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1.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2.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3.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4.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5.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6.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7.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8.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9.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0.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1.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2.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3.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4.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5.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6.xml" ContentType="application/vnd.openxmlformats-officedocument.theme+xml"/>
  <Override PartName="/ppt/slideLayouts/slideLayout266.xml" ContentType="application/vnd.openxmlformats-officedocument.presentationml.slideLayout+xml"/>
  <Override PartName="/ppt/theme/theme27.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8.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9.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30.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31.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32.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33.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4.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35.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36.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7.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38.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39.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40.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41.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42.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43.xml" ContentType="application/vnd.openxmlformats-officedocument.theme+xml"/>
  <Override PartName="/ppt/slideLayouts/slideLayout346.xml" ContentType="application/vnd.openxmlformats-officedocument.presentationml.slideLayout+xml"/>
  <Override PartName="/ppt/theme/theme44.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45.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46.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47.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48.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49.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theme/theme50.xml" ContentType="application/vnd.openxmlformats-officedocument.theme+xml"/>
  <Override PartName="/ppt/slideLayouts/slideLayout413.xml" ContentType="application/vnd.openxmlformats-officedocument.presentationml.slideLayout+xml"/>
  <Override PartName="/ppt/theme/theme51.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52.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53.xml" ContentType="application/vnd.openxmlformats-officedocument.theme+xml"/>
  <Override PartName="/ppt/slideLayouts/slideLayout436.xml" ContentType="application/vnd.openxmlformats-officedocument.presentationml.slideLayout+xml"/>
  <Override PartName="/ppt/theme/theme54.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55.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56.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57.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58.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theme/theme59.xml" ContentType="application/vnd.openxmlformats-officedocument.theme+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60.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theme/theme61.xml" ContentType="application/vnd.openxmlformats-officedocument.theme+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62.xml" ContentType="application/vnd.openxmlformats-officedocument.theme+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63.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theme/theme64.xml" ContentType="application/vnd.openxmlformats-officedocument.theme+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theme/theme65.xml" ContentType="application/vnd.openxmlformats-officedocument.theme+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66.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67.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68.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9.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0.xml" ContentType="application/vnd.openxmlformats-officedocument.theme+xml"/>
  <Override PartName="/ppt/slideLayouts/slideLayout613.xml" ContentType="application/vnd.openxmlformats-officedocument.presentationml.slideLayout+xml"/>
  <Override PartName="/ppt/theme/theme71.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72.xml" ContentType="application/vnd.openxmlformats-officedocument.theme+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theme/theme73.xml" ContentType="application/vnd.openxmlformats-officedocument.theme+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theme/theme74.xml" ContentType="application/vnd.openxmlformats-officedocument.theme+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75.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76.xml" ContentType="application/vnd.openxmlformats-officedocument.theme+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77.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78.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79.xml" ContentType="application/vnd.openxmlformats-officedocument.theme+xml"/>
  <Override PartName="/ppt/slideLayouts/slideLayout686.xml" ContentType="application/vnd.openxmlformats-officedocument.presentationml.slideLayout+xml"/>
  <Override PartName="/ppt/theme/theme80.xml" ContentType="application/vnd.openxmlformats-officedocument.theme+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81.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82.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83.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theme/theme84.xml" ContentType="application/vnd.openxmlformats-officedocument.theme+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85.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86.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87.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88.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89.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90.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91.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92.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93.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94.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95.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96.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97.xml" ContentType="application/vnd.openxmlformats-officedocument.theme+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theme/theme98.xml" ContentType="application/vnd.openxmlformats-officedocument.theme+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theme/theme99.xml" ContentType="application/vnd.openxmlformats-officedocument.theme+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100.xml" ContentType="application/vnd.openxmlformats-officedocument.theme+xml"/>
  <Override PartName="/ppt/slideLayouts/slideLayout916.xml" ContentType="application/vnd.openxmlformats-officedocument.presentationml.slideLayout+xml"/>
  <Override PartName="/ppt/theme/theme101.xml" ContentType="application/vnd.openxmlformats-officedocument.theme+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theme/theme102.xml" ContentType="application/vnd.openxmlformats-officedocument.theme+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theme/theme103.xml" ContentType="application/vnd.openxmlformats-officedocument.theme+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theme/theme104.xml" ContentType="application/vnd.openxmlformats-officedocument.theme+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theme/theme105.xml" ContentType="application/vnd.openxmlformats-officedocument.theme+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theme/theme106.xml" ContentType="application/vnd.openxmlformats-officedocument.theme+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theme/theme107.xml" ContentType="application/vnd.openxmlformats-officedocument.theme+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theme/theme108.xml" ContentType="application/vnd.openxmlformats-officedocument.theme+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theme/theme109.xml" ContentType="application/vnd.openxmlformats-officedocument.theme+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theme/theme110.xml" ContentType="application/vnd.openxmlformats-officedocument.theme+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theme/theme111.xml" ContentType="application/vnd.openxmlformats-officedocument.theme+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theme/theme112.xml" ContentType="application/vnd.openxmlformats-officedocument.theme+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theme/theme113.xml" ContentType="application/vnd.openxmlformats-officedocument.theme+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theme/theme114.xml" ContentType="application/vnd.openxmlformats-officedocument.theme+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theme/theme115.xml" ContentType="application/vnd.openxmlformats-officedocument.theme+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theme/theme116.xml" ContentType="application/vnd.openxmlformats-officedocument.theme+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theme/theme117.xml" ContentType="application/vnd.openxmlformats-officedocument.theme+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theme/theme118.xml" ContentType="application/vnd.openxmlformats-officedocument.theme+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theme/theme119.xml" ContentType="application/vnd.openxmlformats-officedocument.theme+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20.xml" ContentType="application/vnd.openxmlformats-officedocument.theme+xml"/>
  <Override PartName="/ppt/theme/theme1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2.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3.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heme/themeOverride4.xml" ContentType="application/vnd.openxmlformats-officedocument.themeOverride+xml"/>
  <Override PartName="/ppt/notesSlides/notesSlide20.xml" ContentType="application/vnd.openxmlformats-officedocument.presentationml.notesSlide+xml"/>
  <Override PartName="/ppt/theme/themeOverride5.xml" ContentType="application/vnd.openxmlformats-officedocument.themeOverride+xml"/>
  <Override PartName="/ppt/notesSlides/notesSlide21.xml" ContentType="application/vnd.openxmlformats-officedocument.presentationml.notesSlide+xml"/>
  <Override PartName="/ppt/theme/themeOverride6.xml" ContentType="application/vnd.openxmlformats-officedocument.themeOverride+xml"/>
  <Override PartName="/ppt/notesSlides/notesSlide22.xml" ContentType="application/vnd.openxmlformats-officedocument.presentationml.notesSlide+xml"/>
  <Override PartName="/ppt/theme/themeOverride7.xml" ContentType="application/vnd.openxmlformats-officedocument.themeOverride+xml"/>
  <Override PartName="/ppt/notesSlides/notesSlide23.xml" ContentType="application/vnd.openxmlformats-officedocument.presentationml.notesSlide+xml"/>
  <Override PartName="/ppt/theme/themeOverride8.xml" ContentType="application/vnd.openxmlformats-officedocument.themeOverride+xml"/>
  <Override PartName="/ppt/notesSlides/notesSlide24.xml" ContentType="application/vnd.openxmlformats-officedocument.presentationml.notesSlide+xml"/>
  <Override PartName="/ppt/theme/themeOverride9.xml" ContentType="application/vnd.openxmlformats-officedocument.themeOverride+xml"/>
  <Override PartName="/ppt/notesSlides/notesSlide25.xml" ContentType="application/vnd.openxmlformats-officedocument.presentationml.notesSlide+xml"/>
  <Override PartName="/ppt/theme/themeOverride10.xml" ContentType="application/vnd.openxmlformats-officedocument.themeOverride+xml"/>
  <Override PartName="/ppt/notesSlides/notesSlide26.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heme/themeOverride14.xml" ContentType="application/vnd.openxmlformats-officedocument.themeOverr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1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heme/themeOverride16.xml" ContentType="application/vnd.openxmlformats-officedocument.themeOverride+xml"/>
  <Override PartName="/ppt/notesSlides/notesSlide35.xml" ContentType="application/vnd.openxmlformats-officedocument.presentationml.notesSlide+xml"/>
  <Override PartName="/ppt/theme/themeOverride17.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18.xml" ContentType="application/vnd.openxmlformats-officedocument.themeOverride+xml"/>
  <Override PartName="/ppt/notesSlides/notesSlide39.xml" ContentType="application/vnd.openxmlformats-officedocument.presentationml.notesSlide+xml"/>
  <Override PartName="/ppt/theme/themeOverride19.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20.xml" ContentType="application/vnd.openxmlformats-officedocument.themeOverride+xml"/>
  <Override PartName="/ppt/notesSlides/notesSlide42.xml" ContentType="application/vnd.openxmlformats-officedocument.presentationml.notesSlide+xml"/>
  <Override PartName="/ppt/theme/themeOverride21.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heme/themeOverride22.xml" ContentType="application/vnd.openxmlformats-officedocument.themeOverr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heme/themeOverride23.xml" ContentType="application/vnd.openxmlformats-officedocument.themeOverr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heme/themeOverride24.xml" ContentType="application/vnd.openxmlformats-officedocument.themeOverr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notesSlides/notesSlide68.xml" ContentType="application/vnd.openxmlformats-officedocument.presentationml.notesSlide+xml"/>
  <Override PartName="/ppt/theme/themeOverride35.xml" ContentType="application/vnd.openxmlformats-officedocument.themeOverride+xml"/>
  <Override PartName="/ppt/notesSlides/notesSlide69.xml" ContentType="application/vnd.openxmlformats-officedocument.presentationml.notesSlide+xml"/>
  <Override PartName="/ppt/theme/themeOverride36.xml" ContentType="application/vnd.openxmlformats-officedocument.themeOverride+xml"/>
  <Override PartName="/ppt/notesSlides/notesSlide70.xml" ContentType="application/vnd.openxmlformats-officedocument.presentationml.notesSlide+xml"/>
  <Override PartName="/ppt/theme/themeOverride37.xml" ContentType="application/vnd.openxmlformats-officedocument.themeOverride+xml"/>
  <Override PartName="/ppt/notesSlides/notesSlide71.xml" ContentType="application/vnd.openxmlformats-officedocument.presentationml.notesSlide+xml"/>
  <Override PartName="/ppt/theme/themeOverride38.xml" ContentType="application/vnd.openxmlformats-officedocument.themeOverride+xml"/>
  <Override PartName="/ppt/notesSlides/notesSlide72.xml" ContentType="application/vnd.openxmlformats-officedocument.presentationml.notesSlide+xml"/>
  <Override PartName="/ppt/theme/themeOverride39.xml" ContentType="application/vnd.openxmlformats-officedocument.themeOverride+xml"/>
  <Override PartName="/ppt/notesSlides/notesSlide73.xml" ContentType="application/vnd.openxmlformats-officedocument.presentationml.notesSlide+xml"/>
  <Override PartName="/ppt/theme/themeOverride40.xml" ContentType="application/vnd.openxmlformats-officedocument.themeOverride+xml"/>
  <Override PartName="/ppt/theme/themeOverride41.xml" ContentType="application/vnd.openxmlformats-officedocument.themeOverride+xml"/>
  <Override PartName="/ppt/theme/themeOverride42.xml" ContentType="application/vnd.openxmlformats-officedocument.themeOverride+xml"/>
  <Override PartName="/ppt/theme/themeOverride43.xml" ContentType="application/vnd.openxmlformats-officedocument.themeOverride+xml"/>
  <Override PartName="/ppt/theme/themeOverride44.xml" ContentType="application/vnd.openxmlformats-officedocument.themeOverride+xml"/>
  <Override PartName="/ppt/theme/themeOverride45.xml" ContentType="application/vnd.openxmlformats-officedocument.themeOverride+xml"/>
  <Override PartName="/ppt/theme/themeOverride46.xml" ContentType="application/vnd.openxmlformats-officedocument.themeOverride+xml"/>
  <Override PartName="/ppt/theme/themeOverride47.xml" ContentType="application/vnd.openxmlformats-officedocument.themeOverride+xml"/>
  <Override PartName="/ppt/theme/themeOverride48.xml" ContentType="application/vnd.openxmlformats-officedocument.themeOverride+xml"/>
  <Override PartName="/ppt/theme/themeOverride49.xml" ContentType="application/vnd.openxmlformats-officedocument.themeOverride+xml"/>
  <Override PartName="/ppt/theme/themeOverride50.xml" ContentType="application/vnd.openxmlformats-officedocument.themeOverride+xml"/>
  <Override PartName="/ppt/theme/themeOverride51.xml" ContentType="application/vnd.openxmlformats-officedocument.themeOverride+xml"/>
  <Override PartName="/ppt/theme/themeOverride52.xml" ContentType="application/vnd.openxmlformats-officedocument.themeOverride+xml"/>
  <Override PartName="/ppt/theme/themeOverride53.xml" ContentType="application/vnd.openxmlformats-officedocument.themeOverride+xml"/>
  <Override PartName="/ppt/theme/themeOverride54.xml" ContentType="application/vnd.openxmlformats-officedocument.themeOverride+xml"/>
  <Override PartName="/ppt/theme/themeOverride55.xml" ContentType="application/vnd.openxmlformats-officedocument.themeOverride+xml"/>
  <Override PartName="/ppt/theme/themeOverride56.xml" ContentType="application/vnd.openxmlformats-officedocument.themeOverride+xml"/>
  <Override PartName="/ppt/theme/themeOverride57.xml" ContentType="application/vnd.openxmlformats-officedocument.themeOverride+xml"/>
  <Override PartName="/ppt/theme/themeOverride58.xml" ContentType="application/vnd.openxmlformats-officedocument.themeOverride+xml"/>
  <Override PartName="/ppt/theme/themeOverride59.xml" ContentType="application/vnd.openxmlformats-officedocument.themeOverride+xml"/>
  <Override PartName="/ppt/theme/themeOverride60.xml" ContentType="application/vnd.openxmlformats-officedocument.themeOverride+xml"/>
  <Override PartName="/ppt/theme/themeOverride61.xml" ContentType="application/vnd.openxmlformats-officedocument.themeOverride+xml"/>
  <Override PartName="/ppt/theme/themeOverride62.xml" ContentType="application/vnd.openxmlformats-officedocument.themeOverride+xml"/>
  <Override PartName="/ppt/theme/themeOverride63.xml" ContentType="application/vnd.openxmlformats-officedocument.themeOverride+xml"/>
  <Override PartName="/ppt/theme/themeOverride64.xml" ContentType="application/vnd.openxmlformats-officedocument.themeOverride+xml"/>
  <Override PartName="/ppt/theme/themeOverride65.xml" ContentType="application/vnd.openxmlformats-officedocument.themeOverride+xml"/>
  <Override PartName="/ppt/notesSlides/notesSlide74.xml" ContentType="application/vnd.openxmlformats-officedocument.presentationml.notesSlide+xml"/>
  <Override PartName="/ppt/theme/themeOverride66.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67.xml" ContentType="application/vnd.openxmlformats-officedocument.themeOverride+xml"/>
  <Override PartName="/ppt/tags/tag1.xml" ContentType="application/vnd.openxmlformats-officedocument.presentationml.tags+xml"/>
  <Override PartName="/ppt/notesSlides/notesSlide108.xml" ContentType="application/vnd.openxmlformats-officedocument.presentationml.notesSlide+xml"/>
  <Override PartName="/ppt/tags/tag2.xml" ContentType="application/vnd.openxmlformats-officedocument.presentationml.tags+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tags/tag3.xml" ContentType="application/vnd.openxmlformats-officedocument.presentationml.tags+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heme/themeOverride68.xml" ContentType="application/vnd.openxmlformats-officedocument.themeOverride+xml"/>
  <Override PartName="/ppt/notesSlides/notesSlide124.xml" ContentType="application/vnd.openxmlformats-officedocument.presentationml.notesSlide+xml"/>
  <Override PartName="/ppt/theme/themeOverride69.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70.xml" ContentType="application/vnd.openxmlformats-officedocument.themeOverride+xml"/>
  <Override PartName="/ppt/notesSlides/notesSlide130.xml" ContentType="application/vnd.openxmlformats-officedocument.presentationml.notesSlide+xml"/>
  <Override PartName="/ppt/theme/themeOverride71.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theme/themeOverride72.xml" ContentType="application/vnd.openxmlformats-officedocument.themeOverr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heme/themeOverride73.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theme/themeOverride74.xml" ContentType="application/vnd.openxmlformats-officedocument.themeOverr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theme/themeOverride75.xml" ContentType="application/vnd.openxmlformats-officedocument.themeOverride+xml"/>
  <Override PartName="/ppt/notesSlides/notesSlide162.xml" ContentType="application/vnd.openxmlformats-officedocument.presentationml.notesSlide+xml"/>
  <Override PartName="/ppt/theme/themeOverride76.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theme/themeOverride77.xml" ContentType="application/vnd.openxmlformats-officedocument.themeOverr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theme/themeOverride78.xml" ContentType="application/vnd.openxmlformats-officedocument.themeOverr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theme/themeOverride79.xml" ContentType="application/vnd.openxmlformats-officedocument.themeOverride+xml"/>
  <Override PartName="/ppt/notesSlides/notesSlide173.xml" ContentType="application/vnd.openxmlformats-officedocument.presentationml.notesSlide+xml"/>
  <Override PartName="/ppt/theme/themeOverride80.xml" ContentType="application/vnd.openxmlformats-officedocument.themeOverr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theme/themeOverride81.xml" ContentType="application/vnd.openxmlformats-officedocument.themeOverride+xml"/>
  <Override PartName="/ppt/notesSlides/notesSlide176.xml" ContentType="application/vnd.openxmlformats-officedocument.presentationml.notesSlide+xml"/>
  <Override PartName="/ppt/theme/themeOverride82.xml" ContentType="application/vnd.openxmlformats-officedocument.themeOverr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theme/themeOverride83.xml" ContentType="application/vnd.openxmlformats-officedocument.themeOverr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theme/themeOverride84.xml" ContentType="application/vnd.openxmlformats-officedocument.themeOverride+xml"/>
  <Override PartName="/ppt/notesSlides/notesSlide190.xml" ContentType="application/vnd.openxmlformats-officedocument.presentationml.notesSlide+xml"/>
  <Override PartName="/ppt/theme/themeOverride85.xml" ContentType="application/vnd.openxmlformats-officedocument.themeOverr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theme/themeOverride86.xml" ContentType="application/vnd.openxmlformats-officedocument.themeOverr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theme/themeOverride87.xml" ContentType="application/vnd.openxmlformats-officedocument.themeOverride+xml"/>
  <Override PartName="/ppt/notesSlides/notesSlide209.xml" ContentType="application/vnd.openxmlformats-officedocument.presentationml.notesSlide+xml"/>
  <Override PartName="/ppt/theme/themeOverride88.xml" ContentType="application/vnd.openxmlformats-officedocument.themeOverride+xml"/>
  <Override PartName="/ppt/notesSlides/notesSlide210.xml" ContentType="application/vnd.openxmlformats-officedocument.presentationml.notesSlide+xml"/>
  <Override PartName="/ppt/theme/themeOverride89.xml" ContentType="application/vnd.openxmlformats-officedocument.themeOverr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theme/themeOverride90.xml" ContentType="application/vnd.openxmlformats-officedocument.themeOverr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theme/themeOverride91.xml" ContentType="application/vnd.openxmlformats-officedocument.themeOverr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theme/themeOverride92.xml" ContentType="application/vnd.openxmlformats-officedocument.themeOverride+xml"/>
  <Override PartName="/ppt/theme/themeOverride93.xml" ContentType="application/vnd.openxmlformats-officedocument.themeOverride+xml"/>
  <Override PartName="/ppt/theme/themeOverride94.xml" ContentType="application/vnd.openxmlformats-officedocument.themeOverride+xml"/>
  <Override PartName="/ppt/theme/themeOverride95.xml" ContentType="application/vnd.openxmlformats-officedocument.themeOverride+xml"/>
  <Override PartName="/ppt/theme/themeOverride96.xml" ContentType="application/vnd.openxmlformats-officedocument.themeOverr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849" r:id="rId1"/>
    <p:sldMasterId id="2147484146" r:id="rId2"/>
    <p:sldMasterId id="2147484160" r:id="rId3"/>
    <p:sldMasterId id="2147484172" r:id="rId4"/>
    <p:sldMasterId id="2147484184" r:id="rId5"/>
    <p:sldMasterId id="2147484196" r:id="rId6"/>
    <p:sldMasterId id="2147484208" r:id="rId7"/>
    <p:sldMasterId id="2147484220" r:id="rId8"/>
    <p:sldMasterId id="2147484232" r:id="rId9"/>
    <p:sldMasterId id="2147484246" r:id="rId10"/>
    <p:sldMasterId id="2147484258" r:id="rId11"/>
    <p:sldMasterId id="2147484274" r:id="rId12"/>
    <p:sldMasterId id="2147484286" r:id="rId13"/>
    <p:sldMasterId id="2147484310" r:id="rId14"/>
    <p:sldMasterId id="2147484322" r:id="rId15"/>
    <p:sldMasterId id="2147484334" r:id="rId16"/>
    <p:sldMasterId id="2147484363" r:id="rId17"/>
    <p:sldMasterId id="2147484375" r:id="rId18"/>
    <p:sldMasterId id="2147484393" r:id="rId19"/>
    <p:sldMasterId id="2147484405" r:id="rId20"/>
    <p:sldMasterId id="2147484417" r:id="rId21"/>
    <p:sldMasterId id="2147484429" r:id="rId22"/>
    <p:sldMasterId id="2147484441" r:id="rId23"/>
    <p:sldMasterId id="2147484453" r:id="rId24"/>
    <p:sldMasterId id="2147484465" r:id="rId25"/>
    <p:sldMasterId id="2147484477" r:id="rId26"/>
    <p:sldMasterId id="2147484485" r:id="rId27"/>
    <p:sldMasterId id="2147484487" r:id="rId28"/>
    <p:sldMasterId id="2147484499" r:id="rId29"/>
    <p:sldMasterId id="2147484502" r:id="rId30"/>
    <p:sldMasterId id="2147484505" r:id="rId31"/>
    <p:sldMasterId id="2147484508" r:id="rId32"/>
    <p:sldMasterId id="2147484516" r:id="rId33"/>
    <p:sldMasterId id="2147484519" r:id="rId34"/>
    <p:sldMasterId id="2147484523" r:id="rId35"/>
    <p:sldMasterId id="2147484526" r:id="rId36"/>
    <p:sldMasterId id="2147484529" r:id="rId37"/>
    <p:sldMasterId id="2147484532" r:id="rId38"/>
    <p:sldMasterId id="2147484535" r:id="rId39"/>
    <p:sldMasterId id="2147484538" r:id="rId40"/>
    <p:sldMasterId id="2147484546" r:id="rId41"/>
    <p:sldMasterId id="2147484558" r:id="rId42"/>
    <p:sldMasterId id="2147484570" r:id="rId43"/>
    <p:sldMasterId id="2147484582" r:id="rId44"/>
    <p:sldMasterId id="2147484584" r:id="rId45"/>
    <p:sldMasterId id="2147484596" r:id="rId46"/>
    <p:sldMasterId id="2147484608" r:id="rId47"/>
    <p:sldMasterId id="2147484620" r:id="rId48"/>
    <p:sldMasterId id="2147484632" r:id="rId49"/>
    <p:sldMasterId id="2147484656" r:id="rId50"/>
    <p:sldMasterId id="2147484743" r:id="rId51"/>
    <p:sldMasterId id="2147484746" r:id="rId52"/>
    <p:sldMasterId id="2147484758" r:id="rId53"/>
    <p:sldMasterId id="2147484777" r:id="rId54"/>
    <p:sldMasterId id="2147484791" r:id="rId55"/>
    <p:sldMasterId id="2147484803" r:id="rId56"/>
    <p:sldMasterId id="2147484815" r:id="rId57"/>
    <p:sldMasterId id="2147484827" r:id="rId58"/>
    <p:sldMasterId id="2147484839" r:id="rId59"/>
    <p:sldMasterId id="2147484857" r:id="rId60"/>
    <p:sldMasterId id="2147484869" r:id="rId61"/>
    <p:sldMasterId id="2147484881" r:id="rId62"/>
    <p:sldMasterId id="2147484894" r:id="rId63"/>
    <p:sldMasterId id="2147484918" r:id="rId64"/>
    <p:sldMasterId id="2147484930" r:id="rId65"/>
    <p:sldMasterId id="2147484942" r:id="rId66"/>
    <p:sldMasterId id="2147484955" r:id="rId67"/>
    <p:sldMasterId id="2147484981" r:id="rId68"/>
    <p:sldMasterId id="2147484993" r:id="rId69"/>
    <p:sldMasterId id="2147484997" r:id="rId70"/>
    <p:sldMasterId id="2147485024" r:id="rId71"/>
    <p:sldMasterId id="2147485026" r:id="rId72"/>
    <p:sldMasterId id="2147485064" r:id="rId73"/>
    <p:sldMasterId id="2147485076" r:id="rId74"/>
    <p:sldMasterId id="2147485089" r:id="rId75"/>
    <p:sldMasterId id="2147485105" r:id="rId76"/>
    <p:sldMasterId id="2147485108" r:id="rId77"/>
    <p:sldMasterId id="2147485120" r:id="rId78"/>
    <p:sldMasterId id="2147485132" r:id="rId79"/>
    <p:sldMasterId id="2147485170" r:id="rId80"/>
    <p:sldMasterId id="2147485172" r:id="rId81"/>
    <p:sldMasterId id="2147485175" r:id="rId82"/>
    <p:sldMasterId id="2147485189" r:id="rId83"/>
    <p:sldMasterId id="2147485213" r:id="rId84"/>
    <p:sldMasterId id="2147485225" r:id="rId85"/>
    <p:sldMasterId id="2147485273" r:id="rId86"/>
    <p:sldMasterId id="2147485320" r:id="rId87"/>
    <p:sldMasterId id="2147485332" r:id="rId88"/>
    <p:sldMasterId id="2147485344" r:id="rId89"/>
    <p:sldMasterId id="2147485356" r:id="rId90"/>
    <p:sldMasterId id="2147485368" r:id="rId91"/>
    <p:sldMasterId id="2147485380" r:id="rId92"/>
    <p:sldMasterId id="2147485392" r:id="rId93"/>
    <p:sldMasterId id="2147485405" r:id="rId94"/>
    <p:sldMasterId id="2147485419" r:id="rId95"/>
    <p:sldMasterId id="2147485433" r:id="rId96"/>
    <p:sldMasterId id="2147485445" r:id="rId97"/>
    <p:sldMasterId id="2147485457" r:id="rId98"/>
    <p:sldMasterId id="2147485469" r:id="rId99"/>
    <p:sldMasterId id="2147485481" r:id="rId100"/>
    <p:sldMasterId id="2147485493" r:id="rId101"/>
    <p:sldMasterId id="2147485495" r:id="rId102"/>
    <p:sldMasterId id="2147485507" r:id="rId103"/>
    <p:sldMasterId id="2147485519" r:id="rId104"/>
    <p:sldMasterId id="2147485530" r:id="rId105"/>
    <p:sldMasterId id="2147485542" r:id="rId106"/>
    <p:sldMasterId id="2147485554" r:id="rId107"/>
    <p:sldMasterId id="2147485566" r:id="rId108"/>
    <p:sldMasterId id="2147485578" r:id="rId109"/>
    <p:sldMasterId id="2147485590" r:id="rId110"/>
    <p:sldMasterId id="2147485602" r:id="rId111"/>
    <p:sldMasterId id="2147485614" r:id="rId112"/>
    <p:sldMasterId id="2147485626" r:id="rId113"/>
    <p:sldMasterId id="2147485638" r:id="rId114"/>
    <p:sldMasterId id="2147485654" r:id="rId115"/>
    <p:sldMasterId id="2147485666" r:id="rId116"/>
    <p:sldMasterId id="2147485680" r:id="rId117"/>
    <p:sldMasterId id="2147485692" r:id="rId118"/>
    <p:sldMasterId id="2147485704" r:id="rId119"/>
    <p:sldMasterId id="2147485716" r:id="rId120"/>
  </p:sldMasterIdLst>
  <p:notesMasterIdLst>
    <p:notesMasterId r:id="rId592"/>
  </p:notesMasterIdLst>
  <p:sldIdLst>
    <p:sldId id="4073" r:id="rId121"/>
    <p:sldId id="4074" r:id="rId122"/>
    <p:sldId id="4075" r:id="rId123"/>
    <p:sldId id="4076" r:id="rId124"/>
    <p:sldId id="4077" r:id="rId125"/>
    <p:sldId id="4078" r:id="rId126"/>
    <p:sldId id="4079" r:id="rId127"/>
    <p:sldId id="4080" r:id="rId128"/>
    <p:sldId id="4081" r:id="rId129"/>
    <p:sldId id="4136" r:id="rId130"/>
    <p:sldId id="4082" r:id="rId131"/>
    <p:sldId id="4083" r:id="rId132"/>
    <p:sldId id="4084" r:id="rId133"/>
    <p:sldId id="4085" r:id="rId134"/>
    <p:sldId id="4086" r:id="rId135"/>
    <p:sldId id="4087" r:id="rId136"/>
    <p:sldId id="4088" r:id="rId137"/>
    <p:sldId id="4089" r:id="rId138"/>
    <p:sldId id="4090" r:id="rId139"/>
    <p:sldId id="3650" r:id="rId140"/>
    <p:sldId id="696" r:id="rId141"/>
    <p:sldId id="492" r:id="rId142"/>
    <p:sldId id="697" r:id="rId143"/>
    <p:sldId id="389" r:id="rId144"/>
    <p:sldId id="494" r:id="rId145"/>
    <p:sldId id="382" r:id="rId146"/>
    <p:sldId id="391" r:id="rId147"/>
    <p:sldId id="392" r:id="rId148"/>
    <p:sldId id="393" r:id="rId149"/>
    <p:sldId id="394" r:id="rId150"/>
    <p:sldId id="395" r:id="rId151"/>
    <p:sldId id="396" r:id="rId152"/>
    <p:sldId id="397" r:id="rId153"/>
    <p:sldId id="398" r:id="rId154"/>
    <p:sldId id="399" r:id="rId155"/>
    <p:sldId id="266" r:id="rId156"/>
    <p:sldId id="400" r:id="rId157"/>
    <p:sldId id="433" r:id="rId158"/>
    <p:sldId id="490" r:id="rId159"/>
    <p:sldId id="268" r:id="rId160"/>
    <p:sldId id="369" r:id="rId161"/>
    <p:sldId id="401" r:id="rId162"/>
    <p:sldId id="690" r:id="rId163"/>
    <p:sldId id="691" r:id="rId164"/>
    <p:sldId id="689" r:id="rId165"/>
    <p:sldId id="692" r:id="rId166"/>
    <p:sldId id="693" r:id="rId167"/>
    <p:sldId id="698" r:id="rId168"/>
    <p:sldId id="403" r:id="rId169"/>
    <p:sldId id="404" r:id="rId170"/>
    <p:sldId id="699" r:id="rId171"/>
    <p:sldId id="429" r:id="rId172"/>
    <p:sldId id="430" r:id="rId173"/>
    <p:sldId id="431" r:id="rId174"/>
    <p:sldId id="409" r:id="rId175"/>
    <p:sldId id="700" r:id="rId176"/>
    <p:sldId id="435" r:id="rId177"/>
    <p:sldId id="501" r:id="rId178"/>
    <p:sldId id="412" r:id="rId179"/>
    <p:sldId id="701" r:id="rId180"/>
    <p:sldId id="732" r:id="rId181"/>
    <p:sldId id="271" r:id="rId182"/>
    <p:sldId id="272" r:id="rId183"/>
    <p:sldId id="440" r:id="rId184"/>
    <p:sldId id="504" r:id="rId185"/>
    <p:sldId id="438" r:id="rId186"/>
    <p:sldId id="439" r:id="rId187"/>
    <p:sldId id="437" r:id="rId188"/>
    <p:sldId id="276" r:id="rId189"/>
    <p:sldId id="505" r:id="rId190"/>
    <p:sldId id="702" r:id="rId191"/>
    <p:sldId id="278" r:id="rId192"/>
    <p:sldId id="279" r:id="rId193"/>
    <p:sldId id="280" r:id="rId194"/>
    <p:sldId id="283" r:id="rId195"/>
    <p:sldId id="383" r:id="rId196"/>
    <p:sldId id="441" r:id="rId197"/>
    <p:sldId id="442" r:id="rId198"/>
    <p:sldId id="443" r:id="rId199"/>
    <p:sldId id="444" r:id="rId200"/>
    <p:sldId id="507" r:id="rId201"/>
    <p:sldId id="508" r:id="rId202"/>
    <p:sldId id="509" r:id="rId203"/>
    <p:sldId id="510" r:id="rId204"/>
    <p:sldId id="511" r:id="rId205"/>
    <p:sldId id="512" r:id="rId206"/>
    <p:sldId id="513" r:id="rId207"/>
    <p:sldId id="514" r:id="rId208"/>
    <p:sldId id="515" r:id="rId209"/>
    <p:sldId id="516" r:id="rId210"/>
    <p:sldId id="517" r:id="rId211"/>
    <p:sldId id="518" r:id="rId212"/>
    <p:sldId id="519" r:id="rId213"/>
    <p:sldId id="520" r:id="rId214"/>
    <p:sldId id="521" r:id="rId215"/>
    <p:sldId id="522" r:id="rId216"/>
    <p:sldId id="523" r:id="rId217"/>
    <p:sldId id="524" r:id="rId218"/>
    <p:sldId id="525" r:id="rId219"/>
    <p:sldId id="526" r:id="rId220"/>
    <p:sldId id="527" r:id="rId221"/>
    <p:sldId id="528" r:id="rId222"/>
    <p:sldId id="529" r:id="rId223"/>
    <p:sldId id="530" r:id="rId224"/>
    <p:sldId id="531" r:id="rId225"/>
    <p:sldId id="532" r:id="rId226"/>
    <p:sldId id="533" r:id="rId227"/>
    <p:sldId id="534" r:id="rId228"/>
    <p:sldId id="535" r:id="rId229"/>
    <p:sldId id="536" r:id="rId230"/>
    <p:sldId id="537" r:id="rId231"/>
    <p:sldId id="538" r:id="rId232"/>
    <p:sldId id="539" r:id="rId233"/>
    <p:sldId id="540" r:id="rId234"/>
    <p:sldId id="541" r:id="rId235"/>
    <p:sldId id="542" r:id="rId236"/>
    <p:sldId id="543" r:id="rId237"/>
    <p:sldId id="544" r:id="rId238"/>
    <p:sldId id="545" r:id="rId239"/>
    <p:sldId id="546" r:id="rId240"/>
    <p:sldId id="547" r:id="rId241"/>
    <p:sldId id="548" r:id="rId242"/>
    <p:sldId id="549" r:id="rId243"/>
    <p:sldId id="550" r:id="rId244"/>
    <p:sldId id="551" r:id="rId245"/>
    <p:sldId id="552" r:id="rId246"/>
    <p:sldId id="553" r:id="rId247"/>
    <p:sldId id="554" r:id="rId248"/>
    <p:sldId id="555" r:id="rId249"/>
    <p:sldId id="556" r:id="rId250"/>
    <p:sldId id="557" r:id="rId251"/>
    <p:sldId id="558" r:id="rId252"/>
    <p:sldId id="559" r:id="rId253"/>
    <p:sldId id="560" r:id="rId254"/>
    <p:sldId id="561" r:id="rId255"/>
    <p:sldId id="562" r:id="rId256"/>
    <p:sldId id="563" r:id="rId257"/>
    <p:sldId id="564" r:id="rId258"/>
    <p:sldId id="565" r:id="rId259"/>
    <p:sldId id="566" r:id="rId260"/>
    <p:sldId id="567" r:id="rId261"/>
    <p:sldId id="568" r:id="rId262"/>
    <p:sldId id="569" r:id="rId263"/>
    <p:sldId id="570" r:id="rId264"/>
    <p:sldId id="571" r:id="rId265"/>
    <p:sldId id="572" r:id="rId266"/>
    <p:sldId id="573" r:id="rId267"/>
    <p:sldId id="574" r:id="rId268"/>
    <p:sldId id="575" r:id="rId269"/>
    <p:sldId id="576" r:id="rId270"/>
    <p:sldId id="4146" r:id="rId271"/>
    <p:sldId id="4145" r:id="rId272"/>
    <p:sldId id="4147" r:id="rId273"/>
    <p:sldId id="3633" r:id="rId274"/>
    <p:sldId id="436" r:id="rId275"/>
    <p:sldId id="3631" r:id="rId276"/>
    <p:sldId id="3636" r:id="rId277"/>
    <p:sldId id="3663" r:id="rId278"/>
    <p:sldId id="4154" r:id="rId279"/>
    <p:sldId id="4153" r:id="rId280"/>
    <p:sldId id="4148" r:id="rId281"/>
    <p:sldId id="3615" r:id="rId282"/>
    <p:sldId id="4157" r:id="rId283"/>
    <p:sldId id="4155" r:id="rId284"/>
    <p:sldId id="3628" r:id="rId285"/>
    <p:sldId id="4156" r:id="rId286"/>
    <p:sldId id="4149" r:id="rId287"/>
    <p:sldId id="577" r:id="rId288"/>
    <p:sldId id="578" r:id="rId289"/>
    <p:sldId id="579" r:id="rId290"/>
    <p:sldId id="580" r:id="rId291"/>
    <p:sldId id="581" r:id="rId292"/>
    <p:sldId id="582" r:id="rId293"/>
    <p:sldId id="583" r:id="rId294"/>
    <p:sldId id="584" r:id="rId295"/>
    <p:sldId id="585" r:id="rId296"/>
    <p:sldId id="586" r:id="rId297"/>
    <p:sldId id="587" r:id="rId298"/>
    <p:sldId id="588" r:id="rId299"/>
    <p:sldId id="589" r:id="rId300"/>
    <p:sldId id="590" r:id="rId301"/>
    <p:sldId id="591" r:id="rId302"/>
    <p:sldId id="592" r:id="rId303"/>
    <p:sldId id="593" r:id="rId304"/>
    <p:sldId id="594" r:id="rId305"/>
    <p:sldId id="595" r:id="rId306"/>
    <p:sldId id="708" r:id="rId307"/>
    <p:sldId id="293" r:id="rId308"/>
    <p:sldId id="597" r:id="rId309"/>
    <p:sldId id="598" r:id="rId310"/>
    <p:sldId id="599" r:id="rId311"/>
    <p:sldId id="600" r:id="rId312"/>
    <p:sldId id="601" r:id="rId313"/>
    <p:sldId id="602" r:id="rId314"/>
    <p:sldId id="603" r:id="rId315"/>
    <p:sldId id="604" r:id="rId316"/>
    <p:sldId id="605" r:id="rId317"/>
    <p:sldId id="445" r:id="rId318"/>
    <p:sldId id="296" r:id="rId319"/>
    <p:sldId id="964" r:id="rId320"/>
    <p:sldId id="297" r:id="rId321"/>
    <p:sldId id="711" r:id="rId322"/>
    <p:sldId id="712" r:id="rId323"/>
    <p:sldId id="713" r:id="rId324"/>
    <p:sldId id="714" r:id="rId325"/>
    <p:sldId id="715" r:id="rId326"/>
    <p:sldId id="415" r:id="rId327"/>
    <p:sldId id="432" r:id="rId328"/>
    <p:sldId id="611" r:id="rId329"/>
    <p:sldId id="612" r:id="rId330"/>
    <p:sldId id="613" r:id="rId331"/>
    <p:sldId id="614" r:id="rId332"/>
    <p:sldId id="615" r:id="rId333"/>
    <p:sldId id="616" r:id="rId334"/>
    <p:sldId id="4172" r:id="rId335"/>
    <p:sldId id="4173" r:id="rId336"/>
    <p:sldId id="619" r:id="rId337"/>
    <p:sldId id="620" r:id="rId338"/>
    <p:sldId id="621" r:id="rId339"/>
    <p:sldId id="309" r:id="rId340"/>
    <p:sldId id="3632" r:id="rId341"/>
    <p:sldId id="4158" r:id="rId342"/>
    <p:sldId id="4159" r:id="rId343"/>
    <p:sldId id="4150" r:id="rId344"/>
    <p:sldId id="622" r:id="rId345"/>
    <p:sldId id="417" r:id="rId346"/>
    <p:sldId id="624" r:id="rId347"/>
    <p:sldId id="625" r:id="rId348"/>
    <p:sldId id="626" r:id="rId349"/>
    <p:sldId id="446" r:id="rId350"/>
    <p:sldId id="299" r:id="rId351"/>
    <p:sldId id="627" r:id="rId352"/>
    <p:sldId id="628" r:id="rId353"/>
    <p:sldId id="629" r:id="rId354"/>
    <p:sldId id="630" r:id="rId355"/>
    <p:sldId id="348" r:id="rId356"/>
    <p:sldId id="4165" r:id="rId357"/>
    <p:sldId id="4166" r:id="rId358"/>
    <p:sldId id="4167" r:id="rId359"/>
    <p:sldId id="4168" r:id="rId360"/>
    <p:sldId id="631" r:id="rId361"/>
    <p:sldId id="300" r:id="rId362"/>
    <p:sldId id="447" r:id="rId363"/>
    <p:sldId id="448" r:id="rId364"/>
    <p:sldId id="418" r:id="rId365"/>
    <p:sldId id="419" r:id="rId366"/>
    <p:sldId id="303" r:id="rId367"/>
    <p:sldId id="632" r:id="rId368"/>
    <p:sldId id="633" r:id="rId369"/>
    <p:sldId id="304" r:id="rId370"/>
    <p:sldId id="305" r:id="rId371"/>
    <p:sldId id="306" r:id="rId372"/>
    <p:sldId id="307" r:id="rId373"/>
    <p:sldId id="449" r:id="rId374"/>
    <p:sldId id="450" r:id="rId375"/>
    <p:sldId id="451" r:id="rId376"/>
    <p:sldId id="452" r:id="rId377"/>
    <p:sldId id="453" r:id="rId378"/>
    <p:sldId id="313" r:id="rId379"/>
    <p:sldId id="314" r:id="rId380"/>
    <p:sldId id="315" r:id="rId381"/>
    <p:sldId id="316" r:id="rId382"/>
    <p:sldId id="317" r:id="rId383"/>
    <p:sldId id="318" r:id="rId384"/>
    <p:sldId id="319" r:id="rId385"/>
    <p:sldId id="320" r:id="rId386"/>
    <p:sldId id="321" r:id="rId387"/>
    <p:sldId id="322" r:id="rId388"/>
    <p:sldId id="323" r:id="rId389"/>
    <p:sldId id="324" r:id="rId390"/>
    <p:sldId id="275" r:id="rId391"/>
    <p:sldId id="454" r:id="rId392"/>
    <p:sldId id="455" r:id="rId393"/>
    <p:sldId id="327" r:id="rId394"/>
    <p:sldId id="328" r:id="rId395"/>
    <p:sldId id="329" r:id="rId396"/>
    <p:sldId id="330" r:id="rId397"/>
    <p:sldId id="331" r:id="rId398"/>
    <p:sldId id="456" r:id="rId399"/>
    <p:sldId id="333" r:id="rId400"/>
    <p:sldId id="334" r:id="rId401"/>
    <p:sldId id="335" r:id="rId402"/>
    <p:sldId id="635" r:id="rId403"/>
    <p:sldId id="336" r:id="rId404"/>
    <p:sldId id="337" r:id="rId405"/>
    <p:sldId id="3450" r:id="rId406"/>
    <p:sldId id="3600" r:id="rId407"/>
    <p:sldId id="3601" r:id="rId408"/>
    <p:sldId id="3602" r:id="rId409"/>
    <p:sldId id="3603" r:id="rId410"/>
    <p:sldId id="3604" r:id="rId411"/>
    <p:sldId id="3605" r:id="rId412"/>
    <p:sldId id="3606" r:id="rId413"/>
    <p:sldId id="3607" r:id="rId414"/>
    <p:sldId id="3608" r:id="rId415"/>
    <p:sldId id="338" r:id="rId416"/>
    <p:sldId id="457" r:id="rId417"/>
    <p:sldId id="340" r:id="rId418"/>
    <p:sldId id="458" r:id="rId419"/>
    <p:sldId id="459" r:id="rId420"/>
    <p:sldId id="460" r:id="rId421"/>
    <p:sldId id="461" r:id="rId422"/>
    <p:sldId id="636" r:id="rId423"/>
    <p:sldId id="4170" r:id="rId424"/>
    <p:sldId id="637" r:id="rId425"/>
    <p:sldId id="3726" r:id="rId426"/>
    <p:sldId id="639" r:id="rId427"/>
    <p:sldId id="716" r:id="rId428"/>
    <p:sldId id="717" r:id="rId429"/>
    <p:sldId id="718" r:id="rId430"/>
    <p:sldId id="640" r:id="rId431"/>
    <p:sldId id="641" r:id="rId432"/>
    <p:sldId id="462" r:id="rId433"/>
    <p:sldId id="729" r:id="rId434"/>
    <p:sldId id="730" r:id="rId435"/>
    <p:sldId id="731" r:id="rId436"/>
    <p:sldId id="719" r:id="rId437"/>
    <p:sldId id="720" r:id="rId438"/>
    <p:sldId id="721" r:id="rId439"/>
    <p:sldId id="722" r:id="rId440"/>
    <p:sldId id="723" r:id="rId441"/>
    <p:sldId id="724" r:id="rId442"/>
    <p:sldId id="654" r:id="rId443"/>
    <p:sldId id="725" r:id="rId444"/>
    <p:sldId id="463" r:id="rId445"/>
    <p:sldId id="4174" r:id="rId446"/>
    <p:sldId id="4175" r:id="rId447"/>
    <p:sldId id="421" r:id="rId448"/>
    <p:sldId id="656" r:id="rId449"/>
    <p:sldId id="256" r:id="rId450"/>
    <p:sldId id="3682" r:id="rId451"/>
    <p:sldId id="3683" r:id="rId452"/>
    <p:sldId id="3684" r:id="rId453"/>
    <p:sldId id="3685" r:id="rId454"/>
    <p:sldId id="3686" r:id="rId455"/>
    <p:sldId id="3687" r:id="rId456"/>
    <p:sldId id="3688" r:id="rId457"/>
    <p:sldId id="3689" r:id="rId458"/>
    <p:sldId id="3690" r:id="rId459"/>
    <p:sldId id="3691" r:id="rId460"/>
    <p:sldId id="3692" r:id="rId461"/>
    <p:sldId id="3693" r:id="rId462"/>
    <p:sldId id="3694" r:id="rId463"/>
    <p:sldId id="3695" r:id="rId464"/>
    <p:sldId id="3696" r:id="rId465"/>
    <p:sldId id="3697" r:id="rId466"/>
    <p:sldId id="3680" r:id="rId467"/>
    <p:sldId id="257" r:id="rId468"/>
    <p:sldId id="258" r:id="rId469"/>
    <p:sldId id="259" r:id="rId470"/>
    <p:sldId id="260" r:id="rId471"/>
    <p:sldId id="4137" r:id="rId472"/>
    <p:sldId id="3672" r:id="rId473"/>
    <p:sldId id="3673" r:id="rId474"/>
    <p:sldId id="4138" r:id="rId475"/>
    <p:sldId id="3674" r:id="rId476"/>
    <p:sldId id="4139" r:id="rId477"/>
    <p:sldId id="3675" r:id="rId478"/>
    <p:sldId id="3676" r:id="rId479"/>
    <p:sldId id="269" r:id="rId480"/>
    <p:sldId id="270" r:id="rId481"/>
    <p:sldId id="4140" r:id="rId482"/>
    <p:sldId id="3677" r:id="rId483"/>
    <p:sldId id="3678" r:id="rId484"/>
    <p:sldId id="274" r:id="rId485"/>
    <p:sldId id="3679" r:id="rId486"/>
    <p:sldId id="4141" r:id="rId487"/>
    <p:sldId id="277" r:id="rId488"/>
    <p:sldId id="4142" r:id="rId489"/>
    <p:sldId id="3722" r:id="rId490"/>
    <p:sldId id="3699" r:id="rId491"/>
    <p:sldId id="3700" r:id="rId492"/>
    <p:sldId id="3701" r:id="rId493"/>
    <p:sldId id="3702" r:id="rId494"/>
    <p:sldId id="3703" r:id="rId495"/>
    <p:sldId id="3704" r:id="rId496"/>
    <p:sldId id="3705" r:id="rId497"/>
    <p:sldId id="3706" r:id="rId498"/>
    <p:sldId id="3707" r:id="rId499"/>
    <p:sldId id="3708" r:id="rId500"/>
    <p:sldId id="3709" r:id="rId501"/>
    <p:sldId id="3710" r:id="rId502"/>
    <p:sldId id="3711" r:id="rId503"/>
    <p:sldId id="3712" r:id="rId504"/>
    <p:sldId id="3713" r:id="rId505"/>
    <p:sldId id="3714" r:id="rId506"/>
    <p:sldId id="3715" r:id="rId507"/>
    <p:sldId id="3716" r:id="rId508"/>
    <p:sldId id="3717" r:id="rId509"/>
    <p:sldId id="3718" r:id="rId510"/>
    <p:sldId id="3719" r:id="rId511"/>
    <p:sldId id="3720" r:id="rId512"/>
    <p:sldId id="4143" r:id="rId513"/>
    <p:sldId id="4144" r:id="rId514"/>
    <p:sldId id="3721" r:id="rId515"/>
    <p:sldId id="282" r:id="rId516"/>
    <p:sldId id="422" r:id="rId517"/>
    <p:sldId id="657" r:id="rId518"/>
    <p:sldId id="658" r:id="rId519"/>
    <p:sldId id="659" r:id="rId520"/>
    <p:sldId id="660" r:id="rId521"/>
    <p:sldId id="661" r:id="rId522"/>
    <p:sldId id="423" r:id="rId523"/>
    <p:sldId id="424" r:id="rId524"/>
    <p:sldId id="425" r:id="rId525"/>
    <p:sldId id="662" r:id="rId526"/>
    <p:sldId id="426" r:id="rId527"/>
    <p:sldId id="427" r:id="rId528"/>
    <p:sldId id="428" r:id="rId529"/>
    <p:sldId id="346" r:id="rId530"/>
    <p:sldId id="347" r:id="rId531"/>
    <p:sldId id="464" r:id="rId532"/>
    <p:sldId id="465" r:id="rId533"/>
    <p:sldId id="466" r:id="rId534"/>
    <p:sldId id="664" r:id="rId535"/>
    <p:sldId id="354" r:id="rId536"/>
    <p:sldId id="726" r:id="rId537"/>
    <p:sldId id="727" r:id="rId538"/>
    <p:sldId id="667" r:id="rId539"/>
    <p:sldId id="668" r:id="rId540"/>
    <p:sldId id="669" r:id="rId541"/>
    <p:sldId id="670" r:id="rId542"/>
    <p:sldId id="671" r:id="rId543"/>
    <p:sldId id="355" r:id="rId544"/>
    <p:sldId id="479" r:id="rId545"/>
    <p:sldId id="672" r:id="rId546"/>
    <p:sldId id="468" r:id="rId547"/>
    <p:sldId id="673" r:id="rId548"/>
    <p:sldId id="674" r:id="rId549"/>
    <p:sldId id="675" r:id="rId550"/>
    <p:sldId id="470" r:id="rId551"/>
    <p:sldId id="676" r:id="rId552"/>
    <p:sldId id="471" r:id="rId553"/>
    <p:sldId id="677" r:id="rId554"/>
    <p:sldId id="472" r:id="rId555"/>
    <p:sldId id="473" r:id="rId556"/>
    <p:sldId id="678" r:id="rId557"/>
    <p:sldId id="474" r:id="rId558"/>
    <p:sldId id="679" r:id="rId559"/>
    <p:sldId id="680" r:id="rId560"/>
    <p:sldId id="681" r:id="rId561"/>
    <p:sldId id="682" r:id="rId562"/>
    <p:sldId id="683" r:id="rId563"/>
    <p:sldId id="684" r:id="rId564"/>
    <p:sldId id="685" r:id="rId565"/>
    <p:sldId id="728" r:id="rId566"/>
    <p:sldId id="475" r:id="rId567"/>
    <p:sldId id="3666" r:id="rId568"/>
    <p:sldId id="476" r:id="rId569"/>
    <p:sldId id="477" r:id="rId570"/>
    <p:sldId id="388" r:id="rId571"/>
    <p:sldId id="736" r:id="rId572"/>
    <p:sldId id="281" r:id="rId573"/>
    <p:sldId id="1518" r:id="rId574"/>
    <p:sldId id="4160" r:id="rId575"/>
    <p:sldId id="4152" r:id="rId576"/>
    <p:sldId id="4161" r:id="rId577"/>
    <p:sldId id="4162" r:id="rId578"/>
    <p:sldId id="4151" r:id="rId579"/>
    <p:sldId id="4171" r:id="rId580"/>
    <p:sldId id="3652" r:id="rId581"/>
    <p:sldId id="3653" r:id="rId582"/>
    <p:sldId id="261" r:id="rId583"/>
    <p:sldId id="262" r:id="rId584"/>
    <p:sldId id="263" r:id="rId585"/>
    <p:sldId id="264" r:id="rId586"/>
    <p:sldId id="3609" r:id="rId587"/>
    <p:sldId id="704" r:id="rId588"/>
    <p:sldId id="4164" r:id="rId589"/>
    <p:sldId id="4163" r:id="rId590"/>
    <p:sldId id="703" r:id="rId591"/>
  </p:sldIdLst>
  <p:sldSz cx="9144000" cy="6858000" type="screen4x3"/>
  <p:notesSz cx="6858000" cy="9144000"/>
  <p:defaultTextStyle>
    <a:defPPr>
      <a:defRPr lang="zh-CN"/>
    </a:defPPr>
    <a:lvl1pPr algn="l" rtl="0" eaLnBrk="0" fontAlgn="base" hangingPunct="0">
      <a:spcBef>
        <a:spcPct val="0"/>
      </a:spcBef>
      <a:spcAft>
        <a:spcPct val="0"/>
      </a:spcAft>
      <a:defRPr kern="1200">
        <a:solidFill>
          <a:schemeClr val="tx1"/>
        </a:solidFill>
        <a:latin typeface="Arial" pitchFamily="34" charset="0"/>
        <a:ea typeface="SimSun" pitchFamily="2" charset="-122"/>
        <a:cs typeface="+mn-cs"/>
      </a:defRPr>
    </a:lvl1pPr>
    <a:lvl2pPr marL="456793" algn="l" rtl="0" eaLnBrk="0" fontAlgn="base" hangingPunct="0">
      <a:spcBef>
        <a:spcPct val="0"/>
      </a:spcBef>
      <a:spcAft>
        <a:spcPct val="0"/>
      </a:spcAft>
      <a:defRPr kern="1200">
        <a:solidFill>
          <a:schemeClr val="tx1"/>
        </a:solidFill>
        <a:latin typeface="Arial" pitchFamily="34" charset="0"/>
        <a:ea typeface="SimSun" pitchFamily="2" charset="-122"/>
        <a:cs typeface="+mn-cs"/>
      </a:defRPr>
    </a:lvl2pPr>
    <a:lvl3pPr marL="913589" algn="l" rtl="0" eaLnBrk="0" fontAlgn="base" hangingPunct="0">
      <a:spcBef>
        <a:spcPct val="0"/>
      </a:spcBef>
      <a:spcAft>
        <a:spcPct val="0"/>
      </a:spcAft>
      <a:defRPr kern="1200">
        <a:solidFill>
          <a:schemeClr val="tx1"/>
        </a:solidFill>
        <a:latin typeface="Arial" pitchFamily="34" charset="0"/>
        <a:ea typeface="SimSun" pitchFamily="2" charset="-122"/>
        <a:cs typeface="+mn-cs"/>
      </a:defRPr>
    </a:lvl3pPr>
    <a:lvl4pPr marL="1370390" algn="l" rtl="0" eaLnBrk="0" fontAlgn="base" hangingPunct="0">
      <a:spcBef>
        <a:spcPct val="0"/>
      </a:spcBef>
      <a:spcAft>
        <a:spcPct val="0"/>
      </a:spcAft>
      <a:defRPr kern="1200">
        <a:solidFill>
          <a:schemeClr val="tx1"/>
        </a:solidFill>
        <a:latin typeface="Arial" pitchFamily="34" charset="0"/>
        <a:ea typeface="SimSun" pitchFamily="2" charset="-122"/>
        <a:cs typeface="+mn-cs"/>
      </a:defRPr>
    </a:lvl4pPr>
    <a:lvl5pPr marL="1827184" algn="l" rtl="0" eaLnBrk="0" fontAlgn="base" hangingPunct="0">
      <a:spcBef>
        <a:spcPct val="0"/>
      </a:spcBef>
      <a:spcAft>
        <a:spcPct val="0"/>
      </a:spcAft>
      <a:defRPr kern="1200">
        <a:solidFill>
          <a:schemeClr val="tx1"/>
        </a:solidFill>
        <a:latin typeface="Arial" pitchFamily="34" charset="0"/>
        <a:ea typeface="SimSun" pitchFamily="2" charset="-122"/>
        <a:cs typeface="+mn-cs"/>
      </a:defRPr>
    </a:lvl5pPr>
    <a:lvl6pPr marL="2283978" algn="l" defTabSz="913589" rtl="0" eaLnBrk="1" latinLnBrk="0" hangingPunct="1">
      <a:defRPr kern="1200">
        <a:solidFill>
          <a:schemeClr val="tx1"/>
        </a:solidFill>
        <a:latin typeface="Arial" pitchFamily="34" charset="0"/>
        <a:ea typeface="SimSun" pitchFamily="2" charset="-122"/>
        <a:cs typeface="+mn-cs"/>
      </a:defRPr>
    </a:lvl6pPr>
    <a:lvl7pPr marL="2740777" algn="l" defTabSz="913589" rtl="0" eaLnBrk="1" latinLnBrk="0" hangingPunct="1">
      <a:defRPr kern="1200">
        <a:solidFill>
          <a:schemeClr val="tx1"/>
        </a:solidFill>
        <a:latin typeface="Arial" pitchFamily="34" charset="0"/>
        <a:ea typeface="SimSun" pitchFamily="2" charset="-122"/>
        <a:cs typeface="+mn-cs"/>
      </a:defRPr>
    </a:lvl7pPr>
    <a:lvl8pPr marL="3197567" algn="l" defTabSz="913589" rtl="0" eaLnBrk="1" latinLnBrk="0" hangingPunct="1">
      <a:defRPr kern="1200">
        <a:solidFill>
          <a:schemeClr val="tx1"/>
        </a:solidFill>
        <a:latin typeface="Arial" pitchFamily="34" charset="0"/>
        <a:ea typeface="SimSun" pitchFamily="2" charset="-122"/>
        <a:cs typeface="+mn-cs"/>
      </a:defRPr>
    </a:lvl8pPr>
    <a:lvl9pPr marL="3654368" algn="l" defTabSz="913589" rtl="0" eaLnBrk="1" latinLnBrk="0" hangingPunct="1">
      <a:defRPr kern="1200">
        <a:solidFill>
          <a:schemeClr val="tx1"/>
        </a:solidFill>
        <a:latin typeface="Arial" pitchFamily="34" charset="0"/>
        <a:ea typeface="SimSun" pitchFamily="2" charset="-122"/>
        <a:cs typeface="+mn-cs"/>
      </a:defRPr>
    </a:lvl9pPr>
  </p:defaultTextStyle>
  <p:extLst>
    <p:ext uri="{521415D9-36F7-43E2-AB2F-B90AF26B5E84}">
      <p14:sectionLst xmlns:p14="http://schemas.microsoft.com/office/powerpoint/2010/main">
        <p14:section name="Overview" id="{FABA3F66-9F0C-1A4F-A2EB-31A1857CDD04}">
          <p14:sldIdLst>
            <p14:sldId id="4073"/>
            <p14:sldId id="4074"/>
            <p14:sldId id="4075"/>
            <p14:sldId id="4076"/>
            <p14:sldId id="4077"/>
            <p14:sldId id="4078"/>
            <p14:sldId id="4079"/>
            <p14:sldId id="4080"/>
            <p14:sldId id="4081"/>
            <p14:sldId id="4136"/>
            <p14:sldId id="4082"/>
            <p14:sldId id="4083"/>
            <p14:sldId id="4084"/>
            <p14:sldId id="4085"/>
            <p14:sldId id="4086"/>
            <p14:sldId id="4087"/>
            <p14:sldId id="4088"/>
            <p14:sldId id="4089"/>
            <p14:sldId id="4090"/>
            <p14:sldId id="3650"/>
          </p14:sldIdLst>
        </p14:section>
        <p14:section name="Introduction" id="{90C42CC8-ABB3-E34C-87A3-5F2BEC21BC29}">
          <p14:sldIdLst>
            <p14:sldId id="696"/>
            <p14:sldId id="492"/>
            <p14:sldId id="697"/>
            <p14:sldId id="389"/>
            <p14:sldId id="494"/>
            <p14:sldId id="382"/>
            <p14:sldId id="391"/>
            <p14:sldId id="392"/>
            <p14:sldId id="393"/>
            <p14:sldId id="394"/>
            <p14:sldId id="395"/>
            <p14:sldId id="396"/>
            <p14:sldId id="397"/>
            <p14:sldId id="398"/>
            <p14:sldId id="399"/>
            <p14:sldId id="266"/>
            <p14:sldId id="400"/>
            <p14:sldId id="433"/>
            <p14:sldId id="490"/>
            <p14:sldId id="268"/>
            <p14:sldId id="369"/>
            <p14:sldId id="401"/>
            <p14:sldId id="690"/>
            <p14:sldId id="691"/>
            <p14:sldId id="689"/>
            <p14:sldId id="692"/>
            <p14:sldId id="693"/>
            <p14:sldId id="698"/>
            <p14:sldId id="403"/>
            <p14:sldId id="404"/>
            <p14:sldId id="699"/>
            <p14:sldId id="429"/>
            <p14:sldId id="430"/>
            <p14:sldId id="431"/>
            <p14:sldId id="409"/>
            <p14:sldId id="700"/>
            <p14:sldId id="435"/>
            <p14:sldId id="501"/>
            <p14:sldId id="412"/>
            <p14:sldId id="701"/>
            <p14:sldId id="732"/>
            <p14:sldId id="271"/>
            <p14:sldId id="272"/>
            <p14:sldId id="440"/>
            <p14:sldId id="504"/>
            <p14:sldId id="438"/>
            <p14:sldId id="439"/>
            <p14:sldId id="437"/>
            <p14:sldId id="276"/>
            <p14:sldId id="505"/>
            <p14:sldId id="702"/>
            <p14:sldId id="278"/>
            <p14:sldId id="279"/>
            <p14:sldId id="280"/>
            <p14:sldId id="283"/>
            <p14:sldId id="383"/>
            <p14:sldId id="441"/>
            <p14:sldId id="442"/>
            <p14:sldId id="443"/>
            <p14:sldId id="444"/>
            <p14:sldId id="507"/>
            <p14:sldId id="508"/>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34"/>
            <p14:sldId id="535"/>
            <p14:sldId id="536"/>
            <p14:sldId id="537"/>
            <p14:sldId id="538"/>
            <p14:sldId id="539"/>
            <p14:sldId id="540"/>
            <p14:sldId id="541"/>
            <p14:sldId id="542"/>
            <p14:sldId id="543"/>
            <p14:sldId id="544"/>
            <p14:sldId id="545"/>
            <p14:sldId id="546"/>
            <p14:sldId id="547"/>
            <p14:sldId id="548"/>
            <p14:sldId id="549"/>
            <p14:sldId id="550"/>
            <p14:sldId id="551"/>
            <p14:sldId id="552"/>
            <p14:sldId id="553"/>
            <p14:sldId id="554"/>
            <p14:sldId id="555"/>
            <p14:sldId id="556"/>
            <p14:sldId id="557"/>
            <p14:sldId id="558"/>
            <p14:sldId id="559"/>
            <p14:sldId id="560"/>
            <p14:sldId id="561"/>
            <p14:sldId id="562"/>
            <p14:sldId id="563"/>
            <p14:sldId id="564"/>
            <p14:sldId id="565"/>
            <p14:sldId id="566"/>
            <p14:sldId id="567"/>
            <p14:sldId id="568"/>
            <p14:sldId id="569"/>
            <p14:sldId id="570"/>
            <p14:sldId id="571"/>
            <p14:sldId id="572"/>
            <p14:sldId id="573"/>
            <p14:sldId id="574"/>
            <p14:sldId id="575"/>
            <p14:sldId id="576"/>
          </p14:sldIdLst>
        </p14:section>
        <p14:section name="Sermon" id="{3546D7ED-EBCA-6D4F-9485-2C0BF7B257E3}">
          <p14:sldIdLst>
            <p14:sldId id="4146"/>
            <p14:sldId id="4145"/>
            <p14:sldId id="4147"/>
            <p14:sldId id="3633"/>
            <p14:sldId id="436"/>
            <p14:sldId id="3631"/>
            <p14:sldId id="3636"/>
            <p14:sldId id="3663"/>
            <p14:sldId id="4154"/>
            <p14:sldId id="4153"/>
            <p14:sldId id="4148"/>
            <p14:sldId id="3615"/>
            <p14:sldId id="4157"/>
            <p14:sldId id="4155"/>
            <p14:sldId id="3628"/>
            <p14:sldId id="4156"/>
            <p14:sldId id="4149"/>
          </p14:sldIdLst>
        </p14:section>
        <p14:section name="Chapters" id="{B9A0C98C-8E28-7D42-AFEE-8A1AE47FBF0E}">
          <p14:sldIdLst>
            <p14:sldId id="577"/>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708"/>
            <p14:sldId id="293"/>
            <p14:sldId id="597"/>
            <p14:sldId id="598"/>
            <p14:sldId id="599"/>
            <p14:sldId id="600"/>
            <p14:sldId id="601"/>
            <p14:sldId id="602"/>
            <p14:sldId id="603"/>
            <p14:sldId id="604"/>
            <p14:sldId id="605"/>
            <p14:sldId id="445"/>
            <p14:sldId id="296"/>
            <p14:sldId id="964"/>
            <p14:sldId id="297"/>
            <p14:sldId id="711"/>
            <p14:sldId id="712"/>
            <p14:sldId id="713"/>
            <p14:sldId id="714"/>
            <p14:sldId id="715"/>
            <p14:sldId id="415"/>
            <p14:sldId id="432"/>
            <p14:sldId id="611"/>
            <p14:sldId id="612"/>
            <p14:sldId id="613"/>
            <p14:sldId id="614"/>
            <p14:sldId id="615"/>
            <p14:sldId id="616"/>
            <p14:sldId id="4172"/>
            <p14:sldId id="4173"/>
            <p14:sldId id="619"/>
            <p14:sldId id="620"/>
            <p14:sldId id="621"/>
            <p14:sldId id="309"/>
            <p14:sldId id="3632"/>
            <p14:sldId id="4158"/>
            <p14:sldId id="4159"/>
            <p14:sldId id="4150"/>
            <p14:sldId id="622"/>
            <p14:sldId id="417"/>
            <p14:sldId id="624"/>
            <p14:sldId id="625"/>
            <p14:sldId id="626"/>
            <p14:sldId id="446"/>
            <p14:sldId id="299"/>
            <p14:sldId id="627"/>
            <p14:sldId id="628"/>
            <p14:sldId id="629"/>
            <p14:sldId id="630"/>
            <p14:sldId id="348"/>
            <p14:sldId id="4165"/>
            <p14:sldId id="4166"/>
            <p14:sldId id="4167"/>
            <p14:sldId id="4168"/>
            <p14:sldId id="631"/>
            <p14:sldId id="300"/>
            <p14:sldId id="447"/>
            <p14:sldId id="448"/>
            <p14:sldId id="418"/>
            <p14:sldId id="419"/>
            <p14:sldId id="303"/>
            <p14:sldId id="632"/>
            <p14:sldId id="633"/>
            <p14:sldId id="304"/>
            <p14:sldId id="305"/>
            <p14:sldId id="306"/>
            <p14:sldId id="307"/>
            <p14:sldId id="449"/>
            <p14:sldId id="450"/>
            <p14:sldId id="451"/>
            <p14:sldId id="452"/>
            <p14:sldId id="453"/>
            <p14:sldId id="313"/>
            <p14:sldId id="314"/>
            <p14:sldId id="315"/>
            <p14:sldId id="316"/>
            <p14:sldId id="317"/>
            <p14:sldId id="318"/>
            <p14:sldId id="319"/>
            <p14:sldId id="320"/>
            <p14:sldId id="321"/>
            <p14:sldId id="322"/>
            <p14:sldId id="323"/>
            <p14:sldId id="324"/>
            <p14:sldId id="275"/>
            <p14:sldId id="454"/>
            <p14:sldId id="455"/>
            <p14:sldId id="327"/>
            <p14:sldId id="328"/>
            <p14:sldId id="329"/>
            <p14:sldId id="330"/>
            <p14:sldId id="331"/>
            <p14:sldId id="456"/>
            <p14:sldId id="333"/>
            <p14:sldId id="334"/>
            <p14:sldId id="335"/>
            <p14:sldId id="635"/>
            <p14:sldId id="336"/>
            <p14:sldId id="337"/>
            <p14:sldId id="3450"/>
            <p14:sldId id="3600"/>
            <p14:sldId id="3601"/>
            <p14:sldId id="3602"/>
            <p14:sldId id="3603"/>
            <p14:sldId id="3604"/>
            <p14:sldId id="3605"/>
            <p14:sldId id="3606"/>
            <p14:sldId id="3607"/>
            <p14:sldId id="3608"/>
            <p14:sldId id="338"/>
            <p14:sldId id="457"/>
            <p14:sldId id="340"/>
            <p14:sldId id="458"/>
            <p14:sldId id="459"/>
            <p14:sldId id="460"/>
            <p14:sldId id="461"/>
            <p14:sldId id="636"/>
            <p14:sldId id="4170"/>
            <p14:sldId id="637"/>
            <p14:sldId id="3726"/>
            <p14:sldId id="639"/>
            <p14:sldId id="716"/>
            <p14:sldId id="717"/>
            <p14:sldId id="718"/>
            <p14:sldId id="640"/>
            <p14:sldId id="641"/>
            <p14:sldId id="462"/>
            <p14:sldId id="729"/>
            <p14:sldId id="730"/>
            <p14:sldId id="731"/>
            <p14:sldId id="719"/>
            <p14:sldId id="720"/>
            <p14:sldId id="721"/>
            <p14:sldId id="722"/>
            <p14:sldId id="723"/>
            <p14:sldId id="724"/>
            <p14:sldId id="654"/>
            <p14:sldId id="725"/>
            <p14:sldId id="463"/>
            <p14:sldId id="4174"/>
            <p14:sldId id="4175"/>
            <p14:sldId id="421"/>
            <p14:sldId id="656"/>
            <p14:sldId id="256"/>
            <p14:sldId id="3682"/>
            <p14:sldId id="3683"/>
            <p14:sldId id="3684"/>
            <p14:sldId id="3685"/>
            <p14:sldId id="3686"/>
            <p14:sldId id="3687"/>
            <p14:sldId id="3688"/>
            <p14:sldId id="3689"/>
            <p14:sldId id="3690"/>
            <p14:sldId id="3691"/>
            <p14:sldId id="3692"/>
            <p14:sldId id="3693"/>
            <p14:sldId id="3694"/>
            <p14:sldId id="3695"/>
            <p14:sldId id="3696"/>
            <p14:sldId id="3697"/>
            <p14:sldId id="3680"/>
            <p14:sldId id="257"/>
            <p14:sldId id="258"/>
            <p14:sldId id="259"/>
            <p14:sldId id="260"/>
            <p14:sldId id="4137"/>
            <p14:sldId id="3672"/>
            <p14:sldId id="3673"/>
            <p14:sldId id="4138"/>
            <p14:sldId id="3674"/>
            <p14:sldId id="4139"/>
            <p14:sldId id="3675"/>
            <p14:sldId id="3676"/>
            <p14:sldId id="269"/>
            <p14:sldId id="270"/>
            <p14:sldId id="4140"/>
            <p14:sldId id="3677"/>
            <p14:sldId id="3678"/>
            <p14:sldId id="274"/>
            <p14:sldId id="3679"/>
            <p14:sldId id="4141"/>
            <p14:sldId id="277"/>
            <p14:sldId id="4142"/>
            <p14:sldId id="3722"/>
            <p14:sldId id="3699"/>
            <p14:sldId id="3700"/>
            <p14:sldId id="3701"/>
            <p14:sldId id="3702"/>
            <p14:sldId id="3703"/>
            <p14:sldId id="3704"/>
            <p14:sldId id="3705"/>
            <p14:sldId id="3706"/>
            <p14:sldId id="3707"/>
            <p14:sldId id="3708"/>
            <p14:sldId id="3709"/>
            <p14:sldId id="3710"/>
            <p14:sldId id="3711"/>
            <p14:sldId id="3712"/>
            <p14:sldId id="3713"/>
            <p14:sldId id="3714"/>
            <p14:sldId id="3715"/>
            <p14:sldId id="3716"/>
            <p14:sldId id="3717"/>
            <p14:sldId id="3718"/>
            <p14:sldId id="3719"/>
            <p14:sldId id="3720"/>
            <p14:sldId id="4143"/>
            <p14:sldId id="4144"/>
            <p14:sldId id="3721"/>
            <p14:sldId id="282"/>
            <p14:sldId id="422"/>
            <p14:sldId id="657"/>
            <p14:sldId id="658"/>
            <p14:sldId id="659"/>
            <p14:sldId id="660"/>
            <p14:sldId id="661"/>
            <p14:sldId id="423"/>
            <p14:sldId id="424"/>
            <p14:sldId id="425"/>
            <p14:sldId id="662"/>
            <p14:sldId id="426"/>
            <p14:sldId id="427"/>
            <p14:sldId id="428"/>
            <p14:sldId id="346"/>
            <p14:sldId id="347"/>
            <p14:sldId id="464"/>
            <p14:sldId id="465"/>
            <p14:sldId id="466"/>
            <p14:sldId id="664"/>
            <p14:sldId id="354"/>
            <p14:sldId id="726"/>
            <p14:sldId id="727"/>
            <p14:sldId id="667"/>
            <p14:sldId id="668"/>
            <p14:sldId id="669"/>
            <p14:sldId id="670"/>
            <p14:sldId id="671"/>
            <p14:sldId id="355"/>
            <p14:sldId id="479"/>
            <p14:sldId id="672"/>
            <p14:sldId id="468"/>
            <p14:sldId id="673"/>
            <p14:sldId id="674"/>
            <p14:sldId id="675"/>
            <p14:sldId id="470"/>
            <p14:sldId id="676"/>
            <p14:sldId id="471"/>
            <p14:sldId id="677"/>
            <p14:sldId id="472"/>
            <p14:sldId id="473"/>
            <p14:sldId id="678"/>
            <p14:sldId id="474"/>
            <p14:sldId id="679"/>
            <p14:sldId id="680"/>
            <p14:sldId id="681"/>
            <p14:sldId id="682"/>
            <p14:sldId id="683"/>
            <p14:sldId id="684"/>
            <p14:sldId id="685"/>
            <p14:sldId id="728"/>
            <p14:sldId id="475"/>
            <p14:sldId id="3666"/>
            <p14:sldId id="476"/>
            <p14:sldId id="477"/>
            <p14:sldId id="388"/>
            <p14:sldId id="736"/>
            <p14:sldId id="281"/>
            <p14:sldId id="1518"/>
          </p14:sldIdLst>
        </p14:section>
        <p14:section name="Conclusion" id="{A78AF50E-6FDD-CB4E-85BD-3E9A947F01D0}">
          <p14:sldIdLst>
            <p14:sldId id="4160"/>
            <p14:sldId id="4152"/>
            <p14:sldId id="4161"/>
            <p14:sldId id="4162"/>
            <p14:sldId id="4151"/>
            <p14:sldId id="4171"/>
            <p14:sldId id="3652"/>
            <p14:sldId id="3653"/>
            <p14:sldId id="261"/>
            <p14:sldId id="262"/>
            <p14:sldId id="263"/>
            <p14:sldId id="264"/>
            <p14:sldId id="3609"/>
            <p14:sldId id="704"/>
            <p14:sldId id="4164"/>
          </p14:sldIdLst>
        </p14:section>
        <p14:section name="Supplements" id="{D20486E8-E272-A847-B240-D07A19EFB129}">
          <p14:sldIdLst>
            <p14:sldId id="4163"/>
            <p14:sldId id="703"/>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FFFF"/>
    <a:srgbClr val="FFCC00"/>
    <a:srgbClr val="CCCBC5"/>
    <a:srgbClr val="663300"/>
    <a:srgbClr val="FFFFFF"/>
    <a:srgbClr val="003800"/>
    <a:srgbClr val="03261C"/>
    <a:srgbClr val="000200"/>
    <a:srgbClr val="000066"/>
    <a:srgbClr val="000099"/>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122" autoAdjust="0"/>
    <p:restoredTop sz="90490" autoAdjust="0"/>
  </p:normalViewPr>
  <p:slideViewPr>
    <p:cSldViewPr>
      <p:cViewPr varScale="1">
        <p:scale>
          <a:sx n="135" d="100"/>
          <a:sy n="135" d="100"/>
        </p:scale>
        <p:origin x="1480" y="168"/>
      </p:cViewPr>
      <p:guideLst>
        <p:guide orient="horz" pos="2160"/>
        <p:guide pos="2880"/>
      </p:guideLst>
    </p:cSldViewPr>
  </p:slideViewPr>
  <p:notesTextViewPr>
    <p:cViewPr>
      <p:scale>
        <a:sx n="100" d="100"/>
        <a:sy n="100" d="100"/>
      </p:scale>
      <p:origin x="0" y="0"/>
    </p:cViewPr>
  </p:notesTextViewPr>
  <p:sorterViewPr>
    <p:cViewPr>
      <p:scale>
        <a:sx n="1" d="1"/>
        <a:sy n="1" d="1"/>
      </p:scale>
      <p:origin x="0" y="4338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204.xml"/><Relationship Id="rId531" Type="http://schemas.openxmlformats.org/officeDocument/2006/relationships/slide" Target="slides/slide411.xml"/><Relationship Id="rId170" Type="http://schemas.openxmlformats.org/officeDocument/2006/relationships/slide" Target="slides/slide50.xml"/><Relationship Id="rId268" Type="http://schemas.openxmlformats.org/officeDocument/2006/relationships/slide" Target="slides/slide148.xml"/><Relationship Id="rId475" Type="http://schemas.openxmlformats.org/officeDocument/2006/relationships/slide" Target="slides/slide355.xml"/><Relationship Id="rId32" Type="http://schemas.openxmlformats.org/officeDocument/2006/relationships/slideMaster" Target="slideMasters/slideMaster32.xml"/><Relationship Id="rId128" Type="http://schemas.openxmlformats.org/officeDocument/2006/relationships/slide" Target="slides/slide8.xml"/><Relationship Id="rId335" Type="http://schemas.openxmlformats.org/officeDocument/2006/relationships/slide" Target="slides/slide215.xml"/><Relationship Id="rId542" Type="http://schemas.openxmlformats.org/officeDocument/2006/relationships/slide" Target="slides/slide422.xml"/><Relationship Id="rId181" Type="http://schemas.openxmlformats.org/officeDocument/2006/relationships/slide" Target="slides/slide61.xml"/><Relationship Id="rId402" Type="http://schemas.openxmlformats.org/officeDocument/2006/relationships/slide" Target="slides/slide282.xml"/><Relationship Id="rId279" Type="http://schemas.openxmlformats.org/officeDocument/2006/relationships/slide" Target="slides/slide159.xml"/><Relationship Id="rId486" Type="http://schemas.openxmlformats.org/officeDocument/2006/relationships/slide" Target="slides/slide366.xml"/><Relationship Id="rId43" Type="http://schemas.openxmlformats.org/officeDocument/2006/relationships/slideMaster" Target="slideMasters/slideMaster43.xml"/><Relationship Id="rId139" Type="http://schemas.openxmlformats.org/officeDocument/2006/relationships/slide" Target="slides/slide19.xml"/><Relationship Id="rId346" Type="http://schemas.openxmlformats.org/officeDocument/2006/relationships/slide" Target="slides/slide226.xml"/><Relationship Id="rId553" Type="http://schemas.openxmlformats.org/officeDocument/2006/relationships/slide" Target="slides/slide433.xml"/><Relationship Id="rId192" Type="http://schemas.openxmlformats.org/officeDocument/2006/relationships/slide" Target="slides/slide72.xml"/><Relationship Id="rId206" Type="http://schemas.openxmlformats.org/officeDocument/2006/relationships/slide" Target="slides/slide86.xml"/><Relationship Id="rId413" Type="http://schemas.openxmlformats.org/officeDocument/2006/relationships/slide" Target="slides/slide293.xml"/><Relationship Id="rId497" Type="http://schemas.openxmlformats.org/officeDocument/2006/relationships/slide" Target="slides/slide377.xml"/><Relationship Id="rId357" Type="http://schemas.openxmlformats.org/officeDocument/2006/relationships/slide" Target="slides/slide237.xml"/><Relationship Id="rId54" Type="http://schemas.openxmlformats.org/officeDocument/2006/relationships/slideMaster" Target="slideMasters/slideMaster54.xml"/><Relationship Id="rId217" Type="http://schemas.openxmlformats.org/officeDocument/2006/relationships/slide" Target="slides/slide97.xml"/><Relationship Id="rId564" Type="http://schemas.openxmlformats.org/officeDocument/2006/relationships/slide" Target="slides/slide444.xml"/><Relationship Id="rId424" Type="http://schemas.openxmlformats.org/officeDocument/2006/relationships/slide" Target="slides/slide304.xml"/><Relationship Id="rId270" Type="http://schemas.openxmlformats.org/officeDocument/2006/relationships/slide" Target="slides/slide150.xml"/><Relationship Id="rId65" Type="http://schemas.openxmlformats.org/officeDocument/2006/relationships/slideMaster" Target="slideMasters/slideMaster65.xml"/><Relationship Id="rId130" Type="http://schemas.openxmlformats.org/officeDocument/2006/relationships/slide" Target="slides/slide10.xml"/><Relationship Id="rId368" Type="http://schemas.openxmlformats.org/officeDocument/2006/relationships/slide" Target="slides/slide248.xml"/><Relationship Id="rId575" Type="http://schemas.openxmlformats.org/officeDocument/2006/relationships/slide" Target="slides/slide455.xml"/><Relationship Id="rId228" Type="http://schemas.openxmlformats.org/officeDocument/2006/relationships/slide" Target="slides/slide108.xml"/><Relationship Id="rId435" Type="http://schemas.openxmlformats.org/officeDocument/2006/relationships/slide" Target="slides/slide315.xml"/><Relationship Id="rId281" Type="http://schemas.openxmlformats.org/officeDocument/2006/relationships/slide" Target="slides/slide161.xml"/><Relationship Id="rId502" Type="http://schemas.openxmlformats.org/officeDocument/2006/relationships/slide" Target="slides/slide382.xml"/><Relationship Id="rId76" Type="http://schemas.openxmlformats.org/officeDocument/2006/relationships/slideMaster" Target="slideMasters/slideMaster76.xml"/><Relationship Id="rId141" Type="http://schemas.openxmlformats.org/officeDocument/2006/relationships/slide" Target="slides/slide21.xml"/><Relationship Id="rId379" Type="http://schemas.openxmlformats.org/officeDocument/2006/relationships/slide" Target="slides/slide259.xml"/><Relationship Id="rId586" Type="http://schemas.openxmlformats.org/officeDocument/2006/relationships/slide" Target="slides/slide466.xml"/><Relationship Id="rId7" Type="http://schemas.openxmlformats.org/officeDocument/2006/relationships/slideMaster" Target="slideMasters/slideMaster7.xml"/><Relationship Id="rId239" Type="http://schemas.openxmlformats.org/officeDocument/2006/relationships/slide" Target="slides/slide119.xml"/><Relationship Id="rId446" Type="http://schemas.openxmlformats.org/officeDocument/2006/relationships/slide" Target="slides/slide326.xml"/><Relationship Id="rId292" Type="http://schemas.openxmlformats.org/officeDocument/2006/relationships/slide" Target="slides/slide172.xml"/><Relationship Id="rId306" Type="http://schemas.openxmlformats.org/officeDocument/2006/relationships/slide" Target="slides/slide186.xml"/><Relationship Id="rId87" Type="http://schemas.openxmlformats.org/officeDocument/2006/relationships/slideMaster" Target="slideMasters/slideMaster87.xml"/><Relationship Id="rId513" Type="http://schemas.openxmlformats.org/officeDocument/2006/relationships/slide" Target="slides/slide393.xml"/><Relationship Id="rId152" Type="http://schemas.openxmlformats.org/officeDocument/2006/relationships/slide" Target="slides/slide32.xml"/><Relationship Id="rId194" Type="http://schemas.openxmlformats.org/officeDocument/2006/relationships/slide" Target="slides/slide74.xml"/><Relationship Id="rId208" Type="http://schemas.openxmlformats.org/officeDocument/2006/relationships/slide" Target="slides/slide88.xml"/><Relationship Id="rId415" Type="http://schemas.openxmlformats.org/officeDocument/2006/relationships/slide" Target="slides/slide295.xml"/><Relationship Id="rId457" Type="http://schemas.openxmlformats.org/officeDocument/2006/relationships/slide" Target="slides/slide337.xml"/><Relationship Id="rId261" Type="http://schemas.openxmlformats.org/officeDocument/2006/relationships/slide" Target="slides/slide141.xml"/><Relationship Id="rId499" Type="http://schemas.openxmlformats.org/officeDocument/2006/relationships/slide" Target="slides/slide37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197.xml"/><Relationship Id="rId359" Type="http://schemas.openxmlformats.org/officeDocument/2006/relationships/slide" Target="slides/slide239.xml"/><Relationship Id="rId524" Type="http://schemas.openxmlformats.org/officeDocument/2006/relationships/slide" Target="slides/slide404.xml"/><Relationship Id="rId566" Type="http://schemas.openxmlformats.org/officeDocument/2006/relationships/slide" Target="slides/slide446.xml"/><Relationship Id="rId98" Type="http://schemas.openxmlformats.org/officeDocument/2006/relationships/slideMaster" Target="slideMasters/slideMaster98.xml"/><Relationship Id="rId121" Type="http://schemas.openxmlformats.org/officeDocument/2006/relationships/slide" Target="slides/slide1.xml"/><Relationship Id="rId163" Type="http://schemas.openxmlformats.org/officeDocument/2006/relationships/slide" Target="slides/slide43.xml"/><Relationship Id="rId219" Type="http://schemas.openxmlformats.org/officeDocument/2006/relationships/slide" Target="slides/slide99.xml"/><Relationship Id="rId370" Type="http://schemas.openxmlformats.org/officeDocument/2006/relationships/slide" Target="slides/slide250.xml"/><Relationship Id="rId426" Type="http://schemas.openxmlformats.org/officeDocument/2006/relationships/slide" Target="slides/slide306.xml"/><Relationship Id="rId230" Type="http://schemas.openxmlformats.org/officeDocument/2006/relationships/slide" Target="slides/slide110.xml"/><Relationship Id="rId468" Type="http://schemas.openxmlformats.org/officeDocument/2006/relationships/slide" Target="slides/slide34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52.xml"/><Relationship Id="rId328" Type="http://schemas.openxmlformats.org/officeDocument/2006/relationships/slide" Target="slides/slide208.xml"/><Relationship Id="rId535" Type="http://schemas.openxmlformats.org/officeDocument/2006/relationships/slide" Target="slides/slide415.xml"/><Relationship Id="rId577" Type="http://schemas.openxmlformats.org/officeDocument/2006/relationships/slide" Target="slides/slide457.xml"/><Relationship Id="rId132" Type="http://schemas.openxmlformats.org/officeDocument/2006/relationships/slide" Target="slides/slide12.xml"/><Relationship Id="rId174" Type="http://schemas.openxmlformats.org/officeDocument/2006/relationships/slide" Target="slides/slide54.xml"/><Relationship Id="rId381" Type="http://schemas.openxmlformats.org/officeDocument/2006/relationships/slide" Target="slides/slide261.xml"/><Relationship Id="rId241" Type="http://schemas.openxmlformats.org/officeDocument/2006/relationships/slide" Target="slides/slide121.xml"/><Relationship Id="rId437" Type="http://schemas.openxmlformats.org/officeDocument/2006/relationships/slide" Target="slides/slide317.xml"/><Relationship Id="rId479" Type="http://schemas.openxmlformats.org/officeDocument/2006/relationships/slide" Target="slides/slide359.xml"/><Relationship Id="rId36" Type="http://schemas.openxmlformats.org/officeDocument/2006/relationships/slideMaster" Target="slideMasters/slideMaster36.xml"/><Relationship Id="rId283" Type="http://schemas.openxmlformats.org/officeDocument/2006/relationships/slide" Target="slides/slide163.xml"/><Relationship Id="rId339" Type="http://schemas.openxmlformats.org/officeDocument/2006/relationships/slide" Target="slides/slide219.xml"/><Relationship Id="rId490" Type="http://schemas.openxmlformats.org/officeDocument/2006/relationships/slide" Target="slides/slide370.xml"/><Relationship Id="rId504" Type="http://schemas.openxmlformats.org/officeDocument/2006/relationships/slide" Target="slides/slide384.xml"/><Relationship Id="rId546" Type="http://schemas.openxmlformats.org/officeDocument/2006/relationships/slide" Target="slides/slide426.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23.xml"/><Relationship Id="rId185" Type="http://schemas.openxmlformats.org/officeDocument/2006/relationships/slide" Target="slides/slide65.xml"/><Relationship Id="rId350" Type="http://schemas.openxmlformats.org/officeDocument/2006/relationships/slide" Target="slides/slide230.xml"/><Relationship Id="rId406" Type="http://schemas.openxmlformats.org/officeDocument/2006/relationships/slide" Target="slides/slide286.xml"/><Relationship Id="rId588" Type="http://schemas.openxmlformats.org/officeDocument/2006/relationships/slide" Target="slides/slide468.xml"/><Relationship Id="rId9" Type="http://schemas.openxmlformats.org/officeDocument/2006/relationships/slideMaster" Target="slideMasters/slideMaster9.xml"/><Relationship Id="rId210" Type="http://schemas.openxmlformats.org/officeDocument/2006/relationships/slide" Target="slides/slide90.xml"/><Relationship Id="rId392" Type="http://schemas.openxmlformats.org/officeDocument/2006/relationships/slide" Target="slides/slide272.xml"/><Relationship Id="rId448" Type="http://schemas.openxmlformats.org/officeDocument/2006/relationships/slide" Target="slides/slide328.xml"/><Relationship Id="rId252" Type="http://schemas.openxmlformats.org/officeDocument/2006/relationships/slide" Target="slides/slide132.xml"/><Relationship Id="rId294" Type="http://schemas.openxmlformats.org/officeDocument/2006/relationships/slide" Target="slides/slide174.xml"/><Relationship Id="rId308" Type="http://schemas.openxmlformats.org/officeDocument/2006/relationships/slide" Target="slides/slide188.xml"/><Relationship Id="rId515" Type="http://schemas.openxmlformats.org/officeDocument/2006/relationships/slide" Target="slides/slide395.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34.xml"/><Relationship Id="rId361" Type="http://schemas.openxmlformats.org/officeDocument/2006/relationships/slide" Target="slides/slide241.xml"/><Relationship Id="rId557" Type="http://schemas.openxmlformats.org/officeDocument/2006/relationships/slide" Target="slides/slide437.xml"/><Relationship Id="rId196" Type="http://schemas.openxmlformats.org/officeDocument/2006/relationships/slide" Target="slides/slide76.xml"/><Relationship Id="rId417" Type="http://schemas.openxmlformats.org/officeDocument/2006/relationships/slide" Target="slides/slide297.xml"/><Relationship Id="rId459" Type="http://schemas.openxmlformats.org/officeDocument/2006/relationships/slide" Target="slides/slide339.xml"/><Relationship Id="rId16" Type="http://schemas.openxmlformats.org/officeDocument/2006/relationships/slideMaster" Target="slideMasters/slideMaster16.xml"/><Relationship Id="rId221" Type="http://schemas.openxmlformats.org/officeDocument/2006/relationships/slide" Target="slides/slide101.xml"/><Relationship Id="rId263" Type="http://schemas.openxmlformats.org/officeDocument/2006/relationships/slide" Target="slides/slide143.xml"/><Relationship Id="rId319" Type="http://schemas.openxmlformats.org/officeDocument/2006/relationships/slide" Target="slides/slide199.xml"/><Relationship Id="rId470" Type="http://schemas.openxmlformats.org/officeDocument/2006/relationships/slide" Target="slides/slide350.xml"/><Relationship Id="rId526" Type="http://schemas.openxmlformats.org/officeDocument/2006/relationships/slide" Target="slides/slide406.xml"/><Relationship Id="rId58" Type="http://schemas.openxmlformats.org/officeDocument/2006/relationships/slideMaster" Target="slideMasters/slideMaster58.xml"/><Relationship Id="rId123" Type="http://schemas.openxmlformats.org/officeDocument/2006/relationships/slide" Target="slides/slide3.xml"/><Relationship Id="rId330" Type="http://schemas.openxmlformats.org/officeDocument/2006/relationships/slide" Target="slides/slide210.xml"/><Relationship Id="rId568" Type="http://schemas.openxmlformats.org/officeDocument/2006/relationships/slide" Target="slides/slide448.xml"/><Relationship Id="rId165" Type="http://schemas.openxmlformats.org/officeDocument/2006/relationships/slide" Target="slides/slide45.xml"/><Relationship Id="rId372" Type="http://schemas.openxmlformats.org/officeDocument/2006/relationships/slide" Target="slides/slide252.xml"/><Relationship Id="rId428" Type="http://schemas.openxmlformats.org/officeDocument/2006/relationships/slide" Target="slides/slide308.xml"/><Relationship Id="rId232" Type="http://schemas.openxmlformats.org/officeDocument/2006/relationships/slide" Target="slides/slide112.xml"/><Relationship Id="rId274" Type="http://schemas.openxmlformats.org/officeDocument/2006/relationships/slide" Target="slides/slide154.xml"/><Relationship Id="rId481" Type="http://schemas.openxmlformats.org/officeDocument/2006/relationships/slide" Target="slides/slide36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4.xml"/><Relationship Id="rId537" Type="http://schemas.openxmlformats.org/officeDocument/2006/relationships/slide" Target="slides/slide417.xml"/><Relationship Id="rId579" Type="http://schemas.openxmlformats.org/officeDocument/2006/relationships/slide" Target="slides/slide459.xml"/><Relationship Id="rId80" Type="http://schemas.openxmlformats.org/officeDocument/2006/relationships/slideMaster" Target="slideMasters/slideMaster80.xml"/><Relationship Id="rId176" Type="http://schemas.openxmlformats.org/officeDocument/2006/relationships/slide" Target="slides/slide56.xml"/><Relationship Id="rId341" Type="http://schemas.openxmlformats.org/officeDocument/2006/relationships/slide" Target="slides/slide221.xml"/><Relationship Id="rId383" Type="http://schemas.openxmlformats.org/officeDocument/2006/relationships/slide" Target="slides/slide263.xml"/><Relationship Id="rId439" Type="http://schemas.openxmlformats.org/officeDocument/2006/relationships/slide" Target="slides/slide319.xml"/><Relationship Id="rId590" Type="http://schemas.openxmlformats.org/officeDocument/2006/relationships/slide" Target="slides/slide470.xml"/><Relationship Id="rId201" Type="http://schemas.openxmlformats.org/officeDocument/2006/relationships/slide" Target="slides/slide81.xml"/><Relationship Id="rId243" Type="http://schemas.openxmlformats.org/officeDocument/2006/relationships/slide" Target="slides/slide123.xml"/><Relationship Id="rId285" Type="http://schemas.openxmlformats.org/officeDocument/2006/relationships/slide" Target="slides/slide165.xml"/><Relationship Id="rId450" Type="http://schemas.openxmlformats.org/officeDocument/2006/relationships/slide" Target="slides/slide330.xml"/><Relationship Id="rId506" Type="http://schemas.openxmlformats.org/officeDocument/2006/relationships/slide" Target="slides/slide386.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0.xml"/><Relationship Id="rId492" Type="http://schemas.openxmlformats.org/officeDocument/2006/relationships/slide" Target="slides/slide372.xml"/><Relationship Id="rId548" Type="http://schemas.openxmlformats.org/officeDocument/2006/relationships/slide" Target="slides/slide428.xml"/><Relationship Id="rId91" Type="http://schemas.openxmlformats.org/officeDocument/2006/relationships/slideMaster" Target="slideMasters/slideMaster91.xml"/><Relationship Id="rId145" Type="http://schemas.openxmlformats.org/officeDocument/2006/relationships/slide" Target="slides/slide25.xml"/><Relationship Id="rId187" Type="http://schemas.openxmlformats.org/officeDocument/2006/relationships/slide" Target="slides/slide67.xml"/><Relationship Id="rId352" Type="http://schemas.openxmlformats.org/officeDocument/2006/relationships/slide" Target="slides/slide232.xml"/><Relationship Id="rId394" Type="http://schemas.openxmlformats.org/officeDocument/2006/relationships/slide" Target="slides/slide274.xml"/><Relationship Id="rId408" Type="http://schemas.openxmlformats.org/officeDocument/2006/relationships/slide" Target="slides/slide288.xml"/><Relationship Id="rId212" Type="http://schemas.openxmlformats.org/officeDocument/2006/relationships/slide" Target="slides/slide92.xml"/><Relationship Id="rId254" Type="http://schemas.openxmlformats.org/officeDocument/2006/relationships/slide" Target="slides/slide134.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76.xml"/><Relationship Id="rId461" Type="http://schemas.openxmlformats.org/officeDocument/2006/relationships/slide" Target="slides/slide341.xml"/><Relationship Id="rId517" Type="http://schemas.openxmlformats.org/officeDocument/2006/relationships/slide" Target="slides/slide397.xml"/><Relationship Id="rId559" Type="http://schemas.openxmlformats.org/officeDocument/2006/relationships/slide" Target="slides/slide439.xml"/><Relationship Id="rId60" Type="http://schemas.openxmlformats.org/officeDocument/2006/relationships/slideMaster" Target="slideMasters/slideMaster60.xml"/><Relationship Id="rId156" Type="http://schemas.openxmlformats.org/officeDocument/2006/relationships/slide" Target="slides/slide36.xml"/><Relationship Id="rId198" Type="http://schemas.openxmlformats.org/officeDocument/2006/relationships/slide" Target="slides/slide78.xml"/><Relationship Id="rId321" Type="http://schemas.openxmlformats.org/officeDocument/2006/relationships/slide" Target="slides/slide201.xml"/><Relationship Id="rId363" Type="http://schemas.openxmlformats.org/officeDocument/2006/relationships/slide" Target="slides/slide243.xml"/><Relationship Id="rId419" Type="http://schemas.openxmlformats.org/officeDocument/2006/relationships/slide" Target="slides/slide299.xml"/><Relationship Id="rId570" Type="http://schemas.openxmlformats.org/officeDocument/2006/relationships/slide" Target="slides/slide450.xml"/><Relationship Id="rId223" Type="http://schemas.openxmlformats.org/officeDocument/2006/relationships/slide" Target="slides/slide103.xml"/><Relationship Id="rId430" Type="http://schemas.openxmlformats.org/officeDocument/2006/relationships/slide" Target="slides/slide310.xml"/><Relationship Id="rId18" Type="http://schemas.openxmlformats.org/officeDocument/2006/relationships/slideMaster" Target="slideMasters/slideMaster18.xml"/><Relationship Id="rId265" Type="http://schemas.openxmlformats.org/officeDocument/2006/relationships/slide" Target="slides/slide145.xml"/><Relationship Id="rId472" Type="http://schemas.openxmlformats.org/officeDocument/2006/relationships/slide" Target="slides/slide352.xml"/><Relationship Id="rId528" Type="http://schemas.openxmlformats.org/officeDocument/2006/relationships/slide" Target="slides/slide408.xml"/><Relationship Id="rId125" Type="http://schemas.openxmlformats.org/officeDocument/2006/relationships/slide" Target="slides/slide5.xml"/><Relationship Id="rId167" Type="http://schemas.openxmlformats.org/officeDocument/2006/relationships/slide" Target="slides/slide47.xml"/><Relationship Id="rId332" Type="http://schemas.openxmlformats.org/officeDocument/2006/relationships/slide" Target="slides/slide212.xml"/><Relationship Id="rId374" Type="http://schemas.openxmlformats.org/officeDocument/2006/relationships/slide" Target="slides/slide254.xml"/><Relationship Id="rId581" Type="http://schemas.openxmlformats.org/officeDocument/2006/relationships/slide" Target="slides/slide461.xml"/><Relationship Id="rId71" Type="http://schemas.openxmlformats.org/officeDocument/2006/relationships/slideMaster" Target="slideMasters/slideMaster71.xml"/><Relationship Id="rId234" Type="http://schemas.openxmlformats.org/officeDocument/2006/relationships/slide" Target="slides/slide11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56.xml"/><Relationship Id="rId441" Type="http://schemas.openxmlformats.org/officeDocument/2006/relationships/slide" Target="slides/slide321.xml"/><Relationship Id="rId483" Type="http://schemas.openxmlformats.org/officeDocument/2006/relationships/slide" Target="slides/slide363.xml"/><Relationship Id="rId539" Type="http://schemas.openxmlformats.org/officeDocument/2006/relationships/slide" Target="slides/slide419.xml"/><Relationship Id="rId40" Type="http://schemas.openxmlformats.org/officeDocument/2006/relationships/slideMaster" Target="slideMasters/slideMaster40.xml"/><Relationship Id="rId136" Type="http://schemas.openxmlformats.org/officeDocument/2006/relationships/slide" Target="slides/slide16.xml"/><Relationship Id="rId178" Type="http://schemas.openxmlformats.org/officeDocument/2006/relationships/slide" Target="slides/slide58.xml"/><Relationship Id="rId301" Type="http://schemas.openxmlformats.org/officeDocument/2006/relationships/slide" Target="slides/slide181.xml"/><Relationship Id="rId343" Type="http://schemas.openxmlformats.org/officeDocument/2006/relationships/slide" Target="slides/slide223.xml"/><Relationship Id="rId550" Type="http://schemas.openxmlformats.org/officeDocument/2006/relationships/slide" Target="slides/slide430.xml"/><Relationship Id="rId82" Type="http://schemas.openxmlformats.org/officeDocument/2006/relationships/slideMaster" Target="slideMasters/slideMaster82.xml"/><Relationship Id="rId203" Type="http://schemas.openxmlformats.org/officeDocument/2006/relationships/slide" Target="slides/slide83.xml"/><Relationship Id="rId385" Type="http://schemas.openxmlformats.org/officeDocument/2006/relationships/slide" Target="slides/slide265.xml"/><Relationship Id="rId592" Type="http://schemas.openxmlformats.org/officeDocument/2006/relationships/notesMaster" Target="notesMasters/notesMaster1.xml"/><Relationship Id="rId245" Type="http://schemas.openxmlformats.org/officeDocument/2006/relationships/slide" Target="slides/slide125.xml"/><Relationship Id="rId287" Type="http://schemas.openxmlformats.org/officeDocument/2006/relationships/slide" Target="slides/slide167.xml"/><Relationship Id="rId410" Type="http://schemas.openxmlformats.org/officeDocument/2006/relationships/slide" Target="slides/slide290.xml"/><Relationship Id="rId452" Type="http://schemas.openxmlformats.org/officeDocument/2006/relationships/slide" Target="slides/slide332.xml"/><Relationship Id="rId494" Type="http://schemas.openxmlformats.org/officeDocument/2006/relationships/slide" Target="slides/slide374.xml"/><Relationship Id="rId508" Type="http://schemas.openxmlformats.org/officeDocument/2006/relationships/slide" Target="slides/slide388.xml"/><Relationship Id="rId105" Type="http://schemas.openxmlformats.org/officeDocument/2006/relationships/slideMaster" Target="slideMasters/slideMaster105.xml"/><Relationship Id="rId147" Type="http://schemas.openxmlformats.org/officeDocument/2006/relationships/slide" Target="slides/slide27.xml"/><Relationship Id="rId312" Type="http://schemas.openxmlformats.org/officeDocument/2006/relationships/slide" Target="slides/slide192.xml"/><Relationship Id="rId354" Type="http://schemas.openxmlformats.org/officeDocument/2006/relationships/slide" Target="slides/slide234.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69.xml"/><Relationship Id="rId396" Type="http://schemas.openxmlformats.org/officeDocument/2006/relationships/slide" Target="slides/slide276.xml"/><Relationship Id="rId561" Type="http://schemas.openxmlformats.org/officeDocument/2006/relationships/slide" Target="slides/slide441.xml"/><Relationship Id="rId214" Type="http://schemas.openxmlformats.org/officeDocument/2006/relationships/slide" Target="slides/slide94.xml"/><Relationship Id="rId256" Type="http://schemas.openxmlformats.org/officeDocument/2006/relationships/slide" Target="slides/slide136.xml"/><Relationship Id="rId298" Type="http://schemas.openxmlformats.org/officeDocument/2006/relationships/slide" Target="slides/slide178.xml"/><Relationship Id="rId421" Type="http://schemas.openxmlformats.org/officeDocument/2006/relationships/slide" Target="slides/slide301.xml"/><Relationship Id="rId463" Type="http://schemas.openxmlformats.org/officeDocument/2006/relationships/slide" Target="slides/slide343.xml"/><Relationship Id="rId519" Type="http://schemas.openxmlformats.org/officeDocument/2006/relationships/slide" Target="slides/slide399.xml"/><Relationship Id="rId116" Type="http://schemas.openxmlformats.org/officeDocument/2006/relationships/slideMaster" Target="slideMasters/slideMaster116.xml"/><Relationship Id="rId158" Type="http://schemas.openxmlformats.org/officeDocument/2006/relationships/slide" Target="slides/slide38.xml"/><Relationship Id="rId323" Type="http://schemas.openxmlformats.org/officeDocument/2006/relationships/slide" Target="slides/slide203.xml"/><Relationship Id="rId530" Type="http://schemas.openxmlformats.org/officeDocument/2006/relationships/slide" Target="slides/slide410.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45.xml"/><Relationship Id="rId572" Type="http://schemas.openxmlformats.org/officeDocument/2006/relationships/slide" Target="slides/slide452.xml"/><Relationship Id="rId225" Type="http://schemas.openxmlformats.org/officeDocument/2006/relationships/slide" Target="slides/slide105.xml"/><Relationship Id="rId267" Type="http://schemas.openxmlformats.org/officeDocument/2006/relationships/slide" Target="slides/slide147.xml"/><Relationship Id="rId432" Type="http://schemas.openxmlformats.org/officeDocument/2006/relationships/slide" Target="slides/slide312.xml"/><Relationship Id="rId474" Type="http://schemas.openxmlformats.org/officeDocument/2006/relationships/slide" Target="slides/slide354.xml"/><Relationship Id="rId127" Type="http://schemas.openxmlformats.org/officeDocument/2006/relationships/slide" Target="slides/slide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49.xml"/><Relationship Id="rId334" Type="http://schemas.openxmlformats.org/officeDocument/2006/relationships/slide" Target="slides/slide214.xml"/><Relationship Id="rId376" Type="http://schemas.openxmlformats.org/officeDocument/2006/relationships/slide" Target="slides/slide256.xml"/><Relationship Id="rId541" Type="http://schemas.openxmlformats.org/officeDocument/2006/relationships/slide" Target="slides/slide421.xml"/><Relationship Id="rId583" Type="http://schemas.openxmlformats.org/officeDocument/2006/relationships/slide" Target="slides/slide463.xml"/><Relationship Id="rId4" Type="http://schemas.openxmlformats.org/officeDocument/2006/relationships/slideMaster" Target="slideMasters/slideMaster4.xml"/><Relationship Id="rId180" Type="http://schemas.openxmlformats.org/officeDocument/2006/relationships/slide" Target="slides/slide60.xml"/><Relationship Id="rId236" Type="http://schemas.openxmlformats.org/officeDocument/2006/relationships/slide" Target="slides/slide116.xml"/><Relationship Id="rId278" Type="http://schemas.openxmlformats.org/officeDocument/2006/relationships/slide" Target="slides/slide158.xml"/><Relationship Id="rId401" Type="http://schemas.openxmlformats.org/officeDocument/2006/relationships/slide" Target="slides/slide281.xml"/><Relationship Id="rId443" Type="http://schemas.openxmlformats.org/officeDocument/2006/relationships/slide" Target="slides/slide323.xml"/><Relationship Id="rId303" Type="http://schemas.openxmlformats.org/officeDocument/2006/relationships/slide" Target="slides/slide183.xml"/><Relationship Id="rId485" Type="http://schemas.openxmlformats.org/officeDocument/2006/relationships/slide" Target="slides/slide36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18.xml"/><Relationship Id="rId345" Type="http://schemas.openxmlformats.org/officeDocument/2006/relationships/slide" Target="slides/slide225.xml"/><Relationship Id="rId387" Type="http://schemas.openxmlformats.org/officeDocument/2006/relationships/slide" Target="slides/slide267.xml"/><Relationship Id="rId510" Type="http://schemas.openxmlformats.org/officeDocument/2006/relationships/slide" Target="slides/slide390.xml"/><Relationship Id="rId552" Type="http://schemas.openxmlformats.org/officeDocument/2006/relationships/slide" Target="slides/slide432.xml"/><Relationship Id="rId594" Type="http://schemas.openxmlformats.org/officeDocument/2006/relationships/viewProps" Target="viewProps.xml"/><Relationship Id="rId191" Type="http://schemas.openxmlformats.org/officeDocument/2006/relationships/slide" Target="slides/slide71.xml"/><Relationship Id="rId205" Type="http://schemas.openxmlformats.org/officeDocument/2006/relationships/slide" Target="slides/slide85.xml"/><Relationship Id="rId247" Type="http://schemas.openxmlformats.org/officeDocument/2006/relationships/slide" Target="slides/slide127.xml"/><Relationship Id="rId412" Type="http://schemas.openxmlformats.org/officeDocument/2006/relationships/slide" Target="slides/slide292.xml"/><Relationship Id="rId107" Type="http://schemas.openxmlformats.org/officeDocument/2006/relationships/slideMaster" Target="slideMasters/slideMaster107.xml"/><Relationship Id="rId289" Type="http://schemas.openxmlformats.org/officeDocument/2006/relationships/slide" Target="slides/slide169.xml"/><Relationship Id="rId454" Type="http://schemas.openxmlformats.org/officeDocument/2006/relationships/slide" Target="slides/slide334.xml"/><Relationship Id="rId496" Type="http://schemas.openxmlformats.org/officeDocument/2006/relationships/slide" Target="slides/slide37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29.xml"/><Relationship Id="rId314" Type="http://schemas.openxmlformats.org/officeDocument/2006/relationships/slide" Target="slides/slide194.xml"/><Relationship Id="rId356" Type="http://schemas.openxmlformats.org/officeDocument/2006/relationships/slide" Target="slides/slide236.xml"/><Relationship Id="rId398" Type="http://schemas.openxmlformats.org/officeDocument/2006/relationships/slide" Target="slides/slide278.xml"/><Relationship Id="rId521" Type="http://schemas.openxmlformats.org/officeDocument/2006/relationships/slide" Target="slides/slide401.xml"/><Relationship Id="rId563" Type="http://schemas.openxmlformats.org/officeDocument/2006/relationships/slide" Target="slides/slide443.xml"/><Relationship Id="rId95" Type="http://schemas.openxmlformats.org/officeDocument/2006/relationships/slideMaster" Target="slideMasters/slideMaster95.xml"/><Relationship Id="rId160" Type="http://schemas.openxmlformats.org/officeDocument/2006/relationships/slide" Target="slides/slide40.xml"/><Relationship Id="rId216" Type="http://schemas.openxmlformats.org/officeDocument/2006/relationships/slide" Target="slides/slide96.xml"/><Relationship Id="rId423" Type="http://schemas.openxmlformats.org/officeDocument/2006/relationships/slide" Target="slides/slide303.xml"/><Relationship Id="rId258" Type="http://schemas.openxmlformats.org/officeDocument/2006/relationships/slide" Target="slides/slide138.xml"/><Relationship Id="rId465" Type="http://schemas.openxmlformats.org/officeDocument/2006/relationships/slide" Target="slides/slide34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205.xml"/><Relationship Id="rId367" Type="http://schemas.openxmlformats.org/officeDocument/2006/relationships/slide" Target="slides/slide247.xml"/><Relationship Id="rId532" Type="http://schemas.openxmlformats.org/officeDocument/2006/relationships/slide" Target="slides/slide412.xml"/><Relationship Id="rId574" Type="http://schemas.openxmlformats.org/officeDocument/2006/relationships/slide" Target="slides/slide454.xml"/><Relationship Id="rId171" Type="http://schemas.openxmlformats.org/officeDocument/2006/relationships/slide" Target="slides/slide51.xml"/><Relationship Id="rId227" Type="http://schemas.openxmlformats.org/officeDocument/2006/relationships/slide" Target="slides/slide107.xml"/><Relationship Id="rId269" Type="http://schemas.openxmlformats.org/officeDocument/2006/relationships/slide" Target="slides/slide149.xml"/><Relationship Id="rId434" Type="http://schemas.openxmlformats.org/officeDocument/2006/relationships/slide" Target="slides/slide314.xml"/><Relationship Id="rId476" Type="http://schemas.openxmlformats.org/officeDocument/2006/relationships/slide" Target="slides/slide356.xml"/><Relationship Id="rId33" Type="http://schemas.openxmlformats.org/officeDocument/2006/relationships/slideMaster" Target="slideMasters/slideMaster33.xml"/><Relationship Id="rId129" Type="http://schemas.openxmlformats.org/officeDocument/2006/relationships/slide" Target="slides/slide9.xml"/><Relationship Id="rId280" Type="http://schemas.openxmlformats.org/officeDocument/2006/relationships/slide" Target="slides/slide160.xml"/><Relationship Id="rId336" Type="http://schemas.openxmlformats.org/officeDocument/2006/relationships/slide" Target="slides/slide216.xml"/><Relationship Id="rId501" Type="http://schemas.openxmlformats.org/officeDocument/2006/relationships/slide" Target="slides/slide381.xml"/><Relationship Id="rId543" Type="http://schemas.openxmlformats.org/officeDocument/2006/relationships/slide" Target="slides/slide423.xml"/><Relationship Id="rId75" Type="http://schemas.openxmlformats.org/officeDocument/2006/relationships/slideMaster" Target="slideMasters/slideMaster75.xml"/><Relationship Id="rId140" Type="http://schemas.openxmlformats.org/officeDocument/2006/relationships/slide" Target="slides/slide20.xml"/><Relationship Id="rId182" Type="http://schemas.openxmlformats.org/officeDocument/2006/relationships/slide" Target="slides/slide62.xml"/><Relationship Id="rId378" Type="http://schemas.openxmlformats.org/officeDocument/2006/relationships/slide" Target="slides/slide258.xml"/><Relationship Id="rId403" Type="http://schemas.openxmlformats.org/officeDocument/2006/relationships/slide" Target="slides/slide283.xml"/><Relationship Id="rId585" Type="http://schemas.openxmlformats.org/officeDocument/2006/relationships/slide" Target="slides/slide465.xml"/><Relationship Id="rId6" Type="http://schemas.openxmlformats.org/officeDocument/2006/relationships/slideMaster" Target="slideMasters/slideMaster6.xml"/><Relationship Id="rId238" Type="http://schemas.openxmlformats.org/officeDocument/2006/relationships/slide" Target="slides/slide118.xml"/><Relationship Id="rId445" Type="http://schemas.openxmlformats.org/officeDocument/2006/relationships/slide" Target="slides/slide325.xml"/><Relationship Id="rId487" Type="http://schemas.openxmlformats.org/officeDocument/2006/relationships/slide" Target="slides/slide367.xml"/><Relationship Id="rId291" Type="http://schemas.openxmlformats.org/officeDocument/2006/relationships/slide" Target="slides/slide171.xml"/><Relationship Id="rId305" Type="http://schemas.openxmlformats.org/officeDocument/2006/relationships/slide" Target="slides/slide185.xml"/><Relationship Id="rId347" Type="http://schemas.openxmlformats.org/officeDocument/2006/relationships/slide" Target="slides/slide227.xml"/><Relationship Id="rId512" Type="http://schemas.openxmlformats.org/officeDocument/2006/relationships/slide" Target="slides/slide39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1.xml"/><Relationship Id="rId389" Type="http://schemas.openxmlformats.org/officeDocument/2006/relationships/slide" Target="slides/slide269.xml"/><Relationship Id="rId554" Type="http://schemas.openxmlformats.org/officeDocument/2006/relationships/slide" Target="slides/slide434.xml"/><Relationship Id="rId596" Type="http://schemas.openxmlformats.org/officeDocument/2006/relationships/tableStyles" Target="tableStyles.xml"/><Relationship Id="rId193" Type="http://schemas.openxmlformats.org/officeDocument/2006/relationships/slide" Target="slides/slide73.xml"/><Relationship Id="rId207" Type="http://schemas.openxmlformats.org/officeDocument/2006/relationships/slide" Target="slides/slide87.xml"/><Relationship Id="rId249" Type="http://schemas.openxmlformats.org/officeDocument/2006/relationships/slide" Target="slides/slide129.xml"/><Relationship Id="rId414" Type="http://schemas.openxmlformats.org/officeDocument/2006/relationships/slide" Target="slides/slide294.xml"/><Relationship Id="rId456" Type="http://schemas.openxmlformats.org/officeDocument/2006/relationships/slide" Target="slides/slide336.xml"/><Relationship Id="rId498" Type="http://schemas.openxmlformats.org/officeDocument/2006/relationships/slide" Target="slides/slide378.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0.xml"/><Relationship Id="rId316" Type="http://schemas.openxmlformats.org/officeDocument/2006/relationships/slide" Target="slides/slide196.xml"/><Relationship Id="rId523" Type="http://schemas.openxmlformats.org/officeDocument/2006/relationships/slide" Target="slides/slide403.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38.xml"/><Relationship Id="rId565" Type="http://schemas.openxmlformats.org/officeDocument/2006/relationships/slide" Target="slides/slide445.xml"/><Relationship Id="rId162" Type="http://schemas.openxmlformats.org/officeDocument/2006/relationships/slide" Target="slides/slide42.xml"/><Relationship Id="rId218" Type="http://schemas.openxmlformats.org/officeDocument/2006/relationships/slide" Target="slides/slide98.xml"/><Relationship Id="rId425" Type="http://schemas.openxmlformats.org/officeDocument/2006/relationships/slide" Target="slides/slide305.xml"/><Relationship Id="rId467" Type="http://schemas.openxmlformats.org/officeDocument/2006/relationships/slide" Target="slides/slide347.xml"/><Relationship Id="rId271" Type="http://schemas.openxmlformats.org/officeDocument/2006/relationships/slide" Target="slides/slide15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1.xml"/><Relationship Id="rId327" Type="http://schemas.openxmlformats.org/officeDocument/2006/relationships/slide" Target="slides/slide207.xml"/><Relationship Id="rId369" Type="http://schemas.openxmlformats.org/officeDocument/2006/relationships/slide" Target="slides/slide249.xml"/><Relationship Id="rId534" Type="http://schemas.openxmlformats.org/officeDocument/2006/relationships/slide" Target="slides/slide414.xml"/><Relationship Id="rId576" Type="http://schemas.openxmlformats.org/officeDocument/2006/relationships/slide" Target="slides/slide456.xml"/><Relationship Id="rId173" Type="http://schemas.openxmlformats.org/officeDocument/2006/relationships/slide" Target="slides/slide53.xml"/><Relationship Id="rId229" Type="http://schemas.openxmlformats.org/officeDocument/2006/relationships/slide" Target="slides/slide109.xml"/><Relationship Id="rId380" Type="http://schemas.openxmlformats.org/officeDocument/2006/relationships/slide" Target="slides/slide260.xml"/><Relationship Id="rId436" Type="http://schemas.openxmlformats.org/officeDocument/2006/relationships/slide" Target="slides/slide316.xml"/><Relationship Id="rId240" Type="http://schemas.openxmlformats.org/officeDocument/2006/relationships/slide" Target="slides/slide120.xml"/><Relationship Id="rId478" Type="http://schemas.openxmlformats.org/officeDocument/2006/relationships/slide" Target="slides/slide35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2.xml"/><Relationship Id="rId338" Type="http://schemas.openxmlformats.org/officeDocument/2006/relationships/slide" Target="slides/slide218.xml"/><Relationship Id="rId503" Type="http://schemas.openxmlformats.org/officeDocument/2006/relationships/slide" Target="slides/slide383.xml"/><Relationship Id="rId545" Type="http://schemas.openxmlformats.org/officeDocument/2006/relationships/slide" Target="slides/slide425.xml"/><Relationship Id="rId587" Type="http://schemas.openxmlformats.org/officeDocument/2006/relationships/slide" Target="slides/slide467.xml"/><Relationship Id="rId8" Type="http://schemas.openxmlformats.org/officeDocument/2006/relationships/slideMaster" Target="slideMasters/slideMaster8.xml"/><Relationship Id="rId142" Type="http://schemas.openxmlformats.org/officeDocument/2006/relationships/slide" Target="slides/slide22.xml"/><Relationship Id="rId184" Type="http://schemas.openxmlformats.org/officeDocument/2006/relationships/slide" Target="slides/slide64.xml"/><Relationship Id="rId391" Type="http://schemas.openxmlformats.org/officeDocument/2006/relationships/slide" Target="slides/slide271.xml"/><Relationship Id="rId405" Type="http://schemas.openxmlformats.org/officeDocument/2006/relationships/slide" Target="slides/slide285.xml"/><Relationship Id="rId447" Type="http://schemas.openxmlformats.org/officeDocument/2006/relationships/slide" Target="slides/slide327.xml"/><Relationship Id="rId251" Type="http://schemas.openxmlformats.org/officeDocument/2006/relationships/slide" Target="slides/slide131.xml"/><Relationship Id="rId489" Type="http://schemas.openxmlformats.org/officeDocument/2006/relationships/slide" Target="slides/slide369.xml"/><Relationship Id="rId46" Type="http://schemas.openxmlformats.org/officeDocument/2006/relationships/slideMaster" Target="slideMasters/slideMaster46.xml"/><Relationship Id="rId293" Type="http://schemas.openxmlformats.org/officeDocument/2006/relationships/slide" Target="slides/slide173.xml"/><Relationship Id="rId307" Type="http://schemas.openxmlformats.org/officeDocument/2006/relationships/slide" Target="slides/slide187.xml"/><Relationship Id="rId349" Type="http://schemas.openxmlformats.org/officeDocument/2006/relationships/slide" Target="slides/slide229.xml"/><Relationship Id="rId514" Type="http://schemas.openxmlformats.org/officeDocument/2006/relationships/slide" Target="slides/slide394.xml"/><Relationship Id="rId556" Type="http://schemas.openxmlformats.org/officeDocument/2006/relationships/slide" Target="slides/slide436.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3.xml"/><Relationship Id="rId195" Type="http://schemas.openxmlformats.org/officeDocument/2006/relationships/slide" Target="slides/slide75.xml"/><Relationship Id="rId209" Type="http://schemas.openxmlformats.org/officeDocument/2006/relationships/slide" Target="slides/slide89.xml"/><Relationship Id="rId360" Type="http://schemas.openxmlformats.org/officeDocument/2006/relationships/slide" Target="slides/slide240.xml"/><Relationship Id="rId416" Type="http://schemas.openxmlformats.org/officeDocument/2006/relationships/slide" Target="slides/slide296.xml"/><Relationship Id="rId220" Type="http://schemas.openxmlformats.org/officeDocument/2006/relationships/slide" Target="slides/slide100.xml"/><Relationship Id="rId458" Type="http://schemas.openxmlformats.org/officeDocument/2006/relationships/slide" Target="slides/slide33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2.xml"/><Relationship Id="rId318" Type="http://schemas.openxmlformats.org/officeDocument/2006/relationships/slide" Target="slides/slide198.xml"/><Relationship Id="rId525" Type="http://schemas.openxmlformats.org/officeDocument/2006/relationships/slide" Target="slides/slide405.xml"/><Relationship Id="rId567" Type="http://schemas.openxmlformats.org/officeDocument/2006/relationships/slide" Target="slides/slide447.xml"/><Relationship Id="rId99" Type="http://schemas.openxmlformats.org/officeDocument/2006/relationships/slideMaster" Target="slideMasters/slideMaster99.xml"/><Relationship Id="rId122" Type="http://schemas.openxmlformats.org/officeDocument/2006/relationships/slide" Target="slides/slide2.xml"/><Relationship Id="rId164" Type="http://schemas.openxmlformats.org/officeDocument/2006/relationships/slide" Target="slides/slide44.xml"/><Relationship Id="rId371" Type="http://schemas.openxmlformats.org/officeDocument/2006/relationships/slide" Target="slides/slide251.xml"/><Relationship Id="rId427" Type="http://schemas.openxmlformats.org/officeDocument/2006/relationships/slide" Target="slides/slide307.xml"/><Relationship Id="rId469" Type="http://schemas.openxmlformats.org/officeDocument/2006/relationships/slide" Target="slides/slide349.xml"/><Relationship Id="rId26" Type="http://schemas.openxmlformats.org/officeDocument/2006/relationships/slideMaster" Target="slideMasters/slideMaster26.xml"/><Relationship Id="rId231" Type="http://schemas.openxmlformats.org/officeDocument/2006/relationships/slide" Target="slides/slide111.xml"/><Relationship Id="rId273" Type="http://schemas.openxmlformats.org/officeDocument/2006/relationships/slide" Target="slides/slide153.xml"/><Relationship Id="rId329" Type="http://schemas.openxmlformats.org/officeDocument/2006/relationships/slide" Target="slides/slide209.xml"/><Relationship Id="rId480" Type="http://schemas.openxmlformats.org/officeDocument/2006/relationships/slide" Target="slides/slide360.xml"/><Relationship Id="rId536" Type="http://schemas.openxmlformats.org/officeDocument/2006/relationships/slide" Target="slides/slide416.xml"/><Relationship Id="rId68" Type="http://schemas.openxmlformats.org/officeDocument/2006/relationships/slideMaster" Target="slideMasters/slideMaster68.xml"/><Relationship Id="rId133" Type="http://schemas.openxmlformats.org/officeDocument/2006/relationships/slide" Target="slides/slide13.xml"/><Relationship Id="rId175" Type="http://schemas.openxmlformats.org/officeDocument/2006/relationships/slide" Target="slides/slide55.xml"/><Relationship Id="rId340" Type="http://schemas.openxmlformats.org/officeDocument/2006/relationships/slide" Target="slides/slide220.xml"/><Relationship Id="rId578" Type="http://schemas.openxmlformats.org/officeDocument/2006/relationships/slide" Target="slides/slide458.xml"/><Relationship Id="rId200" Type="http://schemas.openxmlformats.org/officeDocument/2006/relationships/slide" Target="slides/slide80.xml"/><Relationship Id="rId382" Type="http://schemas.openxmlformats.org/officeDocument/2006/relationships/slide" Target="slides/slide262.xml"/><Relationship Id="rId438" Type="http://schemas.openxmlformats.org/officeDocument/2006/relationships/slide" Target="slides/slide318.xml"/><Relationship Id="rId242" Type="http://schemas.openxmlformats.org/officeDocument/2006/relationships/slide" Target="slides/slide122.xml"/><Relationship Id="rId284" Type="http://schemas.openxmlformats.org/officeDocument/2006/relationships/slide" Target="slides/slide164.xml"/><Relationship Id="rId491" Type="http://schemas.openxmlformats.org/officeDocument/2006/relationships/slide" Target="slides/slide371.xml"/><Relationship Id="rId505" Type="http://schemas.openxmlformats.org/officeDocument/2006/relationships/slide" Target="slides/slide38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24.xml"/><Relationship Id="rId547" Type="http://schemas.openxmlformats.org/officeDocument/2006/relationships/slide" Target="slides/slide427.xml"/><Relationship Id="rId589" Type="http://schemas.openxmlformats.org/officeDocument/2006/relationships/slide" Target="slides/slide469.xml"/><Relationship Id="rId90" Type="http://schemas.openxmlformats.org/officeDocument/2006/relationships/slideMaster" Target="slideMasters/slideMaster90.xml"/><Relationship Id="rId186" Type="http://schemas.openxmlformats.org/officeDocument/2006/relationships/slide" Target="slides/slide66.xml"/><Relationship Id="rId351" Type="http://schemas.openxmlformats.org/officeDocument/2006/relationships/slide" Target="slides/slide231.xml"/><Relationship Id="rId393" Type="http://schemas.openxmlformats.org/officeDocument/2006/relationships/slide" Target="slides/slide273.xml"/><Relationship Id="rId407" Type="http://schemas.openxmlformats.org/officeDocument/2006/relationships/slide" Target="slides/slide287.xml"/><Relationship Id="rId449" Type="http://schemas.openxmlformats.org/officeDocument/2006/relationships/slide" Target="slides/slide329.xml"/><Relationship Id="rId211" Type="http://schemas.openxmlformats.org/officeDocument/2006/relationships/slide" Target="slides/slide91.xml"/><Relationship Id="rId253" Type="http://schemas.openxmlformats.org/officeDocument/2006/relationships/slide" Target="slides/slide133.xml"/><Relationship Id="rId295" Type="http://schemas.openxmlformats.org/officeDocument/2006/relationships/slide" Target="slides/slide175.xml"/><Relationship Id="rId309" Type="http://schemas.openxmlformats.org/officeDocument/2006/relationships/slide" Target="slides/slide189.xml"/><Relationship Id="rId460" Type="http://schemas.openxmlformats.org/officeDocument/2006/relationships/slide" Target="slides/slide340.xml"/><Relationship Id="rId516" Type="http://schemas.openxmlformats.org/officeDocument/2006/relationships/slide" Target="slides/slide396.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200.xml"/><Relationship Id="rId558" Type="http://schemas.openxmlformats.org/officeDocument/2006/relationships/slide" Target="slides/slide438.xml"/><Relationship Id="rId155" Type="http://schemas.openxmlformats.org/officeDocument/2006/relationships/slide" Target="slides/slide35.xml"/><Relationship Id="rId197" Type="http://schemas.openxmlformats.org/officeDocument/2006/relationships/slide" Target="slides/slide77.xml"/><Relationship Id="rId362" Type="http://schemas.openxmlformats.org/officeDocument/2006/relationships/slide" Target="slides/slide242.xml"/><Relationship Id="rId418" Type="http://schemas.openxmlformats.org/officeDocument/2006/relationships/slide" Target="slides/slide298.xml"/><Relationship Id="rId222" Type="http://schemas.openxmlformats.org/officeDocument/2006/relationships/slide" Target="slides/slide102.xml"/><Relationship Id="rId264" Type="http://schemas.openxmlformats.org/officeDocument/2006/relationships/slide" Target="slides/slide144.xml"/><Relationship Id="rId471" Type="http://schemas.openxmlformats.org/officeDocument/2006/relationships/slide" Target="slides/slide35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xml"/><Relationship Id="rId527" Type="http://schemas.openxmlformats.org/officeDocument/2006/relationships/slide" Target="slides/slide407.xml"/><Relationship Id="rId569" Type="http://schemas.openxmlformats.org/officeDocument/2006/relationships/slide" Target="slides/slide449.xml"/><Relationship Id="rId70" Type="http://schemas.openxmlformats.org/officeDocument/2006/relationships/slideMaster" Target="slideMasters/slideMaster70.xml"/><Relationship Id="rId166" Type="http://schemas.openxmlformats.org/officeDocument/2006/relationships/slide" Target="slides/slide46.xml"/><Relationship Id="rId331" Type="http://schemas.openxmlformats.org/officeDocument/2006/relationships/slide" Target="slides/slide211.xml"/><Relationship Id="rId373" Type="http://schemas.openxmlformats.org/officeDocument/2006/relationships/slide" Target="slides/slide253.xml"/><Relationship Id="rId429" Type="http://schemas.openxmlformats.org/officeDocument/2006/relationships/slide" Target="slides/slide309.xml"/><Relationship Id="rId580" Type="http://schemas.openxmlformats.org/officeDocument/2006/relationships/slide" Target="slides/slide460.xml"/><Relationship Id="rId1" Type="http://schemas.openxmlformats.org/officeDocument/2006/relationships/slideMaster" Target="slideMasters/slideMaster1.xml"/><Relationship Id="rId233" Type="http://schemas.openxmlformats.org/officeDocument/2006/relationships/slide" Target="slides/slide113.xml"/><Relationship Id="rId440" Type="http://schemas.openxmlformats.org/officeDocument/2006/relationships/slide" Target="slides/slide320.xml"/><Relationship Id="rId28" Type="http://schemas.openxmlformats.org/officeDocument/2006/relationships/slideMaster" Target="slideMasters/slideMaster28.xml"/><Relationship Id="rId275" Type="http://schemas.openxmlformats.org/officeDocument/2006/relationships/slide" Target="slides/slide155.xml"/><Relationship Id="rId300" Type="http://schemas.openxmlformats.org/officeDocument/2006/relationships/slide" Target="slides/slide180.xml"/><Relationship Id="rId482" Type="http://schemas.openxmlformats.org/officeDocument/2006/relationships/slide" Target="slides/slide362.xml"/><Relationship Id="rId538" Type="http://schemas.openxmlformats.org/officeDocument/2006/relationships/slide" Target="slides/slide418.xml"/><Relationship Id="rId81" Type="http://schemas.openxmlformats.org/officeDocument/2006/relationships/slideMaster" Target="slideMasters/slideMaster81.xml"/><Relationship Id="rId135" Type="http://schemas.openxmlformats.org/officeDocument/2006/relationships/slide" Target="slides/slide15.xml"/><Relationship Id="rId177" Type="http://schemas.openxmlformats.org/officeDocument/2006/relationships/slide" Target="slides/slide57.xml"/><Relationship Id="rId342" Type="http://schemas.openxmlformats.org/officeDocument/2006/relationships/slide" Target="slides/slide222.xml"/><Relationship Id="rId384" Type="http://schemas.openxmlformats.org/officeDocument/2006/relationships/slide" Target="slides/slide264.xml"/><Relationship Id="rId591" Type="http://schemas.openxmlformats.org/officeDocument/2006/relationships/slide" Target="slides/slide471.xml"/><Relationship Id="rId202" Type="http://schemas.openxmlformats.org/officeDocument/2006/relationships/slide" Target="slides/slide82.xml"/><Relationship Id="rId244" Type="http://schemas.openxmlformats.org/officeDocument/2006/relationships/slide" Target="slides/slide124.xml"/><Relationship Id="rId39" Type="http://schemas.openxmlformats.org/officeDocument/2006/relationships/slideMaster" Target="slideMasters/slideMaster39.xml"/><Relationship Id="rId286" Type="http://schemas.openxmlformats.org/officeDocument/2006/relationships/slide" Target="slides/slide166.xml"/><Relationship Id="rId451" Type="http://schemas.openxmlformats.org/officeDocument/2006/relationships/slide" Target="slides/slide331.xml"/><Relationship Id="rId493" Type="http://schemas.openxmlformats.org/officeDocument/2006/relationships/slide" Target="slides/slide373.xml"/><Relationship Id="rId507" Type="http://schemas.openxmlformats.org/officeDocument/2006/relationships/slide" Target="slides/slide387.xml"/><Relationship Id="rId549" Type="http://schemas.openxmlformats.org/officeDocument/2006/relationships/slide" Target="slides/slide429.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26.xml"/><Relationship Id="rId188" Type="http://schemas.openxmlformats.org/officeDocument/2006/relationships/slide" Target="slides/slide68.xml"/><Relationship Id="rId311" Type="http://schemas.openxmlformats.org/officeDocument/2006/relationships/slide" Target="slides/slide191.xml"/><Relationship Id="rId353" Type="http://schemas.openxmlformats.org/officeDocument/2006/relationships/slide" Target="slides/slide233.xml"/><Relationship Id="rId395" Type="http://schemas.openxmlformats.org/officeDocument/2006/relationships/slide" Target="slides/slide275.xml"/><Relationship Id="rId409" Type="http://schemas.openxmlformats.org/officeDocument/2006/relationships/slide" Target="slides/slide289.xml"/><Relationship Id="rId560" Type="http://schemas.openxmlformats.org/officeDocument/2006/relationships/slide" Target="slides/slide440.xml"/><Relationship Id="rId92" Type="http://schemas.openxmlformats.org/officeDocument/2006/relationships/slideMaster" Target="slideMasters/slideMaster92.xml"/><Relationship Id="rId213" Type="http://schemas.openxmlformats.org/officeDocument/2006/relationships/slide" Target="slides/slide93.xml"/><Relationship Id="rId420" Type="http://schemas.openxmlformats.org/officeDocument/2006/relationships/slide" Target="slides/slide300.xml"/><Relationship Id="rId255" Type="http://schemas.openxmlformats.org/officeDocument/2006/relationships/slide" Target="slides/slide135.xml"/><Relationship Id="rId297" Type="http://schemas.openxmlformats.org/officeDocument/2006/relationships/slide" Target="slides/slide177.xml"/><Relationship Id="rId462" Type="http://schemas.openxmlformats.org/officeDocument/2006/relationships/slide" Target="slides/slide342.xml"/><Relationship Id="rId518" Type="http://schemas.openxmlformats.org/officeDocument/2006/relationships/slide" Target="slides/slide398.xml"/><Relationship Id="rId115" Type="http://schemas.openxmlformats.org/officeDocument/2006/relationships/slideMaster" Target="slideMasters/slideMaster115.xml"/><Relationship Id="rId157" Type="http://schemas.openxmlformats.org/officeDocument/2006/relationships/slide" Target="slides/slide37.xml"/><Relationship Id="rId322" Type="http://schemas.openxmlformats.org/officeDocument/2006/relationships/slide" Target="slides/slide202.xml"/><Relationship Id="rId364" Type="http://schemas.openxmlformats.org/officeDocument/2006/relationships/slide" Target="slides/slide244.xml"/><Relationship Id="rId61" Type="http://schemas.openxmlformats.org/officeDocument/2006/relationships/slideMaster" Target="slideMasters/slideMaster61.xml"/><Relationship Id="rId199" Type="http://schemas.openxmlformats.org/officeDocument/2006/relationships/slide" Target="slides/slide79.xml"/><Relationship Id="rId571" Type="http://schemas.openxmlformats.org/officeDocument/2006/relationships/slide" Target="slides/slide451.xml"/><Relationship Id="rId19" Type="http://schemas.openxmlformats.org/officeDocument/2006/relationships/slideMaster" Target="slideMasters/slideMaster19.xml"/><Relationship Id="rId224" Type="http://schemas.openxmlformats.org/officeDocument/2006/relationships/slide" Target="slides/slide104.xml"/><Relationship Id="rId266" Type="http://schemas.openxmlformats.org/officeDocument/2006/relationships/slide" Target="slides/slide146.xml"/><Relationship Id="rId431" Type="http://schemas.openxmlformats.org/officeDocument/2006/relationships/slide" Target="slides/slide311.xml"/><Relationship Id="rId473" Type="http://schemas.openxmlformats.org/officeDocument/2006/relationships/slide" Target="slides/slide353.xml"/><Relationship Id="rId529" Type="http://schemas.openxmlformats.org/officeDocument/2006/relationships/slide" Target="slides/slide409.xml"/><Relationship Id="rId30" Type="http://schemas.openxmlformats.org/officeDocument/2006/relationships/slideMaster" Target="slideMasters/slideMaster30.xml"/><Relationship Id="rId126" Type="http://schemas.openxmlformats.org/officeDocument/2006/relationships/slide" Target="slides/slide6.xml"/><Relationship Id="rId168" Type="http://schemas.openxmlformats.org/officeDocument/2006/relationships/slide" Target="slides/slide48.xml"/><Relationship Id="rId333" Type="http://schemas.openxmlformats.org/officeDocument/2006/relationships/slide" Target="slides/slide213.xml"/><Relationship Id="rId540" Type="http://schemas.openxmlformats.org/officeDocument/2006/relationships/slide" Target="slides/slide420.xml"/><Relationship Id="rId72" Type="http://schemas.openxmlformats.org/officeDocument/2006/relationships/slideMaster" Target="slideMasters/slideMaster72.xml"/><Relationship Id="rId375" Type="http://schemas.openxmlformats.org/officeDocument/2006/relationships/slide" Target="slides/slide255.xml"/><Relationship Id="rId582" Type="http://schemas.openxmlformats.org/officeDocument/2006/relationships/slide" Target="slides/slide462.xml"/><Relationship Id="rId3" Type="http://schemas.openxmlformats.org/officeDocument/2006/relationships/slideMaster" Target="slideMasters/slideMaster3.xml"/><Relationship Id="rId235" Type="http://schemas.openxmlformats.org/officeDocument/2006/relationships/slide" Target="slides/slide115.xml"/><Relationship Id="rId277" Type="http://schemas.openxmlformats.org/officeDocument/2006/relationships/slide" Target="slides/slide157.xml"/><Relationship Id="rId400" Type="http://schemas.openxmlformats.org/officeDocument/2006/relationships/slide" Target="slides/slide280.xml"/><Relationship Id="rId442" Type="http://schemas.openxmlformats.org/officeDocument/2006/relationships/slide" Target="slides/slide322.xml"/><Relationship Id="rId484" Type="http://schemas.openxmlformats.org/officeDocument/2006/relationships/slide" Target="slides/slide364.xml"/><Relationship Id="rId137" Type="http://schemas.openxmlformats.org/officeDocument/2006/relationships/slide" Target="slides/slide17.xml"/><Relationship Id="rId302" Type="http://schemas.openxmlformats.org/officeDocument/2006/relationships/slide" Target="slides/slide182.xml"/><Relationship Id="rId344" Type="http://schemas.openxmlformats.org/officeDocument/2006/relationships/slide" Target="slides/slide22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59.xml"/><Relationship Id="rId386" Type="http://schemas.openxmlformats.org/officeDocument/2006/relationships/slide" Target="slides/slide266.xml"/><Relationship Id="rId551" Type="http://schemas.openxmlformats.org/officeDocument/2006/relationships/slide" Target="slides/slide431.xml"/><Relationship Id="rId593" Type="http://schemas.openxmlformats.org/officeDocument/2006/relationships/presProps" Target="presProps.xml"/><Relationship Id="rId190" Type="http://schemas.openxmlformats.org/officeDocument/2006/relationships/slide" Target="slides/slide70.xml"/><Relationship Id="rId204" Type="http://schemas.openxmlformats.org/officeDocument/2006/relationships/slide" Target="slides/slide84.xml"/><Relationship Id="rId246" Type="http://schemas.openxmlformats.org/officeDocument/2006/relationships/slide" Target="slides/slide126.xml"/><Relationship Id="rId288" Type="http://schemas.openxmlformats.org/officeDocument/2006/relationships/slide" Target="slides/slide168.xml"/><Relationship Id="rId411" Type="http://schemas.openxmlformats.org/officeDocument/2006/relationships/slide" Target="slides/slide291.xml"/><Relationship Id="rId453" Type="http://schemas.openxmlformats.org/officeDocument/2006/relationships/slide" Target="slides/slide333.xml"/><Relationship Id="rId509" Type="http://schemas.openxmlformats.org/officeDocument/2006/relationships/slide" Target="slides/slide389.xml"/><Relationship Id="rId106" Type="http://schemas.openxmlformats.org/officeDocument/2006/relationships/slideMaster" Target="slideMasters/slideMaster106.xml"/><Relationship Id="rId313" Type="http://schemas.openxmlformats.org/officeDocument/2006/relationships/slide" Target="slides/slide193.xml"/><Relationship Id="rId495" Type="http://schemas.openxmlformats.org/officeDocument/2006/relationships/slide" Target="slides/slide37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28.xml"/><Relationship Id="rId355" Type="http://schemas.openxmlformats.org/officeDocument/2006/relationships/slide" Target="slides/slide235.xml"/><Relationship Id="rId397" Type="http://schemas.openxmlformats.org/officeDocument/2006/relationships/slide" Target="slides/slide277.xml"/><Relationship Id="rId520" Type="http://schemas.openxmlformats.org/officeDocument/2006/relationships/slide" Target="slides/slide400.xml"/><Relationship Id="rId562" Type="http://schemas.openxmlformats.org/officeDocument/2006/relationships/slide" Target="slides/slide442.xml"/><Relationship Id="rId215" Type="http://schemas.openxmlformats.org/officeDocument/2006/relationships/slide" Target="slides/slide95.xml"/><Relationship Id="rId257" Type="http://schemas.openxmlformats.org/officeDocument/2006/relationships/slide" Target="slides/slide137.xml"/><Relationship Id="rId422" Type="http://schemas.openxmlformats.org/officeDocument/2006/relationships/slide" Target="slides/slide302.xml"/><Relationship Id="rId464" Type="http://schemas.openxmlformats.org/officeDocument/2006/relationships/slide" Target="slides/slide344.xml"/><Relationship Id="rId299" Type="http://schemas.openxmlformats.org/officeDocument/2006/relationships/slide" Target="slides/slide179.xml"/><Relationship Id="rId63" Type="http://schemas.openxmlformats.org/officeDocument/2006/relationships/slideMaster" Target="slideMasters/slideMaster63.xml"/><Relationship Id="rId159" Type="http://schemas.openxmlformats.org/officeDocument/2006/relationships/slide" Target="slides/slide39.xml"/><Relationship Id="rId366" Type="http://schemas.openxmlformats.org/officeDocument/2006/relationships/slide" Target="slides/slide246.xml"/><Relationship Id="rId573" Type="http://schemas.openxmlformats.org/officeDocument/2006/relationships/slide" Target="slides/slide453.xml"/><Relationship Id="rId226" Type="http://schemas.openxmlformats.org/officeDocument/2006/relationships/slide" Target="slides/slide106.xml"/><Relationship Id="rId433" Type="http://schemas.openxmlformats.org/officeDocument/2006/relationships/slide" Target="slides/slide313.xml"/><Relationship Id="rId74" Type="http://schemas.openxmlformats.org/officeDocument/2006/relationships/slideMaster" Target="slideMasters/slideMaster74.xml"/><Relationship Id="rId377" Type="http://schemas.openxmlformats.org/officeDocument/2006/relationships/slide" Target="slides/slide257.xml"/><Relationship Id="rId500" Type="http://schemas.openxmlformats.org/officeDocument/2006/relationships/slide" Target="slides/slide380.xml"/><Relationship Id="rId584" Type="http://schemas.openxmlformats.org/officeDocument/2006/relationships/slide" Target="slides/slide464.xml"/><Relationship Id="rId5" Type="http://schemas.openxmlformats.org/officeDocument/2006/relationships/slideMaster" Target="slideMasters/slideMaster5.xml"/><Relationship Id="rId237" Type="http://schemas.openxmlformats.org/officeDocument/2006/relationships/slide" Target="slides/slide117.xml"/><Relationship Id="rId444" Type="http://schemas.openxmlformats.org/officeDocument/2006/relationships/slide" Target="slides/slide324.xml"/><Relationship Id="rId290" Type="http://schemas.openxmlformats.org/officeDocument/2006/relationships/slide" Target="slides/slide170.xml"/><Relationship Id="rId304" Type="http://schemas.openxmlformats.org/officeDocument/2006/relationships/slide" Target="slides/slide184.xml"/><Relationship Id="rId388" Type="http://schemas.openxmlformats.org/officeDocument/2006/relationships/slide" Target="slides/slide268.xml"/><Relationship Id="rId511" Type="http://schemas.openxmlformats.org/officeDocument/2006/relationships/slide" Target="slides/slide391.xml"/><Relationship Id="rId85" Type="http://schemas.openxmlformats.org/officeDocument/2006/relationships/slideMaster" Target="slideMasters/slideMaster85.xml"/><Relationship Id="rId150" Type="http://schemas.openxmlformats.org/officeDocument/2006/relationships/slide" Target="slides/slide30.xml"/><Relationship Id="rId595" Type="http://schemas.openxmlformats.org/officeDocument/2006/relationships/theme" Target="theme/theme1.xml"/><Relationship Id="rId248" Type="http://schemas.openxmlformats.org/officeDocument/2006/relationships/slide" Target="slides/slide128.xml"/><Relationship Id="rId455" Type="http://schemas.openxmlformats.org/officeDocument/2006/relationships/slide" Target="slides/slide335.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5.xml"/><Relationship Id="rId522" Type="http://schemas.openxmlformats.org/officeDocument/2006/relationships/slide" Target="slides/slide402.xml"/><Relationship Id="rId96" Type="http://schemas.openxmlformats.org/officeDocument/2006/relationships/slideMaster" Target="slideMasters/slideMaster96.xml"/><Relationship Id="rId161" Type="http://schemas.openxmlformats.org/officeDocument/2006/relationships/slide" Target="slides/slide41.xml"/><Relationship Id="rId399" Type="http://schemas.openxmlformats.org/officeDocument/2006/relationships/slide" Target="slides/slide279.xml"/><Relationship Id="rId259" Type="http://schemas.openxmlformats.org/officeDocument/2006/relationships/slide" Target="slides/slide139.xml"/><Relationship Id="rId466" Type="http://schemas.openxmlformats.org/officeDocument/2006/relationships/slide" Target="slides/slide346.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206.xml"/><Relationship Id="rId533" Type="http://schemas.openxmlformats.org/officeDocument/2006/relationships/slide" Target="slides/slide413.xml"/><Relationship Id="rId172" Type="http://schemas.openxmlformats.org/officeDocument/2006/relationships/slide" Target="slides/slide52.xml"/><Relationship Id="rId477" Type="http://schemas.openxmlformats.org/officeDocument/2006/relationships/slide" Target="slides/slide357.xml"/><Relationship Id="rId337" Type="http://schemas.openxmlformats.org/officeDocument/2006/relationships/slide" Target="slides/slide217.xml"/><Relationship Id="rId34" Type="http://schemas.openxmlformats.org/officeDocument/2006/relationships/slideMaster" Target="slideMasters/slideMaster34.xml"/><Relationship Id="rId544" Type="http://schemas.openxmlformats.org/officeDocument/2006/relationships/slide" Target="slides/slide424.xml"/><Relationship Id="rId183" Type="http://schemas.openxmlformats.org/officeDocument/2006/relationships/slide" Target="slides/slide63.xml"/><Relationship Id="rId390" Type="http://schemas.openxmlformats.org/officeDocument/2006/relationships/slide" Target="slides/slide270.xml"/><Relationship Id="rId404" Type="http://schemas.openxmlformats.org/officeDocument/2006/relationships/slide" Target="slides/slide284.xml"/><Relationship Id="rId250" Type="http://schemas.openxmlformats.org/officeDocument/2006/relationships/slide" Target="slides/slide130.xml"/><Relationship Id="rId488" Type="http://schemas.openxmlformats.org/officeDocument/2006/relationships/slide" Target="slides/slide368.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28.xml"/><Relationship Id="rId555" Type="http://schemas.openxmlformats.org/officeDocument/2006/relationships/slide" Target="slides/slide43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6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3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4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4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4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wrap="square" lIns="91440" tIns="45720" rIns="91440" bIns="45720" numCol="1" anchor="t" anchorCtr="0" compatLnSpc="1">
            <a:prstTxWarp prst="textNoShape">
              <a:avLst/>
            </a:prstTxWarp>
          </a:bodyPr>
          <a:lstStyle>
            <a:lvl1pPr eaLnBrk="1" hangingPunct="1">
              <a:defRPr sz="1200">
                <a:latin typeface="Calibri" pitchFamily="34" charset="0"/>
              </a:defRPr>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latin typeface="Calibri" pitchFamily="34" charset="0"/>
              </a:defRPr>
            </a:lvl1pPr>
          </a:lstStyle>
          <a:p>
            <a:fld id="{42EAA8A3-8988-4AFC-B628-1D78212D86D7}" type="datetime1">
              <a:rPr lang="zh-CN" altLang="en-US"/>
              <a:pPr/>
              <a:t>2020/7/6</a:t>
            </a:fld>
            <a:endParaRPr lang="en-US" altLang="zh-CN"/>
          </a:p>
        </p:txBody>
      </p:sp>
      <p:sp>
        <p:nvSpPr>
          <p:cNvPr id="4" name="幻灯片图像占位符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wrap="square" lIns="91440" tIns="45720" rIns="91440" bIns="45720" numCol="1" anchor="ctr" anchorCtr="0" compatLnSpc="1">
            <a:prstTxWarp prst="textNoShape">
              <a:avLst/>
            </a:prstTxWarp>
          </a:bodyPr>
          <a:lstStyle/>
          <a:p>
            <a:pPr lvl="0"/>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wrap="square" lIns="91440" tIns="45720" rIns="91440" bIns="45720" numCol="1" anchor="t" anchorCtr="0" compatLnSpc="1">
            <a:prstTxWarp prst="textNoShape">
              <a:avLst/>
            </a:prstTxWarp>
            <a:normAutofit/>
          </a:bodyPr>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wrap="square" lIns="91440" tIns="45720" rIns="91440" bIns="45720" numCol="1" anchor="b" anchorCtr="0" compatLnSpc="1">
            <a:prstTxWarp prst="textNoShape">
              <a:avLst/>
            </a:prstTxWarp>
          </a:bodyPr>
          <a:lstStyle>
            <a:lvl1pPr eaLnBrk="1" hangingPunct="1">
              <a:defRPr sz="1200">
                <a:latin typeface="Calibri" pitchFamily="34" charset="0"/>
              </a:defRPr>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atin typeface="Calibri" pitchFamily="34" charset="0"/>
              </a:defRPr>
            </a:lvl1pPr>
          </a:lstStyle>
          <a:p>
            <a:fld id="{A0473D35-CD70-41D6-9E6E-E37B7B5E7DF4}" type="slidenum">
              <a:rPr lang="zh-CN" altLang="en-US"/>
              <a:pPr/>
              <a:t>‹#›</a:t>
            </a:fld>
            <a:endParaRPr lang="en-US" altLang="zh-CN"/>
          </a:p>
        </p:txBody>
      </p:sp>
    </p:spTree>
    <p:extLst>
      <p:ext uri="{BB962C8B-B14F-4D97-AF65-F5344CB8AC3E}">
        <p14:creationId xmlns:p14="http://schemas.microsoft.com/office/powerpoint/2010/main" val="41937743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1pPr>
    <a:lvl2pPr marL="456793"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2pPr>
    <a:lvl3pPr marL="913589"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3pPr>
    <a:lvl4pPr marL="1370390"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4pPr>
    <a:lvl5pPr marL="1827184"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5pPr>
    <a:lvl6pPr marL="2283978" algn="l" defTabSz="913589" rtl="0" eaLnBrk="1" latinLnBrk="0" hangingPunct="1">
      <a:defRPr sz="1200" kern="1200">
        <a:solidFill>
          <a:schemeClr val="tx1"/>
        </a:solidFill>
        <a:latin typeface="+mn-lt"/>
        <a:ea typeface="+mn-ea"/>
        <a:cs typeface="+mn-cs"/>
      </a:defRPr>
    </a:lvl6pPr>
    <a:lvl7pPr marL="2740777" algn="l" defTabSz="913589" rtl="0" eaLnBrk="1" latinLnBrk="0" hangingPunct="1">
      <a:defRPr sz="1200" kern="1200">
        <a:solidFill>
          <a:schemeClr val="tx1"/>
        </a:solidFill>
        <a:latin typeface="+mn-lt"/>
        <a:ea typeface="+mn-ea"/>
        <a:cs typeface="+mn-cs"/>
      </a:defRPr>
    </a:lvl7pPr>
    <a:lvl8pPr marL="3197567" algn="l" defTabSz="913589" rtl="0" eaLnBrk="1" latinLnBrk="0" hangingPunct="1">
      <a:defRPr sz="1200" kern="1200">
        <a:solidFill>
          <a:schemeClr val="tx1"/>
        </a:solidFill>
        <a:latin typeface="+mn-lt"/>
        <a:ea typeface="+mn-ea"/>
        <a:cs typeface="+mn-cs"/>
      </a:defRPr>
    </a:lvl8pPr>
    <a:lvl9pPr marL="3654368" algn="l" defTabSz="913589"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30DE8C-8068-D944-8CAA-D36624C0C28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Ascension:  Angels said </a:t>
            </a:r>
          </a:p>
        </p:txBody>
      </p:sp>
    </p:spTree>
    <p:extLst>
      <p:ext uri="{BB962C8B-B14F-4D97-AF65-F5344CB8AC3E}">
        <p14:creationId xmlns:p14="http://schemas.microsoft.com/office/powerpoint/2010/main" val="277207582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249412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F69392-75DD-3644-A553-855E3A89F0D9}" type="slidenum">
              <a:rPr lang="en-US" sz="1200">
                <a:solidFill>
                  <a:prstClr val="black"/>
                </a:solidFill>
              </a:rPr>
              <a:pPr eaLnBrk="1" hangingPunct="1"/>
              <a:t>181</a:t>
            </a:fld>
            <a:endParaRPr lang="en-US" sz="1200">
              <a:solidFill>
                <a:prstClr val="black"/>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bwMode="auto">
          <a:noFill/>
          <a:ln>
            <a:miter lim="800000"/>
            <a:headEnd/>
            <a:tailEnd/>
          </a:ln>
        </p:spPr>
        <p:txBody>
          <a:bodyPr/>
          <a:lstStyle/>
          <a:p>
            <a:fld id="{52E8A722-8440-4F13-9158-EF503550D9C2}" type="slidenum">
              <a:rPr lang="en-GB" altLang="zh-CN">
                <a:solidFill>
                  <a:srgbClr val="000000"/>
                </a:solidFill>
              </a:rPr>
              <a:pPr/>
              <a:t>188</a:t>
            </a:fld>
            <a:endParaRPr lang="en-GB" altLang="zh-CN">
              <a:solidFill>
                <a:srgbClr val="000000"/>
              </a:solidFill>
            </a:endParaRPr>
          </a:p>
        </p:txBody>
      </p:sp>
      <p:sp>
        <p:nvSpPr>
          <p:cNvPr id="16998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69987"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cs typeface="Times New Roman" pitchFamily="18"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8FBEBD15-09A0-B747-8872-413330BE143F}" type="slidenum">
              <a:rPr lang="en-US">
                <a:solidFill>
                  <a:prstClr val="black"/>
                </a:solidFill>
                <a:latin typeface="Calibri"/>
              </a:rPr>
              <a:pPr>
                <a:defRPr/>
              </a:pPr>
              <a:t>190</a:t>
            </a:fld>
            <a:endParaRPr lang="en-US">
              <a:solidFill>
                <a:prstClr val="black"/>
              </a:solidFill>
              <a:latin typeface="Calibri"/>
            </a:endParaRPr>
          </a:p>
        </p:txBody>
      </p:sp>
      <p:sp>
        <p:nvSpPr>
          <p:cNvPr id="45568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74B316BC-2CD8-DD49-802E-A7CA4AA84B2C}" type="slidenum">
              <a:rPr lang="en-US" sz="1200" smtClean="0">
                <a:solidFill>
                  <a:prstClr val="black"/>
                </a:solidFill>
                <a:latin typeface="Calibri" charset="0"/>
              </a:rPr>
              <a:pPr algn="r" eaLnBrk="1" hangingPunct="1"/>
              <a:t>190</a:t>
            </a:fld>
            <a:endParaRPr lang="en-US" sz="1200">
              <a:solidFill>
                <a:prstClr val="black"/>
              </a:solidFill>
              <a:latin typeface="Calibri" charset="0"/>
            </a:endParaRPr>
          </a:p>
        </p:txBody>
      </p:sp>
      <p:sp>
        <p:nvSpPr>
          <p:cNvPr id="1832963"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832964" name="Rectangle 3"/>
          <p:cNvSpPr>
            <a:spLocks noGrp="1" noChangeArrowheads="1"/>
          </p:cNvSpPr>
          <p:nvPr>
            <p:ph type="body" idx="1"/>
          </p:nvPr>
        </p:nvSpPr>
        <p:spPr/>
        <p:txBody>
          <a:bodyPr/>
          <a:lstStyle/>
          <a:p>
            <a:pPr eaLnBrk="1" hangingPunct="1">
              <a:spcBef>
                <a:spcPct val="0"/>
              </a:spcBef>
              <a:defRPr/>
            </a:pPr>
            <a:endParaRPr lang="en-US">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7"/>
          <p:cNvSpPr>
            <a:spLocks noGrp="1" noChangeArrowheads="1"/>
          </p:cNvSpPr>
          <p:nvPr>
            <p:ph type="sldNum" sz="quarter" idx="5"/>
          </p:nvPr>
        </p:nvSpPr>
        <p:spPr/>
        <p:txBody>
          <a:bodyPr/>
          <a:lstStyle/>
          <a:p>
            <a:pPr>
              <a:defRPr/>
            </a:pPr>
            <a:fld id="{06CE3ACD-B4F1-1F48-AADD-CA71D6D54FFE}" type="slidenum">
              <a:rPr lang="en-US">
                <a:solidFill>
                  <a:prstClr val="black"/>
                </a:solidFill>
                <a:latin typeface="Calibri"/>
              </a:rPr>
              <a:pPr>
                <a:defRPr/>
              </a:pPr>
              <a:t>191</a:t>
            </a:fld>
            <a:endParaRPr lang="en-US">
              <a:solidFill>
                <a:prstClr val="black"/>
              </a:solidFill>
              <a:latin typeface="Calibri"/>
            </a:endParaRPr>
          </a:p>
        </p:txBody>
      </p:sp>
      <p:sp>
        <p:nvSpPr>
          <p:cNvPr id="2939906"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60E154C4-F5DA-4344-B446-6CD40DC57F0A}" type="slidenum">
              <a:rPr lang="en-US" sz="1200" smtClean="0">
                <a:solidFill>
                  <a:prstClr val="black"/>
                </a:solidFill>
                <a:cs typeface="Arial" charset="0"/>
              </a:rPr>
              <a:pPr algn="r" eaLnBrk="1" hangingPunct="1">
                <a:defRPr/>
              </a:pPr>
              <a:t>191</a:t>
            </a:fld>
            <a:endParaRPr lang="en-US" sz="1200">
              <a:solidFill>
                <a:prstClr val="black"/>
              </a:solidFill>
              <a:cs typeface="Arial" charset="0"/>
            </a:endParaRPr>
          </a:p>
        </p:txBody>
      </p:sp>
      <p:sp>
        <p:nvSpPr>
          <p:cNvPr id="45773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93278815-260C-B445-9903-1ADCA3057748}" type="slidenum">
              <a:rPr lang="en-US" sz="1200" smtClean="0">
                <a:solidFill>
                  <a:prstClr val="black"/>
                </a:solidFill>
                <a:latin typeface="Calibri" charset="0"/>
                <a:cs typeface="Arial" charset="0"/>
              </a:rPr>
              <a:pPr algn="r" eaLnBrk="1" hangingPunct="1"/>
              <a:t>191</a:t>
            </a:fld>
            <a:endParaRPr lang="en-US" sz="1200">
              <a:solidFill>
                <a:prstClr val="black"/>
              </a:solidFill>
              <a:latin typeface="Calibri" charset="0"/>
              <a:cs typeface="Arial" charset="0"/>
            </a:endParaRPr>
          </a:p>
        </p:txBody>
      </p:sp>
      <p:sp>
        <p:nvSpPr>
          <p:cNvPr id="293990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2939909" name="Rectangle 3"/>
          <p:cNvSpPr>
            <a:spLocks noGrp="1" noChangeArrowheads="1"/>
          </p:cNvSpPr>
          <p:nvPr>
            <p:ph type="body" idx="1"/>
          </p:nvPr>
        </p:nvSpPr>
        <p:spPr/>
        <p:txBody>
          <a:bodyPr/>
          <a:lstStyle/>
          <a:p>
            <a:pPr eaLnBrk="1" hangingPunct="1">
              <a:spcBef>
                <a:spcPct val="0"/>
              </a:spcBef>
              <a:defRPr/>
            </a:pPr>
            <a:endParaRPr lang="en-US">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801586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B9F9744-3822-8442-83A9-7D64A983D58C}" type="slidenum">
              <a:rPr lang="zh-CN" altLang="en-US" sz="1200">
                <a:solidFill>
                  <a:prstClr val="black"/>
                </a:solidFill>
              </a:rPr>
              <a:pPr/>
              <a:t>192</a:t>
            </a:fld>
            <a:endParaRPr lang="en-US" altLang="zh-CN" sz="1200">
              <a:solidFill>
                <a:prstClr val="black"/>
              </a:solidFill>
            </a:endParaRPr>
          </a:p>
        </p:txBody>
      </p:sp>
      <p:sp>
        <p:nvSpPr>
          <p:cNvPr id="27341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73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3AC31A7-2A83-6F4B-B55E-E985FE524764}" type="slidenum">
              <a:rPr lang="en-US">
                <a:solidFill>
                  <a:prstClr val="black"/>
                </a:solidFill>
                <a:latin typeface="Calibri"/>
              </a:rPr>
              <a:pPr>
                <a:defRPr/>
              </a:pPr>
              <a:t>194</a:t>
            </a:fld>
            <a:endParaRPr lang="en-US">
              <a:solidFill>
                <a:prstClr val="black"/>
              </a:solidFill>
              <a:latin typeface="Calibri"/>
            </a:endParaRPr>
          </a:p>
        </p:txBody>
      </p:sp>
      <p:sp>
        <p:nvSpPr>
          <p:cNvPr id="141005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10051" name="Rectangle 3"/>
          <p:cNvSpPr>
            <a:spLocks noGrp="1" noChangeArrowheads="1"/>
          </p:cNvSpPr>
          <p:nvPr>
            <p:ph type="body" idx="1"/>
          </p:nvPr>
        </p:nvSpPr>
        <p:spPr>
          <a:xfrm>
            <a:off x="914400" y="4343400"/>
            <a:ext cx="5029200" cy="4114800"/>
          </a:xfrm>
        </p:spPr>
        <p:txBody>
          <a:bodyPr/>
          <a:lstStyle/>
          <a:p>
            <a:pPr eaLnBrk="1" hangingPunct="1">
              <a:defRPr/>
            </a:pPr>
            <a:r>
              <a:rPr lang="en-US">
                <a:cs typeface="+mn-cs"/>
              </a:rPr>
              <a:t>Created: September 2005.</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7"/>
          <p:cNvSpPr>
            <a:spLocks noGrp="1" noChangeArrowheads="1"/>
          </p:cNvSpPr>
          <p:nvPr>
            <p:ph type="sldNum" sz="quarter" idx="5"/>
          </p:nvPr>
        </p:nvSpPr>
        <p:spPr/>
        <p:txBody>
          <a:bodyPr/>
          <a:lstStyle/>
          <a:p>
            <a:pPr>
              <a:defRPr/>
            </a:pPr>
            <a:fld id="{83635EF0-4599-7242-A947-64BC1C5664DA}" type="slidenum">
              <a:rPr lang="en-US">
                <a:solidFill>
                  <a:prstClr val="black"/>
                </a:solidFill>
                <a:latin typeface="Calibri"/>
              </a:rPr>
              <a:pPr>
                <a:defRPr/>
              </a:pPr>
              <a:t>195</a:t>
            </a:fld>
            <a:endParaRPr lang="en-US">
              <a:solidFill>
                <a:prstClr val="black"/>
              </a:solidFill>
              <a:latin typeface="Calibri"/>
            </a:endParaRPr>
          </a:p>
        </p:txBody>
      </p:sp>
      <p:sp>
        <p:nvSpPr>
          <p:cNvPr id="329011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DE92B5E1-84BB-D84E-A6B1-1A271CA53D69}" type="slidenum">
              <a:rPr lang="en-US" sz="1200" smtClean="0">
                <a:solidFill>
                  <a:prstClr val="black"/>
                </a:solidFill>
                <a:cs typeface="Arial" charset="0"/>
              </a:rPr>
              <a:pPr algn="r" eaLnBrk="1" hangingPunct="1">
                <a:defRPr/>
              </a:pPr>
              <a:t>195</a:t>
            </a:fld>
            <a:endParaRPr lang="en-US" sz="1200">
              <a:solidFill>
                <a:prstClr val="black"/>
              </a:solidFill>
              <a:cs typeface="Arial" charset="0"/>
            </a:endParaRPr>
          </a:p>
        </p:txBody>
      </p:sp>
      <p:sp>
        <p:nvSpPr>
          <p:cNvPr id="46182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AF322584-7319-2047-A78D-E28EF838DF15}" type="slidenum">
              <a:rPr lang="en-US" sz="1200" smtClean="0">
                <a:solidFill>
                  <a:prstClr val="black"/>
                </a:solidFill>
                <a:latin typeface="Calibri" charset="0"/>
                <a:cs typeface="Arial" charset="0"/>
              </a:rPr>
              <a:pPr algn="r" eaLnBrk="1" hangingPunct="1"/>
              <a:t>195</a:t>
            </a:fld>
            <a:endParaRPr lang="en-US" sz="1200">
              <a:solidFill>
                <a:prstClr val="black"/>
              </a:solidFill>
              <a:latin typeface="Calibri" charset="0"/>
              <a:cs typeface="Arial" charset="0"/>
            </a:endParaRPr>
          </a:p>
        </p:txBody>
      </p:sp>
      <p:sp>
        <p:nvSpPr>
          <p:cNvPr id="329011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3290117" name="Rectangle 3"/>
          <p:cNvSpPr>
            <a:spLocks noGrp="1" noChangeArrowheads="1"/>
          </p:cNvSpPr>
          <p:nvPr>
            <p:ph type="body" idx="1"/>
          </p:nvPr>
        </p:nvSpPr>
        <p:spPr/>
        <p:txBody>
          <a:bodyPr/>
          <a:lstStyle/>
          <a:p>
            <a:pPr eaLnBrk="1" hangingPunct="1">
              <a:spcBef>
                <a:spcPct val="0"/>
              </a:spcBef>
              <a:defRPr/>
            </a:pPr>
            <a:r>
              <a:rPr lang="en-US">
                <a:cs typeface="+mn-cs"/>
              </a:rPr>
              <a:t>They lost their understanding of God, so God caused them to lose their understanding of each other.</a:t>
            </a: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4E628E4-72EC-814A-AF12-D1A78955B0C7}" type="slidenum">
              <a:rPr lang="en-US">
                <a:solidFill>
                  <a:prstClr val="black"/>
                </a:solidFill>
                <a:latin typeface="Calibri"/>
              </a:rPr>
              <a:pPr>
                <a:defRPr/>
              </a:pPr>
              <a:t>196</a:t>
            </a:fld>
            <a:endParaRPr lang="en-US">
              <a:solidFill>
                <a:prstClr val="black"/>
              </a:solidFill>
              <a:latin typeface="Calibri"/>
            </a:endParaRPr>
          </a:p>
        </p:txBody>
      </p:sp>
      <p:sp>
        <p:nvSpPr>
          <p:cNvPr id="1422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22339" name="Rectangle 3"/>
          <p:cNvSpPr>
            <a:spLocks noGrp="1" noChangeArrowheads="1"/>
          </p:cNvSpPr>
          <p:nvPr>
            <p:ph type="body" idx="1"/>
          </p:nvPr>
        </p:nvSpPr>
        <p:spPr/>
        <p:txBody>
          <a:bodyPr/>
          <a:lstStyle/>
          <a:p>
            <a:pPr eaLnBrk="1" hangingPunct="1">
              <a:defRPr/>
            </a:pPr>
            <a:r>
              <a:rPr lang="en-US">
                <a:cs typeface="+mn-cs"/>
              </a:rPr>
              <a:t>The Bible only speaks of the first heaven and earth and the new ones.  The gap theory would mean that there was a first, second and new—so three heavens and earths instead of only two.</a:t>
            </a: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59BB44F-A7DD-0E4A-8E13-383BF1CD6FAC}" type="slidenum">
              <a:rPr lang="en-US">
                <a:solidFill>
                  <a:prstClr val="black"/>
                </a:solidFill>
                <a:latin typeface="Calibri"/>
              </a:rPr>
              <a:pPr>
                <a:defRPr/>
              </a:pPr>
              <a:t>197</a:t>
            </a:fld>
            <a:endParaRPr lang="en-US">
              <a:solidFill>
                <a:prstClr val="black"/>
              </a:solidFill>
              <a:latin typeface="Calibri"/>
            </a:endParaRPr>
          </a:p>
        </p:txBody>
      </p:sp>
      <p:sp>
        <p:nvSpPr>
          <p:cNvPr id="141414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141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574734DE-A8AB-0247-A760-AAB8547E62BA}" type="slidenum">
              <a:rPr lang="zh-CN" altLang="en-US" sz="1200">
                <a:solidFill>
                  <a:prstClr val="black"/>
                </a:solidFill>
                <a:latin typeface="Calibri" charset="0"/>
              </a:rPr>
              <a:pPr/>
              <a:t>198</a:t>
            </a:fld>
            <a:endParaRPr lang="en-US" altLang="zh-CN" sz="1200">
              <a:solidFill>
                <a:prstClr val="black"/>
              </a:solidFill>
              <a:latin typeface="Calibri" charset="0"/>
            </a:endParaRPr>
          </a:p>
        </p:txBody>
      </p:sp>
      <p:sp>
        <p:nvSpPr>
          <p:cNvPr id="172034"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bwMode="auto">
          <a:noFill/>
          <a:ln>
            <a:miter lim="800000"/>
            <a:headEnd/>
            <a:tailEnd/>
          </a:ln>
        </p:spPr>
        <p:txBody>
          <a:bodyPr/>
          <a:lstStyle/>
          <a:p>
            <a:fld id="{8371BA96-DF38-456B-A5C7-FEA3E342CEC9}" type="slidenum">
              <a:rPr lang="en-US" altLang="zh-CN"/>
              <a:pPr/>
              <a:t>199</a:t>
            </a:fld>
            <a:endParaRPr lang="en-US" altLang="zh-CN"/>
          </a:p>
        </p:txBody>
      </p:sp>
      <p:sp>
        <p:nvSpPr>
          <p:cNvPr id="174082"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74083"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76130"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6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003C181-2990-2049-95AA-D08CDA4027E0}" type="slidenum">
              <a:rPr lang="zh-CN" altLang="en-US" sz="1200" b="1">
                <a:solidFill>
                  <a:prstClr val="black"/>
                </a:solidFill>
                <a:latin typeface="Arial" charset="0"/>
              </a:rPr>
              <a:pPr algn="r" eaLnBrk="1" hangingPunct="1"/>
              <a:t>202</a:t>
            </a:fld>
            <a:endParaRPr lang="en-US" altLang="zh-CN" sz="1200" b="1">
              <a:solidFill>
                <a:prstClr val="black"/>
              </a:solidFill>
              <a:latin typeface="Arial" charset="0"/>
            </a:endParaRPr>
          </a:p>
        </p:txBody>
      </p:sp>
      <p:sp>
        <p:nvSpPr>
          <p:cNvPr id="1723395"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723396"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zh-CN" altLang="en-US">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BF40BB4E-3581-2448-BDB1-A1662EF740E7}" type="slidenum">
              <a:rPr lang="en-US" sz="1200">
                <a:solidFill>
                  <a:srgbClr val="000000"/>
                </a:solidFill>
              </a:rPr>
              <a:pPr eaLnBrk="1" hangingPunct="1"/>
              <a:t>203</a:t>
            </a:fld>
            <a:endParaRPr lang="en-US" sz="1200">
              <a:solidFill>
                <a:srgbClr val="000000"/>
              </a:solidFill>
            </a:endParaRPr>
          </a:p>
        </p:txBody>
      </p:sp>
      <p:sp>
        <p:nvSpPr>
          <p:cNvPr id="533507" name="Rectangle 2"/>
          <p:cNvSpPr>
            <a:spLocks noGrp="1" noRot="1" noChangeAspect="1" noChangeArrowheads="1" noTextEdit="1"/>
          </p:cNvSpPr>
          <p:nvPr>
            <p:ph type="sldImg"/>
          </p:nvPr>
        </p:nvSpPr>
        <p:spPr>
          <a:xfrm>
            <a:off x="1143000" y="685800"/>
            <a:ext cx="4572000" cy="3429000"/>
          </a:xfrm>
          <a:ln/>
        </p:spPr>
      </p:sp>
      <p:sp>
        <p:nvSpPr>
          <p:cNvPr id="533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final unevangelized place on earth will eventually be reached through us.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993097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204</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205</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206</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defTabSz="457200" eaLnBrk="1" hangingPunct="1"/>
            <a:fld id="{F3E7A7DF-D51E-47ED-835B-5A3ABB30E9A6}" type="slidenum">
              <a:rPr lang="en-US" altLang="zh-CN" sz="1200">
                <a:solidFill>
                  <a:srgbClr val="000000"/>
                </a:solidFill>
                <a:latin typeface="Calibri" pitchFamily="34" charset="0"/>
                <a:ea typeface="MS PGothic" pitchFamily="34" charset="-128"/>
              </a:rPr>
              <a:pPr algn="r" defTabSz="457200" eaLnBrk="1" hangingPunct="1"/>
              <a:t>208</a:t>
            </a:fld>
            <a:endParaRPr lang="en-US" altLang="zh-CN" sz="1200">
              <a:solidFill>
                <a:srgbClr val="000000"/>
              </a:solidFill>
              <a:latin typeface="Calibri" pitchFamily="34" charset="0"/>
              <a:ea typeface="MS PGothic" pitchFamily="34" charset="-128"/>
            </a:endParaRPr>
          </a:p>
        </p:txBody>
      </p:sp>
      <p:sp>
        <p:nvSpPr>
          <p:cNvPr id="17817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78179" name="Rectangle 3"/>
          <p:cNvSpPr>
            <a:spLocks noGrp="1" noChangeArrowheads="1"/>
          </p:cNvSpPr>
          <p:nvPr>
            <p:ph type="body" idx="1"/>
          </p:nvPr>
        </p:nvSpPr>
        <p:spPr bwMode="auto">
          <a:noFill/>
        </p:spPr>
        <p:txBody>
          <a:bodyPr/>
          <a:lstStyle/>
          <a:p>
            <a:pPr defTabSz="457200" eaLnBrk="1" hangingPunct="1">
              <a:spcBef>
                <a:spcPct val="0"/>
              </a:spcBef>
            </a:pPr>
            <a:r>
              <a:rPr lang="en-US" altLang="zh-CN">
                <a:latin typeface="Times New Roman" pitchFamily="18" charset="0"/>
              </a:rPr>
              <a:t>Jews numbered 40,000 in Rome during the reign of Augustus (30 BC to AD 14), so this was a sizable minority.  We do not know for sure who actually started the church at Rome, but it likely was some of these Jews who returned to Rome after receiving the Spirit at Pentecost in Jeruslem.  They, in turn, led Gentiles in Rome to faith as well.  </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209</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211</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0463BCF-892A-A24B-9C7B-345D54AFC143}" type="slidenum">
              <a:rPr lang="en-US" sz="1200">
                <a:solidFill>
                  <a:srgbClr val="000000"/>
                </a:solidFill>
              </a:rPr>
              <a:pPr/>
              <a:t>213</a:t>
            </a:fld>
            <a:endParaRPr lang="en-US" sz="1200">
              <a:solidFill>
                <a:srgbClr val="000000"/>
              </a:solidFill>
            </a:endParaRPr>
          </a:p>
        </p:txBody>
      </p:sp>
      <p:sp>
        <p:nvSpPr>
          <p:cNvPr id="234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4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87817788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8843028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218</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9447028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219</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3EF7D1-807B-B240-BD7A-43728490095B}"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3058" name="Rectangle 2"/>
          <p:cNvSpPr>
            <a:spLocks noGrp="1" noRot="1" noChangeAspect="1" noChangeArrowheads="1" noTextEdit="1"/>
          </p:cNvSpPr>
          <p:nvPr>
            <p:ph type="sldImg"/>
          </p:nvPr>
        </p:nvSpPr>
        <p:spPr>
          <a:solidFill>
            <a:srgbClr val="FFFFFF"/>
          </a:solidFill>
          <a:ln/>
        </p:spPr>
      </p:sp>
      <p:sp>
        <p:nvSpPr>
          <p:cNvPr id="1730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zh-CN">
                <a:ea typeface="ＭＳ Ｐゴシック" charset="0"/>
                <a:cs typeface="ＭＳ Ｐゴシック" charset="0"/>
              </a:rPr>
              <a:t>PTA = Principle for the MP level, Text is Bible passage portion, Application shared only for that portion</a:t>
            </a:r>
          </a:p>
        </p:txBody>
      </p:sp>
    </p:spTree>
    <p:extLst>
      <p:ext uri="{BB962C8B-B14F-4D97-AF65-F5344CB8AC3E}">
        <p14:creationId xmlns:p14="http://schemas.microsoft.com/office/powerpoint/2010/main" val="90660115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I had to first be faithful in high school among my peers.</a:t>
            </a:r>
          </a:p>
          <a:p>
            <a:r>
              <a:rPr lang="en-US" dirty="0">
                <a:latin typeface="Arial" panose="020B0604020202020204" pitchFamily="34" charset="0"/>
                <a:cs typeface="Arial" panose="020B0604020202020204" pitchFamily="34" charset="0"/>
              </a:rPr>
              <a:t>First allow the Spirit to lead you right where you live and work.</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510107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p:txBody>
      </p:sp>
    </p:spTree>
    <p:extLst>
      <p:ext uri="{BB962C8B-B14F-4D97-AF65-F5344CB8AC3E}">
        <p14:creationId xmlns:p14="http://schemas.microsoft.com/office/powerpoint/2010/main" val="17264540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5511666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425612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pPr eaLnBrk="1" hangingPunct="1"/>
              <a:t>226</a:t>
            </a:fld>
            <a:endParaRPr lang="en-US" sz="1200"/>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F69392-75DD-3644-A553-855E3A89F0D9}" type="slidenum">
              <a:rPr lang="en-US" sz="1200">
                <a:solidFill>
                  <a:prstClr val="black"/>
                </a:solidFill>
              </a:rPr>
              <a:pPr eaLnBrk="1" hangingPunct="1"/>
              <a:t>228</a:t>
            </a:fld>
            <a:endParaRPr lang="en-US" sz="1200">
              <a:solidFill>
                <a:prstClr val="black"/>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229</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885E6AEE-1F09-F842-9D2E-6991F599D653}" type="slidenum">
              <a:rPr lang="en-US" sz="1200">
                <a:solidFill>
                  <a:srgbClr val="000000"/>
                </a:solidFill>
                <a:latin typeface="Times New Roman" charset="0"/>
                <a:ea typeface="ＭＳ Ｐゴシック" charset="0"/>
                <a:cs typeface="ＭＳ Ｐゴシック" charset="0"/>
              </a:rPr>
              <a:pPr/>
              <a:t>230</a:t>
            </a:fld>
            <a:endParaRPr lang="en-US" sz="1200">
              <a:solidFill>
                <a:srgbClr val="000000"/>
              </a:solidFill>
              <a:latin typeface="Times New Roman" charset="0"/>
              <a:ea typeface="ＭＳ Ｐゴシック" charset="0"/>
              <a:cs typeface="ＭＳ Ｐゴシック" charset="0"/>
            </a:endParaRPr>
          </a:p>
        </p:txBody>
      </p:sp>
      <p:sp>
        <p:nvSpPr>
          <p:cNvPr id="18022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022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27325963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bwMode="auto">
          <a:noFill/>
          <a:ln>
            <a:miter lim="800000"/>
            <a:headEnd/>
            <a:tailEnd/>
          </a:ln>
        </p:spPr>
        <p:txBody>
          <a:bodyPr/>
          <a:lstStyle/>
          <a:p>
            <a:fld id="{AB1CCE6A-A66E-4D87-BA63-06D1024D9853}" type="slidenum">
              <a:rPr lang="en-US" altLang="zh-CN"/>
              <a:pPr/>
              <a:t>231</a:t>
            </a:fld>
            <a:endParaRPr lang="en-US" altLang="zh-CN"/>
          </a:p>
        </p:txBody>
      </p:sp>
      <p:sp>
        <p:nvSpPr>
          <p:cNvPr id="18227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8227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0463BCF-892A-A24B-9C7B-345D54AFC143}" type="slidenum">
              <a:rPr lang="en-US" sz="1200">
                <a:solidFill>
                  <a:srgbClr val="000000"/>
                </a:solidFill>
              </a:rPr>
              <a:pPr/>
              <a:t>232</a:t>
            </a:fld>
            <a:endParaRPr lang="en-US" sz="1200">
              <a:solidFill>
                <a:srgbClr val="000000"/>
              </a:solidFill>
            </a:endParaRPr>
          </a:p>
        </p:txBody>
      </p:sp>
      <p:sp>
        <p:nvSpPr>
          <p:cNvPr id="234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4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20A134C-6401-854A-A30B-120CEF760FA5}" type="slidenum">
              <a:rPr lang="en-US" sz="1200">
                <a:solidFill>
                  <a:srgbClr val="000000"/>
                </a:solidFill>
                <a:latin typeface="Times New Roman" charset="0"/>
              </a:rPr>
              <a:pPr/>
              <a:t>233</a:t>
            </a:fld>
            <a:endParaRPr lang="en-US" sz="1200">
              <a:solidFill>
                <a:srgbClr val="000000"/>
              </a:solidFill>
              <a:latin typeface="Times New Roman" charset="0"/>
            </a:endParaRPr>
          </a:p>
        </p:txBody>
      </p:sp>
      <p:sp>
        <p:nvSpPr>
          <p:cNvPr id="236546" name="Rectangle 2"/>
          <p:cNvSpPr>
            <a:spLocks noGrp="1" noRot="1" noChangeAspect="1" noChangeArrowheads="1" noTextEdit="1"/>
          </p:cNvSpPr>
          <p:nvPr>
            <p:ph type="sldImg"/>
          </p:nvPr>
        </p:nvSpPr>
        <p:spPr>
          <a:xfrm>
            <a:off x="1143000" y="685800"/>
            <a:ext cx="4572000" cy="3429000"/>
          </a:xfrm>
          <a:ln/>
        </p:spPr>
      </p:sp>
      <p:sp>
        <p:nvSpPr>
          <p:cNvPr id="2365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668287D-E3C6-F04D-85E2-C82A0F1973CE}" type="slidenum">
              <a:rPr lang="en-US" sz="1200">
                <a:solidFill>
                  <a:srgbClr val="000000"/>
                </a:solidFill>
              </a:rPr>
              <a:pPr/>
              <a:t>234</a:t>
            </a:fld>
            <a:endParaRPr lang="en-US" sz="1200">
              <a:solidFill>
                <a:srgbClr val="000000"/>
              </a:solidFill>
            </a:endParaRPr>
          </a:p>
        </p:txBody>
      </p:sp>
      <p:sp>
        <p:nvSpPr>
          <p:cNvPr id="238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D5342CC-637D-AC48-83EE-41CBC90AE171}" type="slidenum">
              <a:rPr lang="en-US" sz="1200">
                <a:solidFill>
                  <a:srgbClr val="000000"/>
                </a:solidFill>
                <a:latin typeface="Times New Roman" charset="0"/>
              </a:rPr>
              <a:pPr/>
              <a:t>235</a:t>
            </a:fld>
            <a:endParaRPr lang="en-US" sz="1200">
              <a:solidFill>
                <a:srgbClr val="000000"/>
              </a:solidFill>
              <a:latin typeface="Times New Roman" charset="0"/>
            </a:endParaRPr>
          </a:p>
        </p:txBody>
      </p:sp>
      <p:sp>
        <p:nvSpPr>
          <p:cNvPr id="240642" name="Rectangle 2"/>
          <p:cNvSpPr>
            <a:spLocks noGrp="1" noRot="1" noChangeAspect="1" noChangeArrowheads="1" noTextEdit="1"/>
          </p:cNvSpPr>
          <p:nvPr>
            <p:ph type="sldImg"/>
          </p:nvPr>
        </p:nvSpPr>
        <p:spPr>
          <a:xfrm>
            <a:off x="1143000" y="685800"/>
            <a:ext cx="4572000" cy="3429000"/>
          </a:xfrm>
          <a:ln/>
        </p:spPr>
      </p:sp>
      <p:sp>
        <p:nvSpPr>
          <p:cNvPr id="2406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Perhaps he used struggles elsewhere to bring you here outside the familiar (I feel like a stranger everywhere).</a:t>
            </a:r>
          </a:p>
          <a:p>
            <a:r>
              <a:rPr lang="en-US" dirty="0">
                <a:latin typeface="Arial" panose="020B0604020202020204" pitchFamily="34" charset="0"/>
                <a:cs typeface="Arial" panose="020B0604020202020204" pitchFamily="34" charset="0"/>
              </a:rPr>
              <a:t>God brought Asung and Nim through trials to where they don’t feel comfortable.</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083808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p:txBody>
      </p:sp>
    </p:spTree>
    <p:extLst>
      <p:ext uri="{BB962C8B-B14F-4D97-AF65-F5344CB8AC3E}">
        <p14:creationId xmlns:p14="http://schemas.microsoft.com/office/powerpoint/2010/main" val="138216925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3997978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3180848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final unevangelized place on earth will eventually be reached through us.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552698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21</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endParaRPr lang="en-US" sz="1200" b="1" dirty="0">
              <a:latin typeface="Arial" charset="0"/>
              <a:cs typeface="Arial"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bwMode="auto">
          <a:noFill/>
          <a:ln>
            <a:miter lim="800000"/>
            <a:headEnd/>
            <a:tailEnd/>
          </a:ln>
        </p:spPr>
        <p:txBody>
          <a:bodyPr/>
          <a:lstStyle/>
          <a:p>
            <a:fld id="{966126B4-905A-4C33-B237-970FBC9AB5CD}" type="slidenum">
              <a:rPr lang="en-US" altLang="zh-CN"/>
              <a:pPr/>
              <a:t>242</a:t>
            </a:fld>
            <a:endParaRPr lang="en-US" altLang="zh-CN"/>
          </a:p>
        </p:txBody>
      </p:sp>
      <p:sp>
        <p:nvSpPr>
          <p:cNvPr id="18432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8432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77346FD7-B412-5946-A14D-83AEB2002B43}" type="slidenum">
              <a:rPr lang="en-US" altLang="zh-CN" sz="1200">
                <a:solidFill>
                  <a:prstClr val="black"/>
                </a:solidFill>
                <a:latin typeface="Calibri" charset="0"/>
              </a:rPr>
              <a:pPr/>
              <a:t>243</a:t>
            </a:fld>
            <a:endParaRPr lang="en-US" altLang="zh-CN" sz="1200">
              <a:solidFill>
                <a:prstClr val="black"/>
              </a:solidFill>
              <a:latin typeface="Calibri" charset="0"/>
            </a:endParaRPr>
          </a:p>
        </p:txBody>
      </p:sp>
      <p:sp>
        <p:nvSpPr>
          <p:cNvPr id="18637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637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FC39052-9D87-FB43-BA6F-D927A0B34560}" type="slidenum">
              <a:rPr lang="en-US" sz="1200"/>
              <a:pPr eaLnBrk="1" hangingPunct="1"/>
              <a:t>244</a:t>
            </a:fld>
            <a:endParaRPr lang="en-US" sz="1200"/>
          </a:p>
        </p:txBody>
      </p:sp>
      <p:sp>
        <p:nvSpPr>
          <p:cNvPr id="311298" name="Rectangle 2"/>
          <p:cNvSpPr>
            <a:spLocks noGrp="1" noRot="1" noChangeAspect="1" noChangeArrowheads="1" noTextEdit="1"/>
          </p:cNvSpPr>
          <p:nvPr>
            <p:ph type="sldImg"/>
          </p:nvPr>
        </p:nvSpPr>
        <p:spPr>
          <a:xfrm>
            <a:off x="1143000" y="685800"/>
            <a:ext cx="4572000" cy="3429000"/>
          </a:xfrm>
          <a:ln/>
        </p:spPr>
      </p:sp>
      <p:sp>
        <p:nvSpPr>
          <p:cNvPr id="31129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a:t>Acts 9:25</a:t>
            </a:r>
          </a:p>
        </p:txBody>
      </p:sp>
      <p:sp>
        <p:nvSpPr>
          <p:cNvPr id="4" name="Slide Number Placeholder 3"/>
          <p:cNvSpPr>
            <a:spLocks noGrp="1"/>
          </p:cNvSpPr>
          <p:nvPr>
            <p:ph type="sldNum" sz="quarter" idx="10"/>
          </p:nvPr>
        </p:nvSpPr>
        <p:spPr/>
        <p:txBody>
          <a:bodyPr/>
          <a:lstStyle/>
          <a:p>
            <a:fld id="{DFB82B24-F65B-4526-8118-73D175350744}" type="slidenum">
              <a:rPr lang="en-US" smtClean="0">
                <a:solidFill>
                  <a:prstClr val="black"/>
                </a:solidFill>
                <a:latin typeface="Calibri"/>
              </a:rPr>
              <a:pPr/>
              <a:t>246</a:t>
            </a:fld>
            <a:endParaRPr lang="en-US">
              <a:solidFill>
                <a:prstClr val="black"/>
              </a:solidFill>
              <a:latin typeface="Calibri"/>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bwMode="auto">
          <a:noFill/>
          <a:ln>
            <a:miter lim="800000"/>
            <a:headEnd/>
            <a:tailEnd/>
          </a:ln>
        </p:spPr>
        <p:txBody>
          <a:bodyPr/>
          <a:lstStyle/>
          <a:p>
            <a:fld id="{F388C80E-0E38-48E2-9F0D-7D7F5CF7FEAF}" type="slidenum">
              <a:rPr lang="zh-CN" altLang="en-US"/>
              <a:pPr/>
              <a:t>247</a:t>
            </a:fld>
            <a:endParaRPr lang="en-US" altLang="zh-CN"/>
          </a:p>
        </p:txBody>
      </p:sp>
      <p:sp>
        <p:nvSpPr>
          <p:cNvPr id="19046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0467"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81337E3-605C-F74C-8419-F4D7849C1EA6}" type="slidenum">
              <a:rPr lang="en-US" sz="1200">
                <a:solidFill>
                  <a:prstClr val="black"/>
                </a:solidFill>
              </a:rPr>
              <a:pPr eaLnBrk="1" hangingPunct="1"/>
              <a:t>248</a:t>
            </a:fld>
            <a:endParaRPr lang="en-US" sz="1200">
              <a:solidFill>
                <a:prstClr val="black"/>
              </a:solidFill>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bwMode="auto">
          <a:noFill/>
          <a:ln>
            <a:miter lim="800000"/>
            <a:headEnd/>
            <a:tailEnd/>
          </a:ln>
        </p:spPr>
        <p:txBody>
          <a:bodyPr/>
          <a:lstStyle/>
          <a:p>
            <a:pPr>
              <a:buClr>
                <a:srgbClr val="0000FF"/>
              </a:buClr>
            </a:pPr>
            <a:fld id="{0EDB6BDE-43A0-43E7-B1A9-3916F39D1E79}" type="slidenum">
              <a:rPr lang="en-US" altLang="zh-CN">
                <a:solidFill>
                  <a:srgbClr val="000000"/>
                </a:solidFill>
              </a:rPr>
              <a:pPr>
                <a:buClr>
                  <a:srgbClr val="0000FF"/>
                </a:buClr>
              </a:pPr>
              <a:t>250</a:t>
            </a:fld>
            <a:endParaRPr lang="en-US" altLang="zh-CN">
              <a:solidFill>
                <a:srgbClr val="000000"/>
              </a:solidFill>
            </a:endParaRPr>
          </a:p>
        </p:txBody>
      </p:sp>
      <p:sp>
        <p:nvSpPr>
          <p:cNvPr id="19251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251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bwMode="auto">
          <a:noFill/>
          <a:ln>
            <a:miter lim="800000"/>
            <a:headEnd/>
            <a:tailEnd/>
          </a:ln>
        </p:spPr>
        <p:txBody>
          <a:bodyPr/>
          <a:lstStyle/>
          <a:p>
            <a:pPr>
              <a:buClr>
                <a:srgbClr val="0000FF"/>
              </a:buClr>
            </a:pPr>
            <a:fld id="{DE38C47D-CE8A-4EC2-ADF2-2EDA3292429F}" type="slidenum">
              <a:rPr lang="en-US" altLang="zh-CN">
                <a:solidFill>
                  <a:srgbClr val="000000"/>
                </a:solidFill>
              </a:rPr>
              <a:pPr>
                <a:buClr>
                  <a:srgbClr val="0000FF"/>
                </a:buClr>
              </a:pPr>
              <a:t>251</a:t>
            </a:fld>
            <a:endParaRPr lang="en-US" altLang="zh-CN">
              <a:solidFill>
                <a:srgbClr val="000000"/>
              </a:solidFill>
            </a:endParaRPr>
          </a:p>
        </p:txBody>
      </p:sp>
      <p:sp>
        <p:nvSpPr>
          <p:cNvPr id="19456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456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7"/>
          <p:cNvSpPr>
            <a:spLocks noGrp="1" noChangeArrowheads="1"/>
          </p:cNvSpPr>
          <p:nvPr>
            <p:ph type="sldNum" sz="quarter" idx="5"/>
          </p:nvPr>
        </p:nvSpPr>
        <p:spPr bwMode="auto">
          <a:noFill/>
          <a:ln>
            <a:miter lim="800000"/>
            <a:headEnd/>
            <a:tailEnd/>
          </a:ln>
        </p:spPr>
        <p:txBody>
          <a:bodyPr/>
          <a:lstStyle/>
          <a:p>
            <a:pPr>
              <a:buClr>
                <a:srgbClr val="0000FF"/>
              </a:buClr>
            </a:pPr>
            <a:fld id="{2ACBE9B1-4271-4257-9755-D5B6189E88B5}" type="slidenum">
              <a:rPr lang="en-US" altLang="zh-CN">
                <a:solidFill>
                  <a:srgbClr val="000000"/>
                </a:solidFill>
              </a:rPr>
              <a:pPr>
                <a:buClr>
                  <a:srgbClr val="0000FF"/>
                </a:buClr>
              </a:pPr>
              <a:t>252</a:t>
            </a:fld>
            <a:endParaRPr lang="en-US" altLang="zh-CN">
              <a:solidFill>
                <a:srgbClr val="000000"/>
              </a:solidFill>
            </a:endParaRPr>
          </a:p>
        </p:txBody>
      </p:sp>
      <p:sp>
        <p:nvSpPr>
          <p:cNvPr id="19661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661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bwMode="auto">
          <a:noFill/>
          <a:ln>
            <a:miter lim="800000"/>
            <a:headEnd/>
            <a:tailEnd/>
          </a:ln>
        </p:spPr>
        <p:txBody>
          <a:bodyPr/>
          <a:lstStyle/>
          <a:p>
            <a:pPr>
              <a:buClr>
                <a:srgbClr val="0000FF"/>
              </a:buClr>
            </a:pPr>
            <a:fld id="{B08AE1CA-DD0E-4599-9D2C-0ADA0F6A4952}" type="slidenum">
              <a:rPr lang="en-US" altLang="zh-CN">
                <a:solidFill>
                  <a:srgbClr val="000000"/>
                </a:solidFill>
              </a:rPr>
              <a:pPr>
                <a:buClr>
                  <a:srgbClr val="0000FF"/>
                </a:buClr>
              </a:pPr>
              <a:t>253</a:t>
            </a:fld>
            <a:endParaRPr lang="en-US" altLang="zh-CN">
              <a:solidFill>
                <a:srgbClr val="000000"/>
              </a:solidFill>
            </a:endParaRPr>
          </a:p>
        </p:txBody>
      </p:sp>
      <p:sp>
        <p:nvSpPr>
          <p:cNvPr id="19865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865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22</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Clr>
                <a:srgbClr val="0000FF"/>
              </a:buClr>
            </a:pPr>
            <a:fld id="{5D1D225E-51EE-004C-8D41-97A465B97F8B}" type="slidenum">
              <a:rPr lang="en-US" sz="1200">
                <a:solidFill>
                  <a:srgbClr val="000000"/>
                </a:solidFill>
              </a:rPr>
              <a:pPr eaLnBrk="1" hangingPunct="1">
                <a:buClr>
                  <a:srgbClr val="0000FF"/>
                </a:buClr>
              </a:pPr>
              <a:t>254</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ln/>
        </p:spPr>
      </p:sp>
      <p:sp>
        <p:nvSpPr>
          <p:cNvPr id="32358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B4F86E56-32F8-4544-AC1C-E548A062F0A0}" type="slidenum">
              <a:rPr lang="en-US" altLang="zh-CN" sz="1200">
                <a:solidFill>
                  <a:srgbClr val="000000"/>
                </a:solidFill>
                <a:latin typeface="Calibri" charset="0"/>
              </a:rPr>
              <a:pPr>
                <a:buClr>
                  <a:srgbClr val="0000FF"/>
                </a:buClr>
              </a:pPr>
              <a:t>255</a:t>
            </a:fld>
            <a:endParaRPr lang="en-US" altLang="zh-CN" sz="1200">
              <a:solidFill>
                <a:srgbClr val="000000"/>
              </a:solidFill>
              <a:latin typeface="Calibri" charset="0"/>
            </a:endParaRPr>
          </a:p>
        </p:txBody>
      </p:sp>
      <p:sp>
        <p:nvSpPr>
          <p:cNvPr id="20275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275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2D270973-BAB1-8646-BF60-B3D4B345A8B5}" type="slidenum">
              <a:rPr lang="en-US" altLang="zh-CN" sz="1200">
                <a:solidFill>
                  <a:srgbClr val="000000"/>
                </a:solidFill>
                <a:latin typeface="Calibri" charset="0"/>
              </a:rPr>
              <a:pPr>
                <a:buClr>
                  <a:srgbClr val="0000FF"/>
                </a:buClr>
              </a:pPr>
              <a:t>256</a:t>
            </a:fld>
            <a:endParaRPr lang="en-US" altLang="zh-CN" sz="1200">
              <a:solidFill>
                <a:srgbClr val="000000"/>
              </a:solidFill>
              <a:latin typeface="Calibri" charset="0"/>
            </a:endParaRPr>
          </a:p>
        </p:txBody>
      </p:sp>
      <p:sp>
        <p:nvSpPr>
          <p:cNvPr id="20480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480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BF6D8EBC-C0C9-5A41-BC4E-27DFD5D4E406}" type="slidenum">
              <a:rPr lang="en-US" altLang="zh-CN" sz="1200">
                <a:solidFill>
                  <a:srgbClr val="000000"/>
                </a:solidFill>
                <a:latin typeface="Calibri" charset="0"/>
              </a:rPr>
              <a:pPr>
                <a:buClr>
                  <a:srgbClr val="0000FF"/>
                </a:buClr>
              </a:pPr>
              <a:t>257</a:t>
            </a:fld>
            <a:endParaRPr lang="en-US" altLang="zh-CN" sz="1200">
              <a:solidFill>
                <a:srgbClr val="000000"/>
              </a:solidFill>
              <a:latin typeface="Calibri" charset="0"/>
            </a:endParaRPr>
          </a:p>
        </p:txBody>
      </p:sp>
      <p:sp>
        <p:nvSpPr>
          <p:cNvPr id="20685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685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5C8376A9-7DA3-914F-A3A8-9CA42F8F3A59}" type="slidenum">
              <a:rPr lang="en-US" altLang="zh-CN" sz="1200">
                <a:solidFill>
                  <a:srgbClr val="000000"/>
                </a:solidFill>
                <a:latin typeface="Calibri" charset="0"/>
              </a:rPr>
              <a:pPr>
                <a:buClr>
                  <a:srgbClr val="0000FF"/>
                </a:buClr>
              </a:pPr>
              <a:t>258</a:t>
            </a:fld>
            <a:endParaRPr lang="en-US" altLang="zh-CN" sz="1200">
              <a:solidFill>
                <a:srgbClr val="000000"/>
              </a:solidFill>
              <a:latin typeface="Calibri" charset="0"/>
            </a:endParaRPr>
          </a:p>
        </p:txBody>
      </p:sp>
      <p:sp>
        <p:nvSpPr>
          <p:cNvPr id="2088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889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bwMode="auto">
          <a:noFill/>
          <a:ln>
            <a:miter lim="800000"/>
            <a:headEnd/>
            <a:tailEnd/>
          </a:ln>
        </p:spPr>
        <p:txBody>
          <a:bodyPr/>
          <a:lstStyle/>
          <a:p>
            <a:pPr>
              <a:buClr>
                <a:srgbClr val="0000FF"/>
              </a:buClr>
            </a:pPr>
            <a:fld id="{B27B7C5C-53D9-4D1E-8589-B9865079BA4C}" type="slidenum">
              <a:rPr lang="en-US" altLang="zh-CN">
                <a:solidFill>
                  <a:srgbClr val="000000"/>
                </a:solidFill>
              </a:rPr>
              <a:pPr>
                <a:buClr>
                  <a:srgbClr val="0000FF"/>
                </a:buClr>
              </a:pPr>
              <a:t>259</a:t>
            </a:fld>
            <a:endParaRPr lang="en-US" altLang="zh-CN">
              <a:solidFill>
                <a:srgbClr val="000000"/>
              </a:solidFill>
            </a:endParaRPr>
          </a:p>
        </p:txBody>
      </p:sp>
      <p:sp>
        <p:nvSpPr>
          <p:cNvPr id="2109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094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bwMode="auto">
          <a:noFill/>
          <a:ln>
            <a:miter lim="800000"/>
            <a:headEnd/>
            <a:tailEnd/>
          </a:ln>
        </p:spPr>
        <p:txBody>
          <a:bodyPr/>
          <a:lstStyle/>
          <a:p>
            <a:pPr>
              <a:buClr>
                <a:srgbClr val="0000FF"/>
              </a:buClr>
            </a:pPr>
            <a:fld id="{AB989167-56D7-49CF-94FA-955ED20B5879}" type="slidenum">
              <a:rPr lang="en-US" altLang="zh-CN">
                <a:solidFill>
                  <a:srgbClr val="000000"/>
                </a:solidFill>
              </a:rPr>
              <a:pPr>
                <a:buClr>
                  <a:srgbClr val="0000FF"/>
                </a:buClr>
              </a:pPr>
              <a:t>260</a:t>
            </a:fld>
            <a:endParaRPr lang="en-US" altLang="zh-CN">
              <a:solidFill>
                <a:srgbClr val="000000"/>
              </a:solidFill>
            </a:endParaRPr>
          </a:p>
        </p:txBody>
      </p:sp>
      <p:sp>
        <p:nvSpPr>
          <p:cNvPr id="2129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299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bwMode="auto">
          <a:noFill/>
          <a:ln>
            <a:miter lim="800000"/>
            <a:headEnd/>
            <a:tailEnd/>
          </a:ln>
        </p:spPr>
        <p:txBody>
          <a:bodyPr/>
          <a:lstStyle/>
          <a:p>
            <a:pPr>
              <a:buClr>
                <a:srgbClr val="0000FF"/>
              </a:buClr>
            </a:pPr>
            <a:fld id="{6920145A-2965-426D-B394-213EC33C6B11}" type="slidenum">
              <a:rPr lang="en-US" altLang="zh-CN">
                <a:solidFill>
                  <a:srgbClr val="000000"/>
                </a:solidFill>
              </a:rPr>
              <a:pPr>
                <a:buClr>
                  <a:srgbClr val="0000FF"/>
                </a:buClr>
              </a:pPr>
              <a:t>261</a:t>
            </a:fld>
            <a:endParaRPr lang="en-US" altLang="zh-CN">
              <a:solidFill>
                <a:srgbClr val="000000"/>
              </a:solidFill>
            </a:endParaRPr>
          </a:p>
        </p:txBody>
      </p:sp>
      <p:sp>
        <p:nvSpPr>
          <p:cNvPr id="21504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504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bwMode="auto">
          <a:noFill/>
          <a:ln>
            <a:miter lim="800000"/>
            <a:headEnd/>
            <a:tailEnd/>
          </a:ln>
        </p:spPr>
        <p:txBody>
          <a:bodyPr/>
          <a:lstStyle/>
          <a:p>
            <a:pPr>
              <a:buClr>
                <a:srgbClr val="0000FF"/>
              </a:buClr>
            </a:pPr>
            <a:fld id="{F1E4C4D4-D70D-4B3A-8E33-D3860F12BD0A}" type="slidenum">
              <a:rPr lang="en-US" altLang="zh-CN">
                <a:solidFill>
                  <a:srgbClr val="000000"/>
                </a:solidFill>
              </a:rPr>
              <a:pPr>
                <a:buClr>
                  <a:srgbClr val="0000FF"/>
                </a:buClr>
              </a:pPr>
              <a:t>262</a:t>
            </a:fld>
            <a:endParaRPr lang="en-US" altLang="zh-CN">
              <a:solidFill>
                <a:srgbClr val="000000"/>
              </a:solidFill>
            </a:endParaRPr>
          </a:p>
        </p:txBody>
      </p:sp>
      <p:sp>
        <p:nvSpPr>
          <p:cNvPr id="21709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709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bwMode="auto">
          <a:noFill/>
          <a:ln>
            <a:miter lim="800000"/>
            <a:headEnd/>
            <a:tailEnd/>
          </a:ln>
        </p:spPr>
        <p:txBody>
          <a:bodyPr/>
          <a:lstStyle/>
          <a:p>
            <a:pPr>
              <a:buClr>
                <a:srgbClr val="0000FF"/>
              </a:buClr>
            </a:pPr>
            <a:fld id="{0ED98F1D-A44B-4283-A903-7078F71EF418}" type="slidenum">
              <a:rPr lang="en-US" altLang="zh-CN">
                <a:solidFill>
                  <a:srgbClr val="000000"/>
                </a:solidFill>
              </a:rPr>
              <a:pPr>
                <a:buClr>
                  <a:srgbClr val="0000FF"/>
                </a:buClr>
              </a:pPr>
              <a:t>263</a:t>
            </a:fld>
            <a:endParaRPr lang="en-US" altLang="zh-CN">
              <a:solidFill>
                <a:srgbClr val="000000"/>
              </a:solidFill>
            </a:endParaRPr>
          </a:p>
        </p:txBody>
      </p:sp>
      <p:sp>
        <p:nvSpPr>
          <p:cNvPr id="21913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913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6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C73A91-9883-2E47-B354-CDA0F19CAC45}" type="slidenum">
              <a:rPr lang="en-US" sz="1200">
                <a:solidFill>
                  <a:srgbClr val="000000"/>
                </a:solidFill>
              </a:rPr>
              <a:pPr eaLnBrk="1" hangingPunct="1"/>
              <a:t>23</a:t>
            </a:fld>
            <a:endParaRPr lang="en-US" sz="1200">
              <a:solidFill>
                <a:srgbClr val="000000"/>
              </a:solidFill>
            </a:endParaRPr>
          </a:p>
        </p:txBody>
      </p:sp>
      <p:sp>
        <p:nvSpPr>
          <p:cNvPr id="442370" name="Rectangle 2"/>
          <p:cNvSpPr>
            <a:spLocks noGrp="1" noRot="1" noChangeAspect="1" noChangeArrowheads="1" noTextEdit="1"/>
          </p:cNvSpPr>
          <p:nvPr>
            <p:ph type="sldImg"/>
          </p:nvPr>
        </p:nvSpPr>
        <p:spPr>
          <a:xfrm>
            <a:off x="1143000" y="685800"/>
            <a:ext cx="4572000" cy="3429000"/>
          </a:xfrm>
          <a:ln/>
        </p:spPr>
      </p:sp>
      <p:sp>
        <p:nvSpPr>
          <p:cNvPr id="44237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bwMode="auto">
          <a:noFill/>
          <a:ln>
            <a:miter lim="800000"/>
            <a:headEnd/>
            <a:tailEnd/>
          </a:ln>
        </p:spPr>
        <p:txBody>
          <a:bodyPr/>
          <a:lstStyle/>
          <a:p>
            <a:pPr>
              <a:buClr>
                <a:srgbClr val="0000FF"/>
              </a:buClr>
            </a:pPr>
            <a:fld id="{0B79CCBA-85D5-4254-AC9E-626E26CD820E}" type="slidenum">
              <a:rPr lang="en-US" altLang="zh-CN">
                <a:solidFill>
                  <a:srgbClr val="000000"/>
                </a:solidFill>
              </a:rPr>
              <a:pPr>
                <a:buClr>
                  <a:srgbClr val="0000FF"/>
                </a:buClr>
              </a:pPr>
              <a:t>264</a:t>
            </a:fld>
            <a:endParaRPr lang="en-US" altLang="zh-CN">
              <a:solidFill>
                <a:srgbClr val="000000"/>
              </a:solidFill>
            </a:endParaRPr>
          </a:p>
        </p:txBody>
      </p:sp>
      <p:sp>
        <p:nvSpPr>
          <p:cNvPr id="22118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118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bwMode="auto">
          <a:noFill/>
          <a:ln>
            <a:miter lim="800000"/>
            <a:headEnd/>
            <a:tailEnd/>
          </a:ln>
        </p:spPr>
        <p:txBody>
          <a:bodyPr/>
          <a:lstStyle/>
          <a:p>
            <a:pPr>
              <a:buClr>
                <a:srgbClr val="0000FF"/>
              </a:buClr>
            </a:pPr>
            <a:fld id="{D7726C36-75AF-4590-AB85-341DA526529B}" type="slidenum">
              <a:rPr lang="en-US" altLang="zh-CN">
                <a:solidFill>
                  <a:srgbClr val="000000"/>
                </a:solidFill>
              </a:rPr>
              <a:pPr>
                <a:buClr>
                  <a:srgbClr val="0000FF"/>
                </a:buClr>
              </a:pPr>
              <a:t>265</a:t>
            </a:fld>
            <a:endParaRPr lang="en-US" altLang="zh-CN">
              <a:solidFill>
                <a:srgbClr val="000000"/>
              </a:solidFill>
            </a:endParaRPr>
          </a:p>
        </p:txBody>
      </p:sp>
      <p:sp>
        <p:nvSpPr>
          <p:cNvPr id="22323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323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bwMode="auto">
          <a:noFill/>
          <a:ln>
            <a:miter lim="800000"/>
            <a:headEnd/>
            <a:tailEnd/>
          </a:ln>
        </p:spPr>
        <p:txBody>
          <a:bodyPr/>
          <a:lstStyle/>
          <a:p>
            <a:pPr>
              <a:buClr>
                <a:srgbClr val="0000FF"/>
              </a:buClr>
            </a:pPr>
            <a:fld id="{0B8BD02D-F85F-4A4F-9BF1-6BACDCC2B505}" type="slidenum">
              <a:rPr lang="en-US" altLang="zh-CN">
                <a:solidFill>
                  <a:srgbClr val="000000"/>
                </a:solidFill>
                <a:latin typeface="Arial" pitchFamily="34" charset="0"/>
              </a:rPr>
              <a:pPr>
                <a:buClr>
                  <a:srgbClr val="0000FF"/>
                </a:buClr>
              </a:pPr>
              <a:t>266</a:t>
            </a:fld>
            <a:endParaRPr lang="en-US" altLang="zh-CN">
              <a:solidFill>
                <a:srgbClr val="000000"/>
              </a:solidFill>
              <a:latin typeface="Arial" pitchFamily="34" charset="0"/>
            </a:endParaRPr>
          </a:p>
        </p:txBody>
      </p:sp>
      <p:sp>
        <p:nvSpPr>
          <p:cNvPr id="22528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528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bwMode="auto">
          <a:noFill/>
          <a:ln>
            <a:miter lim="800000"/>
            <a:headEnd/>
            <a:tailEnd/>
          </a:ln>
        </p:spPr>
        <p:txBody>
          <a:bodyPr/>
          <a:lstStyle/>
          <a:p>
            <a:pPr>
              <a:buClr>
                <a:srgbClr val="0000FF"/>
              </a:buClr>
            </a:pPr>
            <a:fld id="{5CAC075A-AE3B-4CBB-9B3F-E346DB2364FC}" type="slidenum">
              <a:rPr lang="en-US" altLang="zh-CN">
                <a:solidFill>
                  <a:srgbClr val="000000"/>
                </a:solidFill>
              </a:rPr>
              <a:pPr>
                <a:buClr>
                  <a:srgbClr val="0000FF"/>
                </a:buClr>
              </a:pPr>
              <a:t>267</a:t>
            </a:fld>
            <a:endParaRPr lang="en-US" altLang="zh-CN">
              <a:solidFill>
                <a:srgbClr val="000000"/>
              </a:solidFill>
            </a:endParaRPr>
          </a:p>
        </p:txBody>
      </p:sp>
      <p:sp>
        <p:nvSpPr>
          <p:cNvPr id="22733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733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bwMode="auto">
          <a:noFill/>
          <a:ln>
            <a:miter lim="800000"/>
            <a:headEnd/>
            <a:tailEnd/>
          </a:ln>
        </p:spPr>
        <p:txBody>
          <a:bodyPr/>
          <a:lstStyle/>
          <a:p>
            <a:pPr>
              <a:buClr>
                <a:srgbClr val="0000FF"/>
              </a:buClr>
            </a:pPr>
            <a:fld id="{219A4B02-5C9C-45B4-92F2-D8998542F6A2}" type="slidenum">
              <a:rPr lang="en-US" altLang="zh-CN">
                <a:solidFill>
                  <a:srgbClr val="000000"/>
                </a:solidFill>
                <a:latin typeface="Arial" pitchFamily="34" charset="0"/>
              </a:rPr>
              <a:pPr>
                <a:buClr>
                  <a:srgbClr val="0000FF"/>
                </a:buClr>
              </a:pPr>
              <a:t>268</a:t>
            </a:fld>
            <a:endParaRPr lang="en-US" altLang="zh-CN">
              <a:solidFill>
                <a:srgbClr val="000000"/>
              </a:solidFill>
              <a:latin typeface="Arial" pitchFamily="34" charset="0"/>
            </a:endParaRPr>
          </a:p>
        </p:txBody>
      </p:sp>
      <p:sp>
        <p:nvSpPr>
          <p:cNvPr id="22937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937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bwMode="auto">
          <a:noFill/>
          <a:ln>
            <a:miter lim="800000"/>
            <a:headEnd/>
            <a:tailEnd/>
          </a:ln>
        </p:spPr>
        <p:txBody>
          <a:bodyPr/>
          <a:lstStyle/>
          <a:p>
            <a:pPr>
              <a:buClr>
                <a:srgbClr val="0000FF"/>
              </a:buClr>
            </a:pPr>
            <a:fld id="{EE3C2C14-BD10-41C4-A131-1E57F61645FD}" type="slidenum">
              <a:rPr lang="en-US" altLang="zh-CN">
                <a:solidFill>
                  <a:srgbClr val="000000"/>
                </a:solidFill>
                <a:latin typeface="Arial" pitchFamily="34" charset="0"/>
              </a:rPr>
              <a:pPr>
                <a:buClr>
                  <a:srgbClr val="0000FF"/>
                </a:buClr>
              </a:pPr>
              <a:t>269</a:t>
            </a:fld>
            <a:endParaRPr lang="en-US" altLang="zh-CN">
              <a:solidFill>
                <a:srgbClr val="000000"/>
              </a:solidFill>
              <a:latin typeface="Arial" pitchFamily="34" charset="0"/>
            </a:endParaRPr>
          </a:p>
        </p:txBody>
      </p:sp>
      <p:sp>
        <p:nvSpPr>
          <p:cNvPr id="23142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31427"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bwMode="auto">
          <a:noFill/>
          <a:ln>
            <a:miter lim="800000"/>
            <a:headEnd/>
            <a:tailEnd/>
          </a:ln>
        </p:spPr>
        <p:txBody>
          <a:bodyPr/>
          <a:lstStyle/>
          <a:p>
            <a:pPr>
              <a:buClr>
                <a:srgbClr val="0000FF"/>
              </a:buClr>
            </a:pPr>
            <a:fld id="{91E26E21-7A35-40B7-83CC-83C502E5BF32}" type="slidenum">
              <a:rPr lang="en-US" altLang="zh-CN">
                <a:solidFill>
                  <a:srgbClr val="000000"/>
                </a:solidFill>
              </a:rPr>
              <a:pPr>
                <a:buClr>
                  <a:srgbClr val="0000FF"/>
                </a:buClr>
              </a:pPr>
              <a:t>270</a:t>
            </a:fld>
            <a:endParaRPr lang="en-US" altLang="zh-CN">
              <a:solidFill>
                <a:srgbClr val="000000"/>
              </a:solidFill>
            </a:endParaRPr>
          </a:p>
        </p:txBody>
      </p:sp>
      <p:sp>
        <p:nvSpPr>
          <p:cNvPr id="23347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3347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B3972FE-6DAA-9D43-B7D5-1938B368CD1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43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438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67777523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Clr>
                <a:srgbClr val="0000FF"/>
              </a:buClr>
            </a:pPr>
            <a:fld id="{DCDA724E-5BB3-B441-8409-8A571984B310}" type="slidenum">
              <a:rPr lang="en-US" sz="1200">
                <a:solidFill>
                  <a:srgbClr val="000000"/>
                </a:solidFill>
              </a:rPr>
              <a:pPr eaLnBrk="1" hangingPunct="1">
                <a:buClr>
                  <a:srgbClr val="0000FF"/>
                </a:buClr>
              </a:pPr>
              <a:t>272</a:t>
            </a:fld>
            <a:endParaRPr lang="en-US" sz="1200">
              <a:solidFill>
                <a:srgbClr val="000000"/>
              </a:solidFill>
            </a:endParaRPr>
          </a:p>
        </p:txBody>
      </p:sp>
      <p:sp>
        <p:nvSpPr>
          <p:cNvPr id="358402" name="Rectangle 2"/>
          <p:cNvSpPr>
            <a:spLocks noGrp="1" noRot="1" noChangeAspect="1" noChangeArrowheads="1" noTextEdit="1"/>
          </p:cNvSpPr>
          <p:nvPr>
            <p:ph type="sldImg"/>
          </p:nvPr>
        </p:nvSpPr>
        <p:spPr>
          <a:xfrm>
            <a:off x="1143000" y="685800"/>
            <a:ext cx="4572000" cy="3429000"/>
          </a:xfrm>
          <a:ln/>
        </p:spPr>
      </p:sp>
      <p:sp>
        <p:nvSpPr>
          <p:cNvPr id="3584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bwMode="auto">
          <a:noFill/>
          <a:ln>
            <a:miter lim="800000"/>
            <a:headEnd/>
            <a:tailEnd/>
          </a:ln>
        </p:spPr>
        <p:txBody>
          <a:bodyPr/>
          <a:lstStyle/>
          <a:p>
            <a:pPr>
              <a:buClr>
                <a:srgbClr val="0000FF"/>
              </a:buClr>
            </a:pPr>
            <a:fld id="{AB989167-56D7-49CF-94FA-955ED20B5879}" type="slidenum">
              <a:rPr lang="en-US" altLang="zh-CN">
                <a:solidFill>
                  <a:srgbClr val="000000"/>
                </a:solidFill>
              </a:rPr>
              <a:pPr>
                <a:buClr>
                  <a:srgbClr val="0000FF"/>
                </a:buClr>
              </a:pPr>
              <a:t>273</a:t>
            </a:fld>
            <a:endParaRPr lang="en-US" altLang="zh-CN">
              <a:solidFill>
                <a:srgbClr val="000000"/>
              </a:solidFill>
            </a:endParaRPr>
          </a:p>
        </p:txBody>
      </p:sp>
      <p:sp>
        <p:nvSpPr>
          <p:cNvPr id="2129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299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pPr eaLnBrk="1" hangingPunct="1"/>
              <a:t>24</a:t>
            </a:fld>
            <a:endParaRPr lang="en-US" sz="1200"/>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endParaRPr lang="en-US" sz="1200" b="1" dirty="0">
              <a:latin typeface="Arial" charset="0"/>
              <a:cs typeface="Arial"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bwMode="auto">
          <a:noFill/>
          <a:ln>
            <a:miter lim="800000"/>
            <a:headEnd/>
            <a:tailEnd/>
          </a:ln>
        </p:spPr>
        <p:txBody>
          <a:bodyPr/>
          <a:lstStyle/>
          <a:p>
            <a:pPr>
              <a:buClr>
                <a:srgbClr val="0000FF"/>
              </a:buClr>
            </a:pPr>
            <a:fld id="{A4B4E0B5-F6F4-4C36-9DE8-EBB2DFE98669}" type="slidenum">
              <a:rPr lang="en-US" altLang="zh-CN">
                <a:solidFill>
                  <a:srgbClr val="000000"/>
                </a:solidFill>
              </a:rPr>
              <a:pPr>
                <a:buClr>
                  <a:srgbClr val="0000FF"/>
                </a:buClr>
              </a:pPr>
              <a:t>274</a:t>
            </a:fld>
            <a:endParaRPr lang="en-US" altLang="zh-CN">
              <a:solidFill>
                <a:srgbClr val="000000"/>
              </a:solidFill>
            </a:endParaRPr>
          </a:p>
        </p:txBody>
      </p:sp>
      <p:sp>
        <p:nvSpPr>
          <p:cNvPr id="23961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3961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ln>
            <a:miter lim="800000"/>
            <a:headEnd/>
            <a:tailEnd/>
          </a:ln>
        </p:spPr>
        <p:txBody>
          <a:bodyPr/>
          <a:lstStyle/>
          <a:p>
            <a:pPr>
              <a:buClr>
                <a:srgbClr val="0000FF"/>
              </a:buClr>
            </a:pPr>
            <a:fld id="{D9840616-A416-4FE7-9CC5-58760171E879}" type="slidenum">
              <a:rPr lang="en-US" altLang="zh-CN">
                <a:solidFill>
                  <a:srgbClr val="000000"/>
                </a:solidFill>
              </a:rPr>
              <a:pPr>
                <a:buClr>
                  <a:srgbClr val="0000FF"/>
                </a:buClr>
              </a:pPr>
              <a:t>275</a:t>
            </a:fld>
            <a:endParaRPr lang="en-US" altLang="zh-CN">
              <a:solidFill>
                <a:srgbClr val="000000"/>
              </a:solidFill>
            </a:endParaRPr>
          </a:p>
        </p:txBody>
      </p:sp>
      <p:sp>
        <p:nvSpPr>
          <p:cNvPr id="24166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4166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ln>
            <a:miter lim="800000"/>
            <a:headEnd/>
            <a:tailEnd/>
          </a:ln>
        </p:spPr>
        <p:txBody>
          <a:bodyPr/>
          <a:lstStyle/>
          <a:p>
            <a:pPr>
              <a:buClr>
                <a:srgbClr val="0000FF"/>
              </a:buClr>
            </a:pPr>
            <a:fld id="{14C0D38A-628F-4798-AFB8-005D500C5575}" type="slidenum">
              <a:rPr lang="en-US" altLang="zh-CN">
                <a:solidFill>
                  <a:srgbClr val="000000"/>
                </a:solidFill>
              </a:rPr>
              <a:pPr>
                <a:buClr>
                  <a:srgbClr val="0000FF"/>
                </a:buClr>
              </a:pPr>
              <a:t>276</a:t>
            </a:fld>
            <a:endParaRPr lang="en-US" altLang="zh-CN">
              <a:solidFill>
                <a:srgbClr val="000000"/>
              </a:solidFill>
            </a:endParaRPr>
          </a:p>
        </p:txBody>
      </p:sp>
      <p:sp>
        <p:nvSpPr>
          <p:cNvPr id="243714"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43715"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r>
              <a:rPr lang="en-US" altLang="zh-CN">
                <a:latin typeface="Times New Roman" pitchFamily="18" charset="0"/>
                <a:ea typeface="MS PGothic" pitchFamily="34" charset="-128"/>
              </a:rPr>
              <a:t>Romans loved Caesarea, considering it a model city.</a:t>
            </a:r>
          </a:p>
          <a:p>
            <a:pPr eaLnBrk="1" hangingPunct="1">
              <a:spcBef>
                <a:spcPct val="0"/>
              </a:spcBef>
            </a:pPr>
            <a:r>
              <a:rPr lang="en-US" altLang="zh-CN">
                <a:latin typeface="Times New Roman" pitchFamily="18" charset="0"/>
                <a:ea typeface="MS PGothic" pitchFamily="34" charset="-128"/>
              </a:rPr>
              <a:t>Jews despised it as the unclean capital of their conquerors</a:t>
            </a:r>
          </a:p>
          <a:p>
            <a:pPr eaLnBrk="1" hangingPunct="1">
              <a:spcBef>
                <a:spcPct val="0"/>
              </a:spcBef>
            </a:pPr>
            <a:r>
              <a:rPr lang="en-US" altLang="zh-CN">
                <a:latin typeface="Times New Roman" pitchFamily="18" charset="0"/>
                <a:ea typeface="MS PGothic" pitchFamily="34" charset="-128"/>
              </a:rPr>
              <a:t>Yet Peter willingly went there as he saw God initiating change!</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bwMode="auto">
          <a:noFill/>
          <a:ln>
            <a:miter lim="800000"/>
            <a:headEnd/>
            <a:tailEnd/>
          </a:ln>
        </p:spPr>
        <p:txBody>
          <a:bodyPr/>
          <a:lstStyle/>
          <a:p>
            <a:pPr>
              <a:buClr>
                <a:srgbClr val="0000FF"/>
              </a:buClr>
            </a:pPr>
            <a:fld id="{D61780DE-5F7E-4901-9BA4-129BA6D452BB}" type="slidenum">
              <a:rPr lang="en-US" altLang="zh-CN">
                <a:solidFill>
                  <a:srgbClr val="000000"/>
                </a:solidFill>
              </a:rPr>
              <a:pPr>
                <a:buClr>
                  <a:srgbClr val="0000FF"/>
                </a:buClr>
              </a:pPr>
              <a:t>277</a:t>
            </a:fld>
            <a:endParaRPr lang="en-US" altLang="zh-CN">
              <a:solidFill>
                <a:srgbClr val="000000"/>
              </a:solidFill>
            </a:endParaRPr>
          </a:p>
        </p:txBody>
      </p:sp>
      <p:sp>
        <p:nvSpPr>
          <p:cNvPr id="24576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4576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ln>
            <a:miter lim="800000"/>
            <a:headEnd/>
            <a:tailEnd/>
          </a:ln>
        </p:spPr>
        <p:txBody>
          <a:bodyPr/>
          <a:lstStyle/>
          <a:p>
            <a:pPr>
              <a:buClr>
                <a:srgbClr val="0000FF"/>
              </a:buClr>
            </a:pPr>
            <a:fld id="{018F1C76-48E2-4A4E-A49D-695D918D109D}" type="slidenum">
              <a:rPr lang="en-US" altLang="zh-CN">
                <a:solidFill>
                  <a:srgbClr val="000000"/>
                </a:solidFill>
                <a:latin typeface="Arial" pitchFamily="34" charset="0"/>
              </a:rPr>
              <a:pPr>
                <a:buClr>
                  <a:srgbClr val="0000FF"/>
                </a:buClr>
              </a:pPr>
              <a:t>278</a:t>
            </a:fld>
            <a:endParaRPr lang="en-US" altLang="zh-CN">
              <a:solidFill>
                <a:srgbClr val="000000"/>
              </a:solidFill>
              <a:latin typeface="Arial" pitchFamily="34" charset="0"/>
            </a:endParaRPr>
          </a:p>
        </p:txBody>
      </p:sp>
      <p:sp>
        <p:nvSpPr>
          <p:cNvPr id="24781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4781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Clr>
                <a:srgbClr val="0000FF"/>
              </a:buClr>
            </a:pPr>
            <a:fld id="{7B9EFAD3-2073-134D-ACB5-7E193B6336B8}" type="slidenum">
              <a:rPr lang="en-US" sz="1200">
                <a:solidFill>
                  <a:srgbClr val="000000"/>
                </a:solidFill>
              </a:rPr>
              <a:pPr eaLnBrk="1" hangingPunct="1">
                <a:buClr>
                  <a:srgbClr val="0000FF"/>
                </a:buClr>
              </a:pPr>
              <a:t>279</a:t>
            </a:fld>
            <a:endParaRPr lang="en-US" sz="1200">
              <a:solidFill>
                <a:srgbClr val="000000"/>
              </a:solidFill>
            </a:endParaRPr>
          </a:p>
        </p:txBody>
      </p:sp>
      <p:sp>
        <p:nvSpPr>
          <p:cNvPr id="372738" name="Rectangle 2"/>
          <p:cNvSpPr>
            <a:spLocks noGrp="1" noRot="1" noChangeAspect="1" noChangeArrowheads="1" noTextEdit="1"/>
          </p:cNvSpPr>
          <p:nvPr>
            <p:ph type="sldImg"/>
          </p:nvPr>
        </p:nvSpPr>
        <p:spPr>
          <a:xfrm>
            <a:off x="1143000" y="685800"/>
            <a:ext cx="4572000" cy="3429000"/>
          </a:xfrm>
          <a:ln/>
        </p:spPr>
      </p:sp>
      <p:sp>
        <p:nvSpPr>
          <p:cNvPr id="37273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dirty="0">
                <a:latin typeface="Times New Roman" charset="0"/>
                <a:ea typeface="ＭＳ Ｐゴシック" charset="0"/>
                <a:cs typeface="ＭＳ Ｐゴシック" charset="0"/>
              </a:rPr>
              <a:t>None of us chose to move to Singapore, but God initiated it</a:t>
            </a:r>
          </a:p>
          <a:p>
            <a:pPr eaLnBrk="1" hangingPunct="1"/>
            <a:r>
              <a:rPr lang="en-US" dirty="0">
                <a:latin typeface="Times New Roman" charset="0"/>
                <a:ea typeface="ＭＳ Ｐゴシック" charset="0"/>
                <a:cs typeface="ＭＳ Ｐゴシック" charset="0"/>
              </a:rPr>
              <a:t>We</a:t>
            </a:r>
            <a:r>
              <a:rPr lang="fr-FR"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had to get with how God is using the internet age to get us to have a website</a:t>
            </a:r>
          </a:p>
          <a:p>
            <a:pPr eaLnBrk="1" hangingPunct="1"/>
            <a:r>
              <a:rPr lang="en-US" dirty="0">
                <a:latin typeface="Times New Roman" charset="0"/>
                <a:ea typeface="ＭＳ Ｐゴシック" charset="0"/>
                <a:cs typeface="ＭＳ Ｐゴシック" charset="0"/>
              </a:rPr>
              <a:t>God has brought people here from 13 nations now!  Americans are only 44%.</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ln>
            <a:miter lim="800000"/>
            <a:headEnd/>
            <a:tailEnd/>
          </a:ln>
        </p:spPr>
        <p:txBody>
          <a:bodyPr/>
          <a:lstStyle/>
          <a:p>
            <a:pPr>
              <a:buClr>
                <a:srgbClr val="0000FF"/>
              </a:buClr>
            </a:pPr>
            <a:fld id="{19A7AEDD-46FE-4376-9D61-D8D40D48BECB}" type="slidenum">
              <a:rPr lang="en-US" altLang="zh-CN">
                <a:solidFill>
                  <a:srgbClr val="000000"/>
                </a:solidFill>
              </a:rPr>
              <a:pPr>
                <a:buClr>
                  <a:srgbClr val="0000FF"/>
                </a:buClr>
              </a:pPr>
              <a:t>280</a:t>
            </a:fld>
            <a:endParaRPr lang="en-US" altLang="zh-CN">
              <a:solidFill>
                <a:srgbClr val="000000"/>
              </a:solidFill>
            </a:endParaRPr>
          </a:p>
        </p:txBody>
      </p:sp>
      <p:sp>
        <p:nvSpPr>
          <p:cNvPr id="25190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5190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ln>
            <a:miter lim="800000"/>
            <a:headEnd/>
            <a:tailEnd/>
          </a:ln>
        </p:spPr>
        <p:txBody>
          <a:bodyPr/>
          <a:lstStyle/>
          <a:p>
            <a:pPr>
              <a:buClr>
                <a:srgbClr val="0000FF"/>
              </a:buClr>
            </a:pPr>
            <a:fld id="{6C4FE52E-93B9-49E5-9746-4B13AA39E317}" type="slidenum">
              <a:rPr lang="en-US" altLang="zh-CN">
                <a:solidFill>
                  <a:srgbClr val="000000"/>
                </a:solidFill>
              </a:rPr>
              <a:pPr>
                <a:buClr>
                  <a:srgbClr val="0000FF"/>
                </a:buClr>
              </a:pPr>
              <a:t>281</a:t>
            </a:fld>
            <a:endParaRPr lang="en-US" altLang="zh-CN">
              <a:solidFill>
                <a:srgbClr val="000000"/>
              </a:solidFill>
            </a:endParaRPr>
          </a:p>
        </p:txBody>
      </p:sp>
      <p:sp>
        <p:nvSpPr>
          <p:cNvPr id="25395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5395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ln>
            <a:miter lim="800000"/>
            <a:headEnd/>
            <a:tailEnd/>
          </a:ln>
        </p:spPr>
        <p:txBody>
          <a:bodyPr/>
          <a:lstStyle/>
          <a:p>
            <a:pPr>
              <a:buClr>
                <a:srgbClr val="0000FF"/>
              </a:buClr>
            </a:pPr>
            <a:fld id="{6069BB4D-E317-4139-A7C5-19D278D912BB}" type="slidenum">
              <a:rPr lang="en-US" altLang="zh-CN">
                <a:solidFill>
                  <a:srgbClr val="000000"/>
                </a:solidFill>
              </a:rPr>
              <a:pPr>
                <a:buClr>
                  <a:srgbClr val="0000FF"/>
                </a:buClr>
              </a:pPr>
              <a:t>282</a:t>
            </a:fld>
            <a:endParaRPr lang="en-US" altLang="zh-CN">
              <a:solidFill>
                <a:srgbClr val="000000"/>
              </a:solidFill>
            </a:endParaRPr>
          </a:p>
        </p:txBody>
      </p:sp>
      <p:sp>
        <p:nvSpPr>
          <p:cNvPr id="25600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5600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bwMode="auto">
          <a:noFill/>
          <a:ln>
            <a:miter lim="800000"/>
            <a:headEnd/>
            <a:tailEnd/>
          </a:ln>
        </p:spPr>
        <p:txBody>
          <a:bodyPr/>
          <a:lstStyle/>
          <a:p>
            <a:pPr>
              <a:buClr>
                <a:srgbClr val="0000FF"/>
              </a:buClr>
            </a:pPr>
            <a:fld id="{0EA44033-1A04-4D19-9731-13C5919029D0}" type="slidenum">
              <a:rPr lang="en-US" altLang="zh-CN">
                <a:solidFill>
                  <a:srgbClr val="000000"/>
                </a:solidFill>
                <a:latin typeface="Arial" pitchFamily="34" charset="0"/>
              </a:rPr>
              <a:pPr>
                <a:buClr>
                  <a:srgbClr val="0000FF"/>
                </a:buClr>
              </a:pPr>
              <a:t>284</a:t>
            </a:fld>
            <a:endParaRPr lang="en-US" altLang="zh-CN">
              <a:solidFill>
                <a:srgbClr val="000000"/>
              </a:solidFill>
              <a:latin typeface="Arial" pitchFamily="34" charset="0"/>
            </a:endParaRPr>
          </a:p>
        </p:txBody>
      </p:sp>
      <p:sp>
        <p:nvSpPr>
          <p:cNvPr id="25805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5805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25</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bwMode="auto">
          <a:noFill/>
          <a:ln>
            <a:miter lim="800000"/>
            <a:headEnd/>
            <a:tailEnd/>
          </a:ln>
        </p:spPr>
        <p:txBody>
          <a:bodyPr/>
          <a:lstStyle/>
          <a:p>
            <a:pPr>
              <a:buClr>
                <a:srgbClr val="0000FF"/>
              </a:buClr>
            </a:pPr>
            <a:fld id="{190E7CA4-9273-429C-90C1-B34C4556F961}" type="slidenum">
              <a:rPr lang="en-US" altLang="zh-CN">
                <a:solidFill>
                  <a:srgbClr val="000000"/>
                </a:solidFill>
              </a:rPr>
              <a:pPr>
                <a:buClr>
                  <a:srgbClr val="0000FF"/>
                </a:buClr>
              </a:pPr>
              <a:t>285</a:t>
            </a:fld>
            <a:endParaRPr lang="en-US" altLang="zh-CN">
              <a:solidFill>
                <a:srgbClr val="000000"/>
              </a:solidFill>
            </a:endParaRPr>
          </a:p>
        </p:txBody>
      </p:sp>
      <p:sp>
        <p:nvSpPr>
          <p:cNvPr id="2600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6009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bwMode="auto">
          <a:noFill/>
          <a:ln>
            <a:miter lim="800000"/>
            <a:headEnd/>
            <a:tailEnd/>
          </a:ln>
        </p:spPr>
        <p:txBody>
          <a:bodyPr/>
          <a:lstStyle/>
          <a:p>
            <a:pPr>
              <a:buClr>
                <a:srgbClr val="0000FF"/>
              </a:buClr>
            </a:pPr>
            <a:fld id="{71AE5D24-6D7F-408A-8C34-F03462A4E970}" type="slidenum">
              <a:rPr lang="en-US" altLang="zh-CN">
                <a:solidFill>
                  <a:srgbClr val="000000"/>
                </a:solidFill>
              </a:rPr>
              <a:pPr>
                <a:buClr>
                  <a:srgbClr val="0000FF"/>
                </a:buClr>
              </a:pPr>
              <a:t>296</a:t>
            </a:fld>
            <a:endParaRPr lang="en-US" altLang="zh-CN">
              <a:solidFill>
                <a:srgbClr val="000000"/>
              </a:solidFill>
            </a:endParaRPr>
          </a:p>
        </p:txBody>
      </p:sp>
      <p:sp>
        <p:nvSpPr>
          <p:cNvPr id="2621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6214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50B448AC-F4D1-BF4A-8BF2-125A65F34D20}" type="slidenum">
              <a:rPr lang="en-US" altLang="zh-CN" sz="1200">
                <a:solidFill>
                  <a:srgbClr val="000000"/>
                </a:solidFill>
                <a:latin typeface="Calibri" charset="0"/>
              </a:rPr>
              <a:pPr>
                <a:buClr>
                  <a:srgbClr val="0000FF"/>
                </a:buClr>
              </a:pPr>
              <a:t>297</a:t>
            </a:fld>
            <a:endParaRPr lang="en-US" altLang="zh-CN" sz="1200">
              <a:solidFill>
                <a:srgbClr val="000000"/>
              </a:solidFill>
              <a:latin typeface="Calibri" charset="0"/>
            </a:endParaRPr>
          </a:p>
        </p:txBody>
      </p:sp>
      <p:sp>
        <p:nvSpPr>
          <p:cNvPr id="2641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bwMode="auto">
          <a:noFill/>
          <a:ln>
            <a:miter lim="800000"/>
            <a:headEnd/>
            <a:tailEnd/>
          </a:ln>
        </p:spPr>
        <p:txBody>
          <a:bodyPr/>
          <a:lstStyle/>
          <a:p>
            <a:pPr>
              <a:buClr>
                <a:srgbClr val="0000FF"/>
              </a:buClr>
            </a:pPr>
            <a:fld id="{2D3D6328-319A-40AE-88A1-5340C1459EBD}" type="slidenum">
              <a:rPr lang="en-US" altLang="zh-CN">
                <a:solidFill>
                  <a:srgbClr val="000000"/>
                </a:solidFill>
              </a:rPr>
              <a:pPr>
                <a:buClr>
                  <a:srgbClr val="0000FF"/>
                </a:buClr>
              </a:pPr>
              <a:t>298</a:t>
            </a:fld>
            <a:endParaRPr lang="en-US" altLang="zh-CN">
              <a:solidFill>
                <a:srgbClr val="000000"/>
              </a:solidFill>
            </a:endParaRPr>
          </a:p>
        </p:txBody>
      </p:sp>
      <p:sp>
        <p:nvSpPr>
          <p:cNvPr id="26624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6624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3C85AE85-DBFD-3845-A7B5-1E915F21D95E}" type="slidenum">
              <a:rPr lang="en-US" altLang="zh-CN" sz="1200">
                <a:solidFill>
                  <a:srgbClr val="000000"/>
                </a:solidFill>
                <a:latin typeface="Calibri" charset="0"/>
              </a:rPr>
              <a:pPr>
                <a:buClr>
                  <a:srgbClr val="0000FF"/>
                </a:buClr>
              </a:pPr>
              <a:t>299</a:t>
            </a:fld>
            <a:endParaRPr lang="en-US" altLang="zh-CN" sz="1200">
              <a:solidFill>
                <a:srgbClr val="000000"/>
              </a:solidFill>
              <a:latin typeface="Calibri" charset="0"/>
            </a:endParaRPr>
          </a:p>
        </p:txBody>
      </p:sp>
      <p:sp>
        <p:nvSpPr>
          <p:cNvPr id="26829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829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zh-CN" sz="1600" b="1">
                <a:latin typeface="Times New Roman" charset="0"/>
                <a:ea typeface="ＭＳ Ｐゴシック" charset="0"/>
                <a:cs typeface="ＭＳ Ｐゴシック" charset="0"/>
              </a:rPr>
              <a:t>Sometimes we don’t embrace change because we’re too comfortable!</a:t>
            </a:r>
          </a:p>
          <a:p>
            <a:pPr eaLnBrk="1" hangingPunct="1">
              <a:spcBef>
                <a:spcPct val="0"/>
              </a:spcBef>
            </a:pPr>
            <a:r>
              <a:rPr lang="en-US" altLang="zh-CN" sz="1600" b="1">
                <a:latin typeface="Times New Roman" charset="0"/>
                <a:ea typeface="ＭＳ Ｐゴシック" charset="0"/>
                <a:cs typeface="ＭＳ Ｐゴシック" charset="0"/>
              </a:rPr>
              <a:t>That’s not us!</a:t>
            </a: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908EC1C4-C45F-724F-B2BB-0C21FF1C7743}" type="slidenum">
              <a:rPr lang="en-US" altLang="zh-CN" sz="1200">
                <a:solidFill>
                  <a:srgbClr val="000000"/>
                </a:solidFill>
                <a:latin typeface="Calibri" charset="0"/>
              </a:rPr>
              <a:pPr>
                <a:buClr>
                  <a:srgbClr val="0000FF"/>
                </a:buClr>
              </a:pPr>
              <a:t>300</a:t>
            </a:fld>
            <a:endParaRPr lang="en-US" altLang="zh-CN" sz="1200">
              <a:solidFill>
                <a:srgbClr val="000000"/>
              </a:solidFill>
              <a:latin typeface="Calibri" charset="0"/>
            </a:endParaRPr>
          </a:p>
        </p:txBody>
      </p:sp>
      <p:sp>
        <p:nvSpPr>
          <p:cNvPr id="27033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033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zh-CN" sz="1600" b="1">
                <a:latin typeface="Times New Roman" charset="0"/>
                <a:ea typeface="ＭＳ Ｐゴシック" charset="0"/>
                <a:cs typeface="ＭＳ Ｐゴシック" charset="0"/>
              </a:rPr>
              <a:t>Other times we are stuck in tradition </a:t>
            </a: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04B3F805-8DF4-004A-B9C5-1AE391A04511}" type="slidenum">
              <a:rPr lang="en-US" altLang="zh-CN" sz="1200">
                <a:solidFill>
                  <a:srgbClr val="000000"/>
                </a:solidFill>
                <a:latin typeface="Calibri" charset="0"/>
              </a:rPr>
              <a:pPr>
                <a:buClr>
                  <a:srgbClr val="0000FF"/>
                </a:buClr>
              </a:pPr>
              <a:t>301</a:t>
            </a:fld>
            <a:endParaRPr lang="en-US" altLang="zh-CN" sz="1200">
              <a:solidFill>
                <a:srgbClr val="000000"/>
              </a:solidFill>
              <a:latin typeface="Calibri" charset="0"/>
            </a:endParaRPr>
          </a:p>
        </p:txBody>
      </p:sp>
      <p:sp>
        <p:nvSpPr>
          <p:cNvPr id="27238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238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Slide Image Placeholder 1"/>
          <p:cNvSpPr>
            <a:spLocks noGrp="1" noRot="1" noChangeAspect="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4434" name="Notes Placeholder 2"/>
          <p:cNvSpPr>
            <a:spLocks noGrp="1"/>
          </p:cNvSpPr>
          <p:nvPr>
            <p:ph type="body" idx="1"/>
          </p:nvPr>
        </p:nvSpPr>
        <p:spPr bwMode="auto">
          <a:xfrm>
            <a:off x="0" y="0"/>
            <a:ext cx="0" cy="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25000" lnSpcReduction="20000"/>
          </a:bodyPr>
          <a:lstStyle/>
          <a:p>
            <a:pPr marL="822325" indent="-273050" eaLnBrk="1" hangingPunct="1">
              <a:spcBef>
                <a:spcPts val="1200"/>
              </a:spcBef>
            </a:pPr>
            <a:r>
              <a:rPr lang="en-US" altLang="zh-CN" sz="1100" b="1">
                <a:latin typeface="Times New Roman" charset="0"/>
                <a:ea typeface="MS Mincho" charset="0"/>
                <a:cs typeface="MS Mincho" charset="0"/>
              </a:rPr>
              <a:t>• Love God</a:t>
            </a:r>
            <a:endParaRPr lang="en-US" altLang="zh-CN" b="1">
              <a:latin typeface="Times New Roman" charset="0"/>
              <a:ea typeface="MS Mincho" charset="0"/>
              <a:cs typeface="MS Mincho" charset="0"/>
            </a:endParaRPr>
          </a:p>
          <a:p>
            <a:pPr marL="822325" indent="-273050" eaLnBrk="1" hangingPunct="1">
              <a:spcBef>
                <a:spcPts val="1200"/>
              </a:spcBef>
              <a:spcAft>
                <a:spcPts val="300"/>
              </a:spcAft>
            </a:pPr>
            <a:r>
              <a:rPr lang="en-US" altLang="zh-CN" b="1">
                <a:latin typeface="Times" charset="0"/>
                <a:ea typeface="ＭＳ Ｐゴシック" charset="0"/>
                <a:cs typeface="ＭＳ Ｐゴシック" charset="0"/>
              </a:rPr>
              <a:t>Where it starts—and ends—is in our call to LOVE.  As Paul noted, “The greatest of these is love” (1 Cor. 13:13).  </a:t>
            </a:r>
            <a:endParaRPr lang="en-US" altLang="zh-CN" b="1">
              <a:latin typeface="Times New Roman" charset="0"/>
              <a:ea typeface="ＭＳ Ｐゴシック" charset="0"/>
              <a:cs typeface="ＭＳ Ｐゴシック" charset="0"/>
            </a:endParaRPr>
          </a:p>
          <a:p>
            <a:pPr marL="822325" indent="-273050" eaLnBrk="1" hangingPunct="1">
              <a:spcBef>
                <a:spcPts val="1200"/>
              </a:spcBef>
              <a:spcAft>
                <a:spcPts val="300"/>
              </a:spcAft>
            </a:pPr>
            <a:r>
              <a:rPr lang="en-US" altLang="zh-CN" b="1">
                <a:latin typeface="Times" charset="0"/>
                <a:ea typeface="ＭＳ Ｐゴシック" charset="0"/>
                <a:cs typeface="ＭＳ Ｐゴシック" charset="0"/>
              </a:rPr>
              <a:t>What is the most important thing we do as a church?  It begins with loving the God who loves us.  </a:t>
            </a:r>
            <a:endParaRPr lang="en-US" altLang="zh-CN" b="1">
              <a:latin typeface="Times New Roman" charset="0"/>
              <a:ea typeface="ＭＳ Ｐゴシック" charset="0"/>
              <a:cs typeface="ＭＳ Ｐゴシック" charset="0"/>
            </a:endParaRPr>
          </a:p>
          <a:p>
            <a:pPr marL="822325" indent="-273050" eaLnBrk="1" hangingPunct="1">
              <a:spcBef>
                <a:spcPts val="1200"/>
              </a:spcBef>
            </a:pPr>
            <a:r>
              <a:rPr lang="en-US" altLang="zh-CN" sz="1100" b="1">
                <a:latin typeface="Times New Roman" charset="0"/>
                <a:ea typeface="MS Mincho" charset="0"/>
                <a:cs typeface="MS Mincho" charset="0"/>
              </a:rPr>
              <a:t>• Love Church</a:t>
            </a:r>
            <a:endParaRPr lang="en-US" altLang="zh-CN" b="1">
              <a:latin typeface="Times New Roman" charset="0"/>
              <a:ea typeface="MS Mincho" charset="0"/>
              <a:cs typeface="MS Mincho" charset="0"/>
            </a:endParaRPr>
          </a:p>
          <a:p>
            <a:pPr marL="822325" indent="-273050" eaLnBrk="1" hangingPunct="1">
              <a:spcBef>
                <a:spcPts val="1200"/>
              </a:spcBef>
              <a:spcAft>
                <a:spcPts val="300"/>
              </a:spcAft>
            </a:pPr>
            <a:r>
              <a:rPr lang="en-US" altLang="zh-CN" b="1">
                <a:latin typeface="Times" charset="0"/>
                <a:ea typeface="ＭＳ Ｐゴシック" charset="0"/>
                <a:cs typeface="ＭＳ Ｐゴシック" charset="0"/>
              </a:rPr>
              <a:t>Do you genuinely love him?  If you don’t, then nothing else you do counts, really.</a:t>
            </a:r>
            <a:endParaRPr lang="en-US" altLang="zh-CN" b="1">
              <a:latin typeface="Times New Roman" charset="0"/>
              <a:ea typeface="ＭＳ Ｐゴシック" charset="0"/>
              <a:cs typeface="ＭＳ Ｐゴシック" charset="0"/>
            </a:endParaRPr>
          </a:p>
          <a:p>
            <a:pPr marL="822325" indent="-273050" eaLnBrk="1" hangingPunct="1">
              <a:spcBef>
                <a:spcPts val="1200"/>
              </a:spcBef>
              <a:spcAft>
                <a:spcPts val="300"/>
              </a:spcAft>
            </a:pPr>
            <a:r>
              <a:rPr lang="en-US" altLang="zh-CN" b="1">
                <a:latin typeface="Times" charset="0"/>
                <a:ea typeface="ＭＳ Ｐゴシック" charset="0"/>
                <a:cs typeface="ＭＳ Ｐゴシック" charset="0"/>
              </a:rPr>
              <a:t>The second thing He said right after this: to love your neighbor as yourself.  </a:t>
            </a:r>
            <a:endParaRPr lang="en-US" altLang="zh-CN" b="1">
              <a:latin typeface="Times New Roman" charset="0"/>
              <a:ea typeface="ＭＳ Ｐゴシック" charset="0"/>
              <a:cs typeface="ＭＳ Ｐゴシック" charset="0"/>
            </a:endParaRPr>
          </a:p>
          <a:p>
            <a:pPr marL="822325" indent="-273050" eaLnBrk="1" hangingPunct="1">
              <a:spcBef>
                <a:spcPts val="1200"/>
              </a:spcBef>
            </a:pPr>
            <a:r>
              <a:rPr lang="en-US" altLang="zh-CN" sz="1100" b="1">
                <a:latin typeface="Times New Roman" charset="0"/>
                <a:ea typeface="MS Mincho" charset="0"/>
                <a:cs typeface="MS Mincho" charset="0"/>
              </a:rPr>
              <a:t>• Love Nations</a:t>
            </a:r>
            <a:endParaRPr lang="en-US" altLang="zh-CN" b="1">
              <a:latin typeface="Times New Roman" charset="0"/>
              <a:ea typeface="MS Mincho" charset="0"/>
              <a:cs typeface="MS Mincho" charset="0"/>
            </a:endParaRPr>
          </a:p>
          <a:p>
            <a:pPr marL="822325" indent="-273050" eaLnBrk="1" hangingPunct="1">
              <a:spcBef>
                <a:spcPts val="1200"/>
              </a:spcBef>
              <a:spcAft>
                <a:spcPts val="300"/>
              </a:spcAft>
            </a:pPr>
            <a:r>
              <a:rPr lang="en-US" altLang="zh-CN" b="1">
                <a:latin typeface="Times" charset="0"/>
                <a:ea typeface="ＭＳ Ｐゴシック" charset="0"/>
                <a:cs typeface="ＭＳ Ｐゴシック" charset="0"/>
              </a:rPr>
              <a:t>But who is your neighbor?  It starts right here in the body—to love the church—but then it extends from this “close neighbor” to those who are out of the reach of this fellowship where we love the nations.  Our leadership is committed to make all that we do revolve around one of these three priorities.</a:t>
            </a:r>
            <a:endParaRPr lang="en-US" altLang="zh-CN" b="1">
              <a:latin typeface="Times New Roman" charset="0"/>
              <a:ea typeface="ＭＳ Ｐゴシック" charset="0"/>
              <a:cs typeface="ＭＳ Ｐゴシック" charset="0"/>
            </a:endParaRPr>
          </a:p>
          <a:p>
            <a:pPr marL="822325" indent="-273050" eaLnBrk="1" hangingPunct="1">
              <a:spcBef>
                <a:spcPct val="0"/>
              </a:spcBef>
            </a:pPr>
            <a:endParaRPr lang="en-US" altLang="zh-CN">
              <a:latin typeface="Times New Roman" charset="0"/>
              <a:ea typeface="ＭＳ Ｐゴシック" charset="0"/>
              <a:cs typeface="ＭＳ Ｐゴシック" charset="0"/>
            </a:endParaRPr>
          </a:p>
        </p:txBody>
      </p:sp>
      <p:sp>
        <p:nvSpPr>
          <p:cNvPr id="274435"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r"/>
            <a:fld id="{4106B466-70E8-B74F-97F2-8CDE4582FFB6}" type="slidenum">
              <a:rPr lang="en-US" altLang="zh-CN" sz="1200" smtClean="0">
                <a:solidFill>
                  <a:srgbClr val="000000"/>
                </a:solidFill>
                <a:latin typeface="Calibri" charset="0"/>
              </a:rPr>
              <a:pPr algn="r"/>
              <a:t>302</a:t>
            </a:fld>
            <a:endParaRPr lang="en-US" altLang="zh-CN" sz="1200">
              <a:solidFill>
                <a:srgbClr val="000000"/>
              </a:solidFill>
              <a:latin typeface="Calibri"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851A74-A3DF-C44C-9DD8-CD82B00CB9BF}" type="slidenum">
              <a:rPr kumimoji="0" lang="en-US" altLang="zh-CN" sz="1200" b="0" i="0" u="none" strike="noStrike" kern="1200" cap="none" spc="0" normalizeH="0" baseline="0" noProof="0">
                <a:ln>
                  <a:noFill/>
                </a:ln>
                <a:solidFill>
                  <a:prstClr val="black"/>
                </a:solidFill>
                <a:effectLst/>
                <a:uLnTx/>
                <a:uFillTx/>
                <a:latin typeface="Calibri" charset="0"/>
                <a:ea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altLang="zh-CN" sz="1200" b="0" i="0" u="none" strike="noStrike" kern="1200" cap="none" spc="0" normalizeH="0" baseline="0" noProof="0">
              <a:ln>
                <a:noFill/>
              </a:ln>
              <a:solidFill>
                <a:prstClr val="black"/>
              </a:solidFill>
              <a:effectLst/>
              <a:uLnTx/>
              <a:uFillTx/>
              <a:latin typeface="Calibri" charset="0"/>
              <a:ea typeface="SimSun" charset="0"/>
            </a:endParaRPr>
          </a:p>
        </p:txBody>
      </p:sp>
      <p:sp>
        <p:nvSpPr>
          <p:cNvPr id="30310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31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6109278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65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733EACC3-64BA-3540-BF3F-C8F223E14E3D}" type="slidenum">
              <a:rPr lang="zh-CN" altLang="en-US" sz="1200" b="1">
                <a:solidFill>
                  <a:prstClr val="black"/>
                </a:solidFill>
                <a:latin typeface="Arial" charset="0"/>
              </a:rPr>
              <a:pPr algn="r" eaLnBrk="1" hangingPunct="1"/>
              <a:t>308</a:t>
            </a:fld>
            <a:endParaRPr lang="en-US" altLang="zh-CN" sz="1200" b="1">
              <a:solidFill>
                <a:prstClr val="black"/>
              </a:solidFill>
              <a:latin typeface="Arial" charset="0"/>
            </a:endParaRPr>
          </a:p>
        </p:txBody>
      </p:sp>
      <p:sp>
        <p:nvSpPr>
          <p:cNvPr id="1734659"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734660"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zh-CN" altLang="en-US">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852868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bwMode="auto">
          <a:noFill/>
          <a:ln>
            <a:miter lim="800000"/>
            <a:headEnd/>
            <a:tailEnd/>
          </a:ln>
        </p:spPr>
        <p:txBody>
          <a:bodyPr/>
          <a:lstStyle/>
          <a:p>
            <a:fld id="{C540C6A9-451E-4037-A064-28497A844EDB}" type="slidenum">
              <a:rPr lang="en-GB" altLang="zh-CN">
                <a:solidFill>
                  <a:srgbClr val="000000"/>
                </a:solidFill>
              </a:rPr>
              <a:pPr/>
              <a:t>26</a:t>
            </a:fld>
            <a:endParaRPr lang="en-GB" altLang="zh-CN">
              <a:solidFill>
                <a:srgbClr val="000000"/>
              </a:solidFill>
            </a:endParaRPr>
          </a:p>
        </p:txBody>
      </p:sp>
      <p:sp>
        <p:nvSpPr>
          <p:cNvPr id="107522"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07523"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309</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310</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F566A40-3018-C448-B662-BD813F2DDC07}" type="slidenum">
              <a:rPr lang="en-US" sz="1200">
                <a:solidFill>
                  <a:prstClr val="black"/>
                </a:solidFill>
              </a:rPr>
              <a:pPr eaLnBrk="1" hangingPunct="1"/>
              <a:t>311</a:t>
            </a:fld>
            <a:endParaRPr lang="en-US" sz="1200">
              <a:solidFill>
                <a:prstClr val="black"/>
              </a:solidFill>
            </a:endParaRPr>
          </a:p>
        </p:txBody>
      </p:sp>
      <p:sp>
        <p:nvSpPr>
          <p:cNvPr id="413698" name="Rectangle 2"/>
          <p:cNvSpPr>
            <a:spLocks noGrp="1" noRot="1" noChangeAspect="1" noChangeArrowheads="1" noTextEdit="1"/>
          </p:cNvSpPr>
          <p:nvPr>
            <p:ph type="sldImg"/>
          </p:nvPr>
        </p:nvSpPr>
        <p:spPr>
          <a:xfrm>
            <a:off x="1143000" y="685800"/>
            <a:ext cx="4572000" cy="3429000"/>
          </a:xfrm>
          <a:ln/>
        </p:spPr>
      </p:sp>
      <p:sp>
        <p:nvSpPr>
          <p:cNvPr id="41369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C41E91A8-CD3F-8747-BB67-8DD190D33760}" type="slidenum">
              <a:rPr lang="zh-CN" altLang="en-US" sz="1200">
                <a:solidFill>
                  <a:prstClr val="black"/>
                </a:solidFill>
                <a:latin typeface="Calibri" charset="0"/>
              </a:rPr>
              <a:pPr/>
              <a:t>313</a:t>
            </a:fld>
            <a:endParaRPr lang="en-US" altLang="zh-CN" sz="1200">
              <a:solidFill>
                <a:prstClr val="black"/>
              </a:solidFill>
              <a:latin typeface="Calibri" charset="0"/>
            </a:endParaRPr>
          </a:p>
        </p:txBody>
      </p:sp>
      <p:sp>
        <p:nvSpPr>
          <p:cNvPr id="27648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648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3778" name="Rectangle 2"/>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GB">
              <a:cs typeface="+mn-cs"/>
            </a:endParaRPr>
          </a:p>
        </p:txBody>
      </p:sp>
      <p:sp>
        <p:nvSpPr>
          <p:cNvPr id="1483779" name="Rectangle 3"/>
          <p:cNvSpPr>
            <a:spLocks noGrp="1" noRot="1" noChangeAspect="1" noChangeArrowheads="1"/>
          </p:cNvSpPr>
          <p:nvPr>
            <p:ph type="sldImg"/>
          </p:nvPr>
        </p:nvSpPr>
        <p:spPr>
          <a:xfrm>
            <a:off x="1143000" y="685800"/>
            <a:ext cx="4572000" cy="3429000"/>
          </a:xfrm>
          <a:ln cap="flat"/>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7874" name="Rectangle 2"/>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GB">
              <a:cs typeface="+mn-cs"/>
            </a:endParaRPr>
          </a:p>
        </p:txBody>
      </p:sp>
      <p:sp>
        <p:nvSpPr>
          <p:cNvPr id="1487875" name="Rectangle 3"/>
          <p:cNvSpPr>
            <a:spLocks noGrp="1" noRot="1" noChangeAspect="1" noChangeArrowheads="1"/>
          </p:cNvSpPr>
          <p:nvPr>
            <p:ph type="sldImg"/>
          </p:nvPr>
        </p:nvSpPr>
        <p:spPr>
          <a:xfrm>
            <a:off x="1008390" y="685221"/>
            <a:ext cx="4841220" cy="3429000"/>
          </a:xfrm>
          <a:ln cap="flat"/>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9922" name="Rectangle 2"/>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GB">
              <a:cs typeface="+mn-cs"/>
            </a:endParaRPr>
          </a:p>
        </p:txBody>
      </p:sp>
      <p:sp>
        <p:nvSpPr>
          <p:cNvPr id="1489923" name="Rectangle 3"/>
          <p:cNvSpPr>
            <a:spLocks noGrp="1" noRot="1" noChangeAspect="1" noChangeArrowheads="1"/>
          </p:cNvSpPr>
          <p:nvPr>
            <p:ph type="sldImg"/>
          </p:nvPr>
        </p:nvSpPr>
        <p:spPr>
          <a:xfrm>
            <a:off x="1143000" y="685800"/>
            <a:ext cx="4572000" cy="3429000"/>
          </a:xfrm>
          <a:ln cap="flat"/>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1970" name="Rectangle 2"/>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GB">
              <a:cs typeface="+mn-cs"/>
            </a:endParaRPr>
          </a:p>
        </p:txBody>
      </p:sp>
      <p:sp>
        <p:nvSpPr>
          <p:cNvPr id="1491971" name="Rectangle 3"/>
          <p:cNvSpPr>
            <a:spLocks noGrp="1" noRot="1" noChangeAspect="1" noChangeArrowheads="1"/>
          </p:cNvSpPr>
          <p:nvPr>
            <p:ph type="sldImg"/>
          </p:nvPr>
        </p:nvSpPr>
        <p:spPr>
          <a:xfrm>
            <a:off x="1143000" y="685800"/>
            <a:ext cx="4572000" cy="3429000"/>
          </a:xfrm>
          <a:ln cap="flat"/>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8866" name="Rectangle 2"/>
          <p:cNvSpPr>
            <a:spLocks noGrp="1" noChangeArrowheads="1"/>
          </p:cNvSpPr>
          <p:nvPr>
            <p:ph type="body" idx="1"/>
          </p:nvPr>
        </p:nvSpPr>
        <p:spPr>
          <a:ln/>
        </p:spPr>
        <p:txBody>
          <a:bodyPr/>
          <a:lstStyle/>
          <a:p>
            <a:pPr>
              <a:defRPr/>
            </a:pPr>
            <a:endParaRPr lang="en-GB">
              <a:cs typeface="+mn-cs"/>
            </a:endParaRPr>
          </a:p>
        </p:txBody>
      </p:sp>
      <p:sp>
        <p:nvSpPr>
          <p:cNvPr id="1828867" name="Rectangle 3"/>
          <p:cNvSpPr>
            <a:spLocks noGrp="1" noRot="1" noChangeAspect="1" noChangeArrowheads="1" noTextEdit="1"/>
          </p:cNvSpPr>
          <p:nvPr>
            <p:ph type="sldImg"/>
          </p:nvPr>
        </p:nvSpPr>
        <p:spPr>
          <a:xfrm>
            <a:off x="1143000" y="685800"/>
            <a:ext cx="4572000" cy="3429000"/>
          </a:xfrm>
          <a:ln cap="flat"/>
          <a:extLst>
            <a:ext uri="{FAA26D3D-D897-4be2-8F04-BA451C77F1D7}">
              <ma14:placeholderFlag xmlns="" xmlns:ma14="http://schemas.microsoft.com/office/mac/drawingml/2011/main" val="1"/>
            </a:ext>
          </a:extLst>
        </p:spPr>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009E031A-DFA4-3748-A7C7-E7FD08F9B705}" type="slidenum">
              <a:rPr lang="en-GB" sz="1200">
                <a:solidFill>
                  <a:prstClr val="black"/>
                </a:solidFill>
              </a:rPr>
              <a:pPr eaLnBrk="1" hangingPunct="1"/>
              <a:t>325</a:t>
            </a:fld>
            <a:endParaRPr lang="en-GB" sz="1200">
              <a:solidFill>
                <a:prstClr val="black"/>
              </a:solidFill>
            </a:endParaRPr>
          </a:p>
        </p:txBody>
      </p:sp>
      <p:sp>
        <p:nvSpPr>
          <p:cNvPr id="424963" name="Rectangle 2"/>
          <p:cNvSpPr>
            <a:spLocks noGrp="1" noRot="1" noChangeAspect="1" noChangeArrowheads="1" noTextEdit="1"/>
          </p:cNvSpPr>
          <p:nvPr>
            <p:ph type="sldImg"/>
          </p:nvPr>
        </p:nvSpPr>
        <p:spPr>
          <a:xfrm>
            <a:off x="1143000" y="685800"/>
            <a:ext cx="4572000" cy="3429000"/>
          </a:xfrm>
          <a:ln/>
        </p:spPr>
      </p:sp>
      <p:sp>
        <p:nvSpPr>
          <p:cNvPr id="42496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81973C83-0411-8740-85EC-722400354F0C}" type="slidenum">
              <a:rPr lang="en-GB" sz="1200">
                <a:solidFill>
                  <a:prstClr val="black"/>
                </a:solidFill>
              </a:rPr>
              <a:pPr eaLnBrk="1" hangingPunct="1"/>
              <a:t>27</a:t>
            </a:fld>
            <a:endParaRPr lang="en-GB" sz="1200">
              <a:solidFill>
                <a:prstClr val="black"/>
              </a:solidFill>
            </a:endParaRPr>
          </a:p>
        </p:txBody>
      </p:sp>
      <p:sp>
        <p:nvSpPr>
          <p:cNvPr id="337923" name="Rectangle 2"/>
          <p:cNvSpPr>
            <a:spLocks noGrp="1" noRot="1" noChangeAspect="1" noChangeArrowheads="1"/>
          </p:cNvSpPr>
          <p:nvPr>
            <p:ph type="sldImg"/>
          </p:nvPr>
        </p:nvSpPr>
        <p:spPr>
          <a:xfrm>
            <a:off x="1143000" y="685800"/>
            <a:ext cx="4572000" cy="3429000"/>
          </a:xfrm>
          <a:solidFill>
            <a:srgbClr val="FFFFFF"/>
          </a:solidFill>
          <a:ln/>
        </p:spPr>
      </p:sp>
      <p:sp>
        <p:nvSpPr>
          <p:cNvPr id="337924"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latin typeface="Arial" charset="0"/>
                <a:ea typeface="Arial" charset="0"/>
                <a:cs typeface="Arial" charset="0"/>
              </a:rPr>
              <a:t>Discuss this in your small group</a:t>
            </a:r>
            <a:r>
              <a:rPr lang="en-US" baseline="0" dirty="0">
                <a:latin typeface="Arial" charset="0"/>
                <a:ea typeface="Arial" charset="0"/>
                <a:cs typeface="Arial" charset="0"/>
              </a:rPr>
              <a:t> for 10 minutes and then report on your view to the class.  </a:t>
            </a:r>
          </a:p>
          <a:p>
            <a:pPr eaLnBrk="1" hangingPunct="1"/>
            <a:r>
              <a:rPr lang="en-US" baseline="0" dirty="0">
                <a:latin typeface="Arial" charset="0"/>
                <a:ea typeface="Arial" charset="0"/>
                <a:cs typeface="Arial" charset="0"/>
              </a:rPr>
              <a:t>(After discussion group reports: I have held to each of these views at points in the past, but my perspective now is blue)</a:t>
            </a:r>
            <a:endParaRPr lang="en-US" dirty="0">
              <a:latin typeface="Arial" charset="0"/>
              <a:ea typeface="Arial" charset="0"/>
              <a:cs typeface="Arial"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1BB7C1-BED4-C746-90F6-DF9D47F70B17}" type="slidenum">
              <a:rPr kumimoji="0" lang="zh-CN" altLang="en-US" sz="1200" b="0" i="0" u="none" strike="noStrike" kern="1200" cap="none" spc="0" normalizeH="0" baseline="0" noProof="0" smtClean="0">
                <a:ln>
                  <a:noFill/>
                </a:ln>
                <a:solidFill>
                  <a:prstClr val="white"/>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0" lang="en-US" altLang="zh-CN"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4408512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55C3EADD-2B2E-0D48-919A-67FCDF461AC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978FD8E6-98C6-7542-98E3-65A63BEF04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6286126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8422B4D0-942A-2D41-BA32-C71CB25C153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06BE4C8B-4E66-244E-951F-69A773251CA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176768044"/>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79671749-B014-DA4C-9180-08271AB2A6C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51D6D4F-82ED-564F-AD61-24FEDFCCC83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91752098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AB75F1CC-0CC4-8F43-A3CF-858326CC8DB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A3A2C10B-8902-D446-B6C9-C8E73CEFBAC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8674361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4B95D05D-D51C-F34A-8B7A-1F517F1BA1B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F12338CC-5E55-3A46-BA01-47452309273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668475273"/>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4E9D3DC6-8ECC-404E-BF2C-0F6B0F121C8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2B8F55C7-D19F-EF4E-96BA-769AD3076D1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464284988"/>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153F9B95-73F0-CD42-AA19-E2215482776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4A1AA51B-2B9D-934D-8DF1-A20BA5DC188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490088401"/>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3AA1CDF4-8ADD-554A-85DE-52D028C6786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94725438-BD54-7441-A0D9-9FD972B4B8F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20012378"/>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DE5FB3B0-A133-3C49-843A-BB3C45B502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2404F08E-3D87-0742-98E7-41EA80F5AC3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039698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87CF326C-8815-B64B-A6DA-AC4758D18593}" type="slidenum">
              <a:rPr lang="en-GB" sz="1200">
                <a:solidFill>
                  <a:prstClr val="black"/>
                </a:solidFill>
              </a:rPr>
              <a:pPr eaLnBrk="1" hangingPunct="1"/>
              <a:t>28</a:t>
            </a:fld>
            <a:endParaRPr lang="en-GB" sz="1200">
              <a:solidFill>
                <a:prstClr val="black"/>
              </a:solidFill>
            </a:endParaRPr>
          </a:p>
        </p:txBody>
      </p:sp>
      <p:sp>
        <p:nvSpPr>
          <p:cNvPr id="339971" name="Rectangle 2"/>
          <p:cNvSpPr>
            <a:spLocks noGrp="1" noRot="1" noChangeAspect="1" noChangeArrowheads="1"/>
          </p:cNvSpPr>
          <p:nvPr>
            <p:ph type="sldImg"/>
          </p:nvPr>
        </p:nvSpPr>
        <p:spPr>
          <a:xfrm>
            <a:off x="1143000" y="685800"/>
            <a:ext cx="4572000" cy="3429000"/>
          </a:xfrm>
          <a:solidFill>
            <a:srgbClr val="FFFFFF"/>
          </a:solidFill>
          <a:ln/>
        </p:spPr>
      </p:sp>
      <p:sp>
        <p:nvSpPr>
          <p:cNvPr id="339972"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57EF38F8-8CA5-E546-95B3-3C58E2AE93D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63B669CD-B80E-A248-BF3D-5788DFCFA11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1546111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C3671052-7C08-A248-9133-B19680881E5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CAD5C05F-948C-FC4B-85EF-2F6BF131545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12102119"/>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409282E9-22AF-DE4B-A872-98F2DE280FF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86850300-7949-334F-BC53-B134DD15E47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69652368"/>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90F5EAEB-003A-8444-B14B-41B063AA2B4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9383A6F2-1EBC-3A4C-B717-6F6F813122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943734270"/>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B43613BB-ECCF-0444-AE19-128B63B44F0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67142DA8-296C-7B45-A36B-B17E35F5914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008146592"/>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688AF8B8-6912-684D-93AE-CCC031A23DB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9C2E4796-660A-8F48-8B52-4E5040B28BC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31610107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FAA345FD-1CD2-1045-BC48-F6C94AD768B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091D3789-00B4-054D-BA72-F927113605F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29502010"/>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76AAB825-20C6-7545-8014-91F33C96A3D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A9C05EC5-9289-E842-8420-47B23869B68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97107747"/>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937B70CF-445E-8F47-84A8-1EBCA3546E8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C9F4BE2B-1487-814A-961D-FE87A47E608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06587532"/>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CC51D7F7-D508-9C42-A95D-670400DBA3E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8AE77DCB-CC15-6E48-A3C2-29CB9384821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096240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3368A71A-56A6-8F4A-85B2-E0EEB49B2B8E}" type="slidenum">
              <a:rPr lang="en-GB" sz="1200">
                <a:solidFill>
                  <a:prstClr val="black"/>
                </a:solidFill>
              </a:rPr>
              <a:pPr eaLnBrk="1" hangingPunct="1"/>
              <a:t>29</a:t>
            </a:fld>
            <a:endParaRPr lang="en-GB" sz="1200">
              <a:solidFill>
                <a:prstClr val="black"/>
              </a:solidFill>
            </a:endParaRPr>
          </a:p>
        </p:txBody>
      </p:sp>
      <p:sp>
        <p:nvSpPr>
          <p:cNvPr id="342019" name="Rectangle 2"/>
          <p:cNvSpPr>
            <a:spLocks noGrp="1" noRot="1" noChangeAspect="1" noChangeArrowheads="1"/>
          </p:cNvSpPr>
          <p:nvPr>
            <p:ph type="sldImg"/>
          </p:nvPr>
        </p:nvSpPr>
        <p:spPr>
          <a:xfrm>
            <a:off x="1143000" y="685800"/>
            <a:ext cx="4572000" cy="3429000"/>
          </a:xfrm>
          <a:solidFill>
            <a:srgbClr val="FFFFFF"/>
          </a:solidFill>
          <a:ln/>
        </p:spPr>
      </p:sp>
      <p:sp>
        <p:nvSpPr>
          <p:cNvPr id="342020"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zh-CN" altLang="en-US" dirty="0"/>
              <a:t>神在历代提倡领导团</a:t>
            </a:r>
            <a:endParaRPr lang="en-US" dirty="0"/>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245E1ED4-3749-D341-998F-BE7BC74A7AB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93940358-B6A7-A644-B60F-936F725BEBF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94940105"/>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7C0E5E8F-8A56-6D43-B1BF-A006C66C4D6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96700F13-1BA3-3941-A0A4-6D1B5D499CC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95424416"/>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4171E819-CBCB-B241-BDCE-3B838EC8ADD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3274F3FF-B5AC-1E42-974A-9C0250BBE86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10824878"/>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851E56D0-19B7-744B-A95D-21B7400F2F0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39EF4E33-9DFA-C14B-B793-22C7E87804C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87547419"/>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8349A7C9-FFCE-F040-AE68-D3C6215E919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AC5AFB39-1EAF-B444-8D81-59CEC0E77E6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10530002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5E579F79-5C24-824D-9537-C9C7FEC0875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1AD6D5E7-64C5-9B4B-BD17-2C385AD2079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42763287"/>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68775955-A2EA-B648-8E06-F1B731022C6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2F3297C8-D791-4A45-BA78-EA213DC4EF1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24952720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4F51E7B2-EDFD-7140-AD0B-65C26421F04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4D400624-A51D-9146-8BE6-0D1687B867E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7653800"/>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81841AA6-813A-2845-907B-2728F3EF3A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B52BDF84-031D-104E-A887-50A13E9B5FE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285673275"/>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EDF7F31C-BA95-3F4B-A4B4-D94C63B82DA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6EFD4BE6-EE8F-3D4D-BF3E-31E65A62270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6809074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F7D14EFD-49C2-AC46-B74D-DD5B2FC51E09}" type="slidenum">
              <a:rPr lang="en-GB" sz="1200">
                <a:solidFill>
                  <a:prstClr val="black"/>
                </a:solidFill>
              </a:rPr>
              <a:pPr eaLnBrk="1" hangingPunct="1"/>
              <a:t>30</a:t>
            </a:fld>
            <a:endParaRPr lang="en-GB" sz="1200">
              <a:solidFill>
                <a:prstClr val="black"/>
              </a:solidFill>
            </a:endParaRPr>
          </a:p>
        </p:txBody>
      </p:sp>
      <p:sp>
        <p:nvSpPr>
          <p:cNvPr id="344067" name="Rectangle 2"/>
          <p:cNvSpPr>
            <a:spLocks noGrp="1" noRot="1" noChangeAspect="1" noChangeArrowheads="1"/>
          </p:cNvSpPr>
          <p:nvPr>
            <p:ph type="sldImg"/>
          </p:nvPr>
        </p:nvSpPr>
        <p:spPr>
          <a:xfrm>
            <a:off x="838200" y="457200"/>
            <a:ext cx="5181600" cy="3886200"/>
          </a:xfrm>
          <a:solidFill>
            <a:srgbClr val="FFFFFF"/>
          </a:solidFill>
          <a:ln/>
        </p:spPr>
      </p:sp>
      <p:sp>
        <p:nvSpPr>
          <p:cNvPr id="344068"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zh-CN" altLang="en-US" sz="1200" kern="1200" dirty="0">
                <a:solidFill>
                  <a:schemeClr val="tx1"/>
                </a:solidFill>
                <a:latin typeface="+mn-lt"/>
                <a:ea typeface="SimSun" pitchFamily="2" charset="-122"/>
                <a:cs typeface="SimSun" pitchFamily="2" charset="-122"/>
              </a:rPr>
              <a:t>基督耶稣的仆人保罗、和提摩太、写信给凡住腓立比、在基督耶稣里的众圣徒、和诸位监督、诸位执事．</a:t>
            </a:r>
            <a:r>
              <a:rPr lang="en-US" sz="1200" kern="1200" dirty="0">
                <a:solidFill>
                  <a:schemeClr val="tx1"/>
                </a:solidFill>
                <a:latin typeface="+mn-lt"/>
                <a:ea typeface="SimSun" pitchFamily="2" charset="-122"/>
                <a:cs typeface="SimSun" pitchFamily="2" charset="-122"/>
              </a:rPr>
              <a:t> 	</a:t>
            </a:r>
            <a:endParaRPr lang="en-US" dirty="0"/>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C1C9ED5B-FF04-6647-AA86-A6193AE3D3D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77AEA9AF-93C5-794C-A16D-604B3CA8D05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5378437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CEBA63C4-D6EA-D244-A63A-01BB4B03DA8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266254CD-17BE-3442-BEEB-D24D3DCB245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4084104"/>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E036D24D-C5A9-3544-BEC8-8C065B1D654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B6B6BC8D-B766-B84F-AC05-9E5A382BE8A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525978371"/>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6B39948C-FEB6-5749-992B-533EEFF658B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8A6C2ACB-E823-3C4A-83D6-024FB4C77DB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17363839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2EB74519-460E-E34B-BD2D-E235A16B30B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2BB8789A-7497-ED46-83A6-F04B6515643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20653391"/>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D259DA71-B30D-2949-A68E-44DAD49B485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43B3EDEE-5310-6140-8EDD-3D4BC8B165F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07043601"/>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39F59E26-C06D-2348-B84A-3B500167CBD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5190AA2B-8BBE-6348-83F5-803BB4328C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3897476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B822B325-06A2-F742-81AD-C92C4D6BF42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CAFDAF40-6481-214D-8E03-776ABF13C7F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28354730"/>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116ADA96-979B-B34C-A042-8CBB58DAEFF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4B83C737-5DC8-EB44-9A0B-FDD0D68727D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293787643"/>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C1D51013-7CDD-5A4B-97C3-B573D1564AC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96D521F6-6528-2040-ABF5-B51FDD7A87B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620596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pPr>
              <a:spcBef>
                <a:spcPct val="20000"/>
              </a:spcBef>
              <a:buClr>
                <a:srgbClr val="FFCC00"/>
              </a:buClr>
              <a:buSzPct val="70000"/>
              <a:buFont typeface="Garamond" charset="0"/>
              <a:buAutoNum type="arabicPeriod"/>
            </a:pPr>
            <a:endParaRPr lang="en-US" sz="1200" b="1" dirty="0">
              <a:solidFill>
                <a:schemeClr val="bg2">
                  <a:lumMod val="25000"/>
                </a:schemeClr>
              </a:solidFill>
              <a:effectLst>
                <a:outerShdw blurRad="38100" dist="38100" dir="2700000" algn="tl">
                  <a:srgbClr val="000000"/>
                </a:outerShdw>
              </a:effectLst>
              <a:cs typeface="Arial" charset="0"/>
            </a:endParaRPr>
          </a:p>
          <a:p>
            <a:pPr>
              <a:spcBef>
                <a:spcPct val="20000"/>
              </a:spcBef>
              <a:buClr>
                <a:srgbClr val="FFCC00"/>
              </a:buClr>
              <a:buSzPct val="70000"/>
              <a:buFont typeface="Garamond" charset="0"/>
              <a:buNone/>
            </a:pPr>
            <a:endParaRPr lang="en-US" sz="1200" b="1" dirty="0">
              <a:solidFill>
                <a:schemeClr val="bg2">
                  <a:lumMod val="25000"/>
                </a:schemeClr>
              </a:solidFill>
              <a:effectLst>
                <a:outerShdw blurRad="38100" dist="38100" dir="2700000" algn="tl">
                  <a:srgbClr val="000000"/>
                </a:outerShdw>
              </a:effectLst>
              <a:cs typeface="Arial" charset="0"/>
            </a:endParaRPr>
          </a:p>
        </p:txBody>
      </p:sp>
      <p:sp>
        <p:nvSpPr>
          <p:cNvPr id="4" name="Slide Number Placeholder 3"/>
          <p:cNvSpPr>
            <a:spLocks noGrp="1"/>
          </p:cNvSpPr>
          <p:nvPr>
            <p:ph type="sldNum" sz="quarter" idx="10"/>
          </p:nvPr>
        </p:nvSpPr>
        <p:spPr/>
        <p:txBody>
          <a:bodyPr/>
          <a:lstStyle/>
          <a:p>
            <a:fld id="{A0473D35-CD70-41D6-9E6E-E37B7B5E7DF4}" type="slidenum">
              <a:rPr lang="zh-CN" altLang="en-US" smtClean="0"/>
              <a:pPr/>
              <a:t>31</a:t>
            </a:fld>
            <a:endParaRPr lang="en-US" altLang="zh-CN"/>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55C3EADD-2B2E-0D48-919A-67FCDF461AC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978FD8E6-98C6-7542-98E3-65A63BEF04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522400919"/>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7E86C65F-55C3-784B-BDAD-EBA1EAB0402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9CE247B8-F3FC-4F4D-B716-9F2012B0E6C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77936845"/>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F5F56D50-6EF2-7B4E-BC33-93525EC6634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7CF63E26-A4C9-BF44-B621-B6F56DA900E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87546472"/>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418F80F7-B845-4A40-A829-D525381E7E4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4ADD1564-4AEE-224B-AAA7-0D2C48836DA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220410732"/>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83B49ECD-FD83-B14F-A4AC-AA4E0698C04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61F9CEF4-5C8E-8C4F-BEC7-5B008994944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7777604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251B6F2E-DC93-B245-833F-6ACD99C45AA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AD80AD13-7211-704E-B6D4-B0D131E2650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2497003"/>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3194BA97-E597-FD46-AE59-AD8A516D3E0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ADEE7F23-C430-144D-8F14-678D7BF5931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971816006"/>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264B7B09-9B7C-3E40-9189-F77B6638569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2AFA5209-99C5-5E44-93E0-A5CB7E1B40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002915014"/>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350AC176-ED94-304E-BCBC-3B2AADBC76B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355F4349-19F2-7445-8282-0E08F12E8C1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85274728"/>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C3D53193-2F52-3C4C-AE6B-C44343CD52F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65E9E784-217D-9745-83E7-4DAF550C8A6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6555919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0473D35-CD70-41D6-9E6E-E37B7B5E7DF4}" type="slidenum">
              <a:rPr lang="zh-CN" altLang="en-US" smtClean="0"/>
              <a:pPr/>
              <a:t>32</a:t>
            </a:fld>
            <a:endParaRPr lang="en-US" altLang="zh-CN"/>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ABBF8998-28FF-FA4E-99E9-7AE4752F5A9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00B8AC8D-81BF-6848-AA34-D6BACD32767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56681381"/>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AAE2973F-2604-1B43-B53F-8198B43CFD8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90BAB08C-5E7C-4548-83FE-D30682D4FAB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25853515"/>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9BCAA5FD-E931-C441-AA38-24B403E9122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1C0C7E29-7A6D-524D-BC0C-B8FB63297FE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38516200"/>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BEAF1318-0D23-F54E-A63C-8513F0E721C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CC1EA1EC-5FE0-5440-BFA9-28F5C984667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050137887"/>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8368CDA5-55D8-3940-879F-F3DB0C2F852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DD3218FB-D6BC-3E40-8DF3-6B6BDCF8D42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65581559"/>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3D5A9E65-325F-6446-8AE0-9B849AF38C6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4671B91C-59D1-B041-A95C-BCBE5058C4D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19365297"/>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8727777A-F3B0-D347-9505-BFAFBBA7665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FAAA1E93-F0C9-E040-A093-1C2F917F4DC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38239236"/>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DE5A6BF8-6986-224B-9577-ECAF16CB123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3ACD382D-40A4-2C4B-A464-BDF52E34D76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581494190"/>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41F30A6D-F920-0A45-81C6-E7E88B9B12A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34EB63A3-7040-304B-821A-5943FAA6B97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06085604"/>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89AFB211-7A07-DD49-8B84-DF20A724035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0178" name="Text Box 2">
            <a:extLst>
              <a:ext uri="{FF2B5EF4-FFF2-40B4-BE49-F238E27FC236}">
                <a16:creationId xmlns:a16="http://schemas.microsoft.com/office/drawing/2014/main" id="{5463EE14-7153-BD48-A11A-40A4A77A140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255992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bwMode="auto">
          <a:noFill/>
          <a:ln>
            <a:miter lim="800000"/>
            <a:headEnd/>
            <a:tailEnd/>
          </a:ln>
        </p:spPr>
        <p:txBody>
          <a:bodyPr/>
          <a:lstStyle/>
          <a:p>
            <a:fld id="{C3F02685-D201-400B-B815-80CB19CE134A}" type="slidenum">
              <a:rPr lang="zh-CN" altLang="en-US"/>
              <a:pPr/>
              <a:t>36</a:t>
            </a:fld>
            <a:endParaRPr lang="en-US" altLang="zh-CN"/>
          </a:p>
        </p:txBody>
      </p:sp>
      <p:sp>
        <p:nvSpPr>
          <p:cNvPr id="109570" name="Rectangle 1026"/>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09571" name="Rectangle 1027"/>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a:extLst>
              <a:ext uri="{FF2B5EF4-FFF2-40B4-BE49-F238E27FC236}">
                <a16:creationId xmlns:a16="http://schemas.microsoft.com/office/drawing/2014/main" id="{DD965BAD-205C-1F42-9E34-3A1ED4C3FE7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2" name="Text Box 2">
            <a:extLst>
              <a:ext uri="{FF2B5EF4-FFF2-40B4-BE49-F238E27FC236}">
                <a16:creationId xmlns:a16="http://schemas.microsoft.com/office/drawing/2014/main" id="{E2EDBCDB-7493-1348-B0A5-71F74A8667E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92740355"/>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a:extLst>
              <a:ext uri="{FF2B5EF4-FFF2-40B4-BE49-F238E27FC236}">
                <a16:creationId xmlns:a16="http://schemas.microsoft.com/office/drawing/2014/main" id="{A9349E1F-769E-1D4E-8356-93341E5E0E8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2226" name="Text Box 2">
            <a:extLst>
              <a:ext uri="{FF2B5EF4-FFF2-40B4-BE49-F238E27FC236}">
                <a16:creationId xmlns:a16="http://schemas.microsoft.com/office/drawing/2014/main" id="{D42FEB5B-5CB2-0441-8218-557C1F8E716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92194493"/>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a:extLst>
              <a:ext uri="{FF2B5EF4-FFF2-40B4-BE49-F238E27FC236}">
                <a16:creationId xmlns:a16="http://schemas.microsoft.com/office/drawing/2014/main" id="{2F161EC5-6CF3-2B47-8E58-CCA9B8985D7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3250" name="Text Box 2">
            <a:extLst>
              <a:ext uri="{FF2B5EF4-FFF2-40B4-BE49-F238E27FC236}">
                <a16:creationId xmlns:a16="http://schemas.microsoft.com/office/drawing/2014/main" id="{F81C44EE-E22A-374F-A765-F9467B7BFAE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133701801"/>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4273" name="Text Box 1">
            <a:extLst>
              <a:ext uri="{FF2B5EF4-FFF2-40B4-BE49-F238E27FC236}">
                <a16:creationId xmlns:a16="http://schemas.microsoft.com/office/drawing/2014/main" id="{B5DE4C19-2CDF-9A40-A987-AAC8FDC67BD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4274" name="Text Box 2">
            <a:extLst>
              <a:ext uri="{FF2B5EF4-FFF2-40B4-BE49-F238E27FC236}">
                <a16:creationId xmlns:a16="http://schemas.microsoft.com/office/drawing/2014/main" id="{9A17C7A1-65C1-1B4A-BD19-0C157BD4112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002151407"/>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7" name="Text Box 1">
            <a:extLst>
              <a:ext uri="{FF2B5EF4-FFF2-40B4-BE49-F238E27FC236}">
                <a16:creationId xmlns:a16="http://schemas.microsoft.com/office/drawing/2014/main" id="{8D455E8F-8F27-D647-AF1E-B4385C65A49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5298" name="Text Box 2">
            <a:extLst>
              <a:ext uri="{FF2B5EF4-FFF2-40B4-BE49-F238E27FC236}">
                <a16:creationId xmlns:a16="http://schemas.microsoft.com/office/drawing/2014/main" id="{4EC33626-596D-C349-BAB9-9E7AF01D82D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47409412"/>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6321" name="Text Box 1">
            <a:extLst>
              <a:ext uri="{FF2B5EF4-FFF2-40B4-BE49-F238E27FC236}">
                <a16:creationId xmlns:a16="http://schemas.microsoft.com/office/drawing/2014/main" id="{F989F830-D526-6F41-AE5C-BA86EEB9359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6322" name="Text Box 2">
            <a:extLst>
              <a:ext uri="{FF2B5EF4-FFF2-40B4-BE49-F238E27FC236}">
                <a16:creationId xmlns:a16="http://schemas.microsoft.com/office/drawing/2014/main" id="{9F2B1E41-EF2E-704D-B56A-2C09B2AF2FE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1429632"/>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5" name="Text Box 1">
            <a:extLst>
              <a:ext uri="{FF2B5EF4-FFF2-40B4-BE49-F238E27FC236}">
                <a16:creationId xmlns:a16="http://schemas.microsoft.com/office/drawing/2014/main" id="{C314C158-365F-BF49-BD5D-6681490F30C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7346" name="Text Box 2">
            <a:extLst>
              <a:ext uri="{FF2B5EF4-FFF2-40B4-BE49-F238E27FC236}">
                <a16:creationId xmlns:a16="http://schemas.microsoft.com/office/drawing/2014/main" id="{0573A073-200C-7046-BBDB-D72D49615BC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682312436"/>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874BA58-38E6-4341-BAA3-445107195CBF}" type="slidenum">
              <a:rPr lang="en-US" sz="1200">
                <a:solidFill>
                  <a:srgbClr val="000000"/>
                </a:solidFill>
                <a:latin typeface="Arial" charset="0"/>
              </a:rPr>
              <a:pPr/>
              <a:t>403</a:t>
            </a:fld>
            <a:endParaRPr lang="en-US" sz="1200">
              <a:solidFill>
                <a:srgbClr val="000000"/>
              </a:solidFill>
              <a:latin typeface="Arial" charset="0"/>
            </a:endParaRPr>
          </a:p>
        </p:txBody>
      </p:sp>
      <p:sp>
        <p:nvSpPr>
          <p:cNvPr id="20787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078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The jailor was sitting quietly one evening...</a:t>
            </a: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AE403F3-6EB3-7244-AAE5-E2DB4C96BFBC}" type="slidenum">
              <a:rPr lang="en-US" sz="1200">
                <a:solidFill>
                  <a:srgbClr val="000000"/>
                </a:solidFill>
                <a:latin typeface="Arial" charset="0"/>
              </a:rPr>
              <a:pPr/>
              <a:t>404</a:t>
            </a:fld>
            <a:endParaRPr lang="en-US" sz="1200">
              <a:solidFill>
                <a:srgbClr val="000000"/>
              </a:solidFill>
              <a:latin typeface="Arial" charset="0"/>
            </a:endParaRPr>
          </a:p>
        </p:txBody>
      </p:sp>
      <p:sp>
        <p:nvSpPr>
          <p:cNvPr id="20992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099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Until suddenly there was an earthquake!  Fear seized him…</a:t>
            </a: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12BCCC9E-BAB1-FB4F-8CB3-C7E1D477AB23}" type="slidenum">
              <a:rPr lang="en-US" sz="1200">
                <a:solidFill>
                  <a:srgbClr val="000000"/>
                </a:solidFill>
                <a:latin typeface="Arial" charset="0"/>
              </a:rPr>
              <a:pPr/>
              <a:t>405</a:t>
            </a:fld>
            <a:endParaRPr lang="en-US" sz="1200">
              <a:solidFill>
                <a:srgbClr val="000000"/>
              </a:solidFill>
              <a:latin typeface="Arial" charset="0"/>
            </a:endParaRPr>
          </a:p>
        </p:txBody>
      </p:sp>
      <p:sp>
        <p:nvSpPr>
          <p:cNvPr id="2119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19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He thought that Paul and Silas had escaped, so he sought to kill himself</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530DE8C-8068-D944-8CAA-D36624C0C287}" type="slidenum">
              <a:rPr lang="en-US" sz="1200">
                <a:solidFill>
                  <a:srgbClr val="000000"/>
                </a:solidFill>
              </a:rPr>
              <a:pPr eaLnBrk="1" hangingPunct="1"/>
              <a:t>37</a:t>
            </a:fld>
            <a:endParaRPr lang="en-US" sz="1200">
              <a:solidFill>
                <a:srgbClr val="000000"/>
              </a:solidFill>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Ascension:  Angels said </a:t>
            </a: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AE403F3-6EB3-7244-AAE5-E2DB4C96BFBC}" type="slidenum">
              <a:rPr lang="en-US" sz="1200">
                <a:solidFill>
                  <a:srgbClr val="000000"/>
                </a:solidFill>
                <a:latin typeface="Arial" charset="0"/>
              </a:rPr>
              <a:pPr/>
              <a:t>406</a:t>
            </a:fld>
            <a:endParaRPr lang="en-US" sz="1200">
              <a:solidFill>
                <a:srgbClr val="000000"/>
              </a:solidFill>
              <a:latin typeface="Arial" charset="0"/>
            </a:endParaRPr>
          </a:p>
        </p:txBody>
      </p:sp>
      <p:sp>
        <p:nvSpPr>
          <p:cNvPr id="20992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099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Until suddenly there was an earthquake!  Fear seized him…</a:t>
            </a: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A286CF64-7D0B-C44E-A668-7E617F97142A}" type="slidenum">
              <a:rPr lang="en-US" sz="1200">
                <a:solidFill>
                  <a:srgbClr val="000000"/>
                </a:solidFill>
                <a:latin typeface="Arial" charset="0"/>
              </a:rPr>
              <a:pPr/>
              <a:t>407</a:t>
            </a:fld>
            <a:endParaRPr lang="en-US" sz="1200">
              <a:solidFill>
                <a:srgbClr val="000000"/>
              </a:solidFill>
              <a:latin typeface="Arial" charset="0"/>
            </a:endParaRPr>
          </a:p>
        </p:txBody>
      </p:sp>
      <p:sp>
        <p:nvSpPr>
          <p:cNvPr id="2140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4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But Paul told him, </a:t>
            </a:r>
            <a:r>
              <a:rPr lang="en-US" altLang="ja-JP"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Believe in the Lord Jesus Christ and you will be saved—you and your entire household!</a:t>
            </a:r>
            <a:r>
              <a:rPr lang="en-US" altLang="ja-JP"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 (Acts 16:16).  So he trusted Christ and was filled with joy.</a:t>
            </a: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869FA36-AA4E-CA4E-B26E-519D1E2B3541}" type="slidenum">
              <a:rPr lang="en-US" sz="1200">
                <a:solidFill>
                  <a:srgbClr val="000000"/>
                </a:solidFill>
                <a:latin typeface="Arial" charset="0"/>
              </a:rPr>
              <a:pPr/>
              <a:t>408</a:t>
            </a:fld>
            <a:endParaRPr lang="en-US" sz="1200">
              <a:solidFill>
                <a:srgbClr val="000000"/>
              </a:solidFill>
              <a:latin typeface="Arial" charset="0"/>
            </a:endParaRPr>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Then he was baptized.  The artist wanted to please all, so he has him being baptized by pouring</a:t>
            </a: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E296DB42-7F6F-1C47-84FD-C1EB46296866}" type="slidenum">
              <a:rPr lang="en-US" sz="1200">
                <a:solidFill>
                  <a:srgbClr val="000000"/>
                </a:solidFill>
                <a:latin typeface="Arial" charset="0"/>
              </a:rPr>
              <a:pPr/>
              <a:t>409</a:t>
            </a:fld>
            <a:endParaRPr lang="en-US" sz="1200">
              <a:solidFill>
                <a:srgbClr val="000000"/>
              </a:solidFill>
              <a:latin typeface="Arial" charset="0"/>
            </a:endParaRPr>
          </a:p>
        </p:txBody>
      </p:sp>
      <p:sp>
        <p:nvSpPr>
          <p:cNvPr id="21811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8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Or immersion!</a:t>
            </a: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bwMode="auto">
          <a:noFill/>
          <a:ln>
            <a:miter lim="800000"/>
            <a:headEnd/>
            <a:tailEnd/>
          </a:ln>
        </p:spPr>
        <p:txBody>
          <a:bodyPr/>
          <a:lstStyle/>
          <a:p>
            <a:fld id="{FB500F63-AF6F-4DAC-A80E-A1D38F2E156A}" type="slidenum">
              <a:rPr lang="en-GB" altLang="zh-CN">
                <a:solidFill>
                  <a:srgbClr val="000000"/>
                </a:solidFill>
              </a:rPr>
              <a:pPr/>
              <a:t>410</a:t>
            </a:fld>
            <a:endParaRPr lang="en-GB" altLang="zh-CN">
              <a:solidFill>
                <a:srgbClr val="000000"/>
              </a:solidFill>
            </a:endParaRPr>
          </a:p>
        </p:txBody>
      </p:sp>
      <p:sp>
        <p:nvSpPr>
          <p:cNvPr id="27853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78531"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cs typeface="Times New Roman" pitchFamily="18"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bwMode="auto">
          <a:noFill/>
          <a:ln>
            <a:miter lim="800000"/>
            <a:headEnd/>
            <a:tailEnd/>
          </a:ln>
        </p:spPr>
        <p:txBody>
          <a:bodyPr/>
          <a:lstStyle/>
          <a:p>
            <a:fld id="{C87B8E3E-D4B2-42AA-B819-25FD2D84DFCE}" type="slidenum">
              <a:rPr lang="en-GB" altLang="zh-CN">
                <a:solidFill>
                  <a:srgbClr val="000000"/>
                </a:solidFill>
              </a:rPr>
              <a:pPr/>
              <a:t>411</a:t>
            </a:fld>
            <a:endParaRPr lang="en-GB" altLang="zh-CN">
              <a:solidFill>
                <a:srgbClr val="000000"/>
              </a:solidFill>
            </a:endParaRPr>
          </a:p>
        </p:txBody>
      </p:sp>
      <p:sp>
        <p:nvSpPr>
          <p:cNvPr id="280578"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80579"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cs typeface="Times New Roman" pitchFamily="18"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6D9F88A1-356E-E346-BCD4-6E892CA72D6F}" type="slidenum">
              <a:rPr lang="zh-CN" altLang="en-US" sz="1200">
                <a:solidFill>
                  <a:prstClr val="black"/>
                </a:solidFill>
                <a:latin typeface="Calibri" charset="0"/>
              </a:rPr>
              <a:pPr/>
              <a:t>412</a:t>
            </a:fld>
            <a:endParaRPr lang="en-US" altLang="zh-CN" sz="1200">
              <a:solidFill>
                <a:prstClr val="black"/>
              </a:solidFill>
              <a:latin typeface="Calibri" charset="0"/>
            </a:endParaRPr>
          </a:p>
        </p:txBody>
      </p:sp>
      <p:sp>
        <p:nvSpPr>
          <p:cNvPr id="28467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467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61689772-870C-764C-9241-99323907118E}" type="slidenum">
              <a:rPr lang="zh-CN" altLang="en-US" sz="1200">
                <a:solidFill>
                  <a:prstClr val="black"/>
                </a:solidFill>
                <a:latin typeface="Calibri" charset="0"/>
              </a:rPr>
              <a:pPr/>
              <a:t>413</a:t>
            </a:fld>
            <a:endParaRPr lang="en-US" altLang="zh-CN" sz="1200">
              <a:solidFill>
                <a:prstClr val="black"/>
              </a:solidFill>
              <a:latin typeface="Calibri" charset="0"/>
            </a:endParaRPr>
          </a:p>
        </p:txBody>
      </p:sp>
      <p:sp>
        <p:nvSpPr>
          <p:cNvPr id="28672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672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5E1A5ABC-FA46-AD4E-B4C9-4AD39FAEA53A}" type="slidenum">
              <a:rPr lang="zh-CN" altLang="en-US" sz="1200">
                <a:solidFill>
                  <a:prstClr val="black"/>
                </a:solidFill>
                <a:latin typeface="Calibri" charset="0"/>
              </a:rPr>
              <a:pPr/>
              <a:t>414</a:t>
            </a:fld>
            <a:endParaRPr lang="en-US" altLang="zh-CN" sz="1200">
              <a:solidFill>
                <a:prstClr val="black"/>
              </a:solidFill>
              <a:latin typeface="Calibri" charset="0"/>
            </a:endParaRPr>
          </a:p>
        </p:txBody>
      </p:sp>
      <p:sp>
        <p:nvSpPr>
          <p:cNvPr id="28877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877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bwMode="auto">
          <a:noFill/>
          <a:ln>
            <a:miter lim="800000"/>
            <a:headEnd/>
            <a:tailEnd/>
          </a:ln>
        </p:spPr>
        <p:txBody>
          <a:bodyPr/>
          <a:lstStyle/>
          <a:p>
            <a:fld id="{F03BDAF8-E96C-4737-864F-EDBCCA1ECC52}" type="slidenum">
              <a:rPr lang="en-US" altLang="zh-CN"/>
              <a:pPr/>
              <a:t>416</a:t>
            </a:fld>
            <a:endParaRPr lang="en-US" altLang="zh-CN"/>
          </a:p>
        </p:txBody>
      </p:sp>
      <p:sp>
        <p:nvSpPr>
          <p:cNvPr id="29491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9491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7F7DA2A-91A8-F54B-8DC7-A82CAA05899B}" type="slidenum">
              <a:rPr lang="en-US" sz="1200">
                <a:solidFill>
                  <a:prstClr val="black"/>
                </a:solidFill>
              </a:rPr>
              <a:pPr eaLnBrk="1" hangingPunct="1"/>
              <a:t>38</a:t>
            </a:fld>
            <a:endParaRPr lang="en-US" sz="1200">
              <a:solidFill>
                <a:prstClr val="black"/>
              </a:solidFill>
            </a:endParaRPr>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E2808F-3710-0047-A99B-8FA118A19A71}" type="slidenum">
              <a:rPr lang="en-US" sz="1200">
                <a:solidFill>
                  <a:srgbClr val="000000"/>
                </a:solidFill>
              </a:rPr>
              <a:pPr/>
              <a:t>421</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370F6E8-02DB-1C40-9D76-6E59B646389E}" type="slidenum">
              <a:rPr lang="en-US" sz="1200">
                <a:solidFill>
                  <a:srgbClr val="000000"/>
                </a:solidFill>
              </a:rPr>
              <a:pPr/>
              <a:t>422</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E119A6C-9C04-0F4E-A68A-50BDDAE19241}" type="slidenum">
              <a:rPr lang="en-US" sz="1200">
                <a:solidFill>
                  <a:srgbClr val="000000"/>
                </a:solidFill>
              </a:rPr>
              <a:pPr/>
              <a:t>423</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bwMode="auto">
          <a:noFill/>
          <a:ln>
            <a:miter lim="800000"/>
            <a:headEnd/>
            <a:tailEnd/>
          </a:ln>
        </p:spPr>
        <p:txBody>
          <a:bodyPr/>
          <a:lstStyle/>
          <a:p>
            <a:fld id="{1D38C6DF-FDDA-4D84-8852-37C715FBB314}" type="slidenum">
              <a:rPr lang="en-US" altLang="zh-CN"/>
              <a:pPr/>
              <a:t>424</a:t>
            </a:fld>
            <a:endParaRPr lang="en-US" altLang="zh-CN"/>
          </a:p>
        </p:txBody>
      </p:sp>
      <p:sp>
        <p:nvSpPr>
          <p:cNvPr id="29696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9696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r" eaLnBrk="1" hangingPunct="1"/>
            <a:fld id="{70A7339B-BF89-9E4C-A369-24E6208A8CB8}" type="slidenum">
              <a:rPr lang="en-US" altLang="zh-CN" sz="1200" smtClean="0">
                <a:solidFill>
                  <a:prstClr val="black"/>
                </a:solidFill>
                <a:latin typeface="Calibri" charset="0"/>
              </a:rPr>
              <a:pPr algn="r" eaLnBrk="1" hangingPunct="1"/>
              <a:t>425</a:t>
            </a:fld>
            <a:endParaRPr lang="en-US" altLang="zh-CN" sz="1200">
              <a:solidFill>
                <a:prstClr val="black"/>
              </a:solidFill>
              <a:latin typeface="Calibri" charset="0"/>
            </a:endParaRPr>
          </a:p>
        </p:txBody>
      </p:sp>
      <p:sp>
        <p:nvSpPr>
          <p:cNvPr id="29901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99011"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r>
              <a:rPr lang="en-US" altLang="zh-CN">
                <a:latin typeface="Times New Roman" charset="0"/>
                <a:ea typeface="ＭＳ Ｐゴシック" charset="0"/>
                <a:cs typeface="ＭＳ Ｐゴシック" charset="0"/>
              </a:rPr>
              <a:t>Located at the equator, SBC has trained pastors, missionaries, teachers, musicians, counselors, and other full-time workers from about 25 countries, mostly in Asia.  Many of these lie within the 10-40 Window, the area between 10 and 40 degrees which is the poorest and most spiritually needy area of the world.  We have about 500 students studying in English and Chinese.</a:t>
            </a: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83795080-1C2E-DA47-9939-A698481A62D1}" type="slidenum">
              <a:rPr lang="en-US" altLang="zh-CN" sz="1200">
                <a:solidFill>
                  <a:prstClr val="black"/>
                </a:solidFill>
                <a:latin typeface="Calibri" charset="0"/>
              </a:rPr>
              <a:pPr/>
              <a:t>427</a:t>
            </a:fld>
            <a:endParaRPr lang="en-US" altLang="zh-CN" sz="1200">
              <a:solidFill>
                <a:prstClr val="black"/>
              </a:solidFill>
              <a:latin typeface="Calibri" charset="0"/>
            </a:endParaRPr>
          </a:p>
        </p:txBody>
      </p:sp>
      <p:sp>
        <p:nvSpPr>
          <p:cNvPr id="30105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105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7F378B3-41AB-EA4F-899F-20E2BD04DDB3}" type="slidenum">
              <a:rPr lang="en-US" altLang="zh-CN" sz="1200">
                <a:solidFill>
                  <a:prstClr val="black"/>
                </a:solidFill>
                <a:latin typeface="Calibri" charset="0"/>
              </a:rPr>
              <a:pPr/>
              <a:t>431</a:t>
            </a:fld>
            <a:endParaRPr lang="en-US" altLang="zh-CN" sz="1200">
              <a:solidFill>
                <a:prstClr val="black"/>
              </a:solidFill>
              <a:latin typeface="Calibri" charset="0"/>
            </a:endParaRPr>
          </a:p>
        </p:txBody>
      </p:sp>
      <p:sp>
        <p:nvSpPr>
          <p:cNvPr id="305154"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5155"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CFC67C96-AE82-3E49-92FC-C9AE63B1B65D}" type="slidenum">
              <a:rPr lang="en-US" altLang="zh-CN" sz="1200">
                <a:solidFill>
                  <a:prstClr val="black"/>
                </a:solidFill>
                <a:latin typeface="Calibri" charset="0"/>
              </a:rPr>
              <a:pPr/>
              <a:t>433</a:t>
            </a:fld>
            <a:endParaRPr lang="en-US" altLang="zh-CN" sz="1200">
              <a:solidFill>
                <a:prstClr val="black"/>
              </a:solidFill>
              <a:latin typeface="Calibri" charset="0"/>
            </a:endParaRPr>
          </a:p>
        </p:txBody>
      </p:sp>
      <p:sp>
        <p:nvSpPr>
          <p:cNvPr id="307202"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7203"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7A11CF9-EE0D-BB4D-9F85-FC15DBCE0717}" type="slidenum">
              <a:rPr lang="en-US" altLang="zh-CN" sz="1200">
                <a:solidFill>
                  <a:prstClr val="black"/>
                </a:solidFill>
                <a:latin typeface="Calibri" charset="0"/>
              </a:rPr>
              <a:pPr/>
              <a:t>435</a:t>
            </a:fld>
            <a:endParaRPr lang="en-US" altLang="zh-CN" sz="1200">
              <a:solidFill>
                <a:prstClr val="black"/>
              </a:solidFill>
              <a:latin typeface="Calibri" charset="0"/>
            </a:endParaRPr>
          </a:p>
        </p:txBody>
      </p:sp>
      <p:sp>
        <p:nvSpPr>
          <p:cNvPr id="30925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925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86EAD025-5CE3-C04B-B7C8-1B355083FEA0}" type="slidenum">
              <a:rPr lang="en-US" altLang="zh-CN" sz="1200">
                <a:solidFill>
                  <a:prstClr val="black"/>
                </a:solidFill>
                <a:latin typeface="Calibri" charset="0"/>
              </a:rPr>
              <a:pPr/>
              <a:t>436</a:t>
            </a:fld>
            <a:endParaRPr lang="en-US" altLang="zh-CN" sz="1200">
              <a:solidFill>
                <a:prstClr val="black"/>
              </a:solidFill>
              <a:latin typeface="Calibri" charset="0"/>
            </a:endParaRPr>
          </a:p>
        </p:txBody>
      </p:sp>
      <p:sp>
        <p:nvSpPr>
          <p:cNvPr id="311298"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11299"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r>
              <a:rPr lang="en-US" altLang="zh-CN">
                <a:latin typeface="Times New Roman" charset="0"/>
                <a:ea typeface="ＭＳ Ｐゴシック" charset="0"/>
                <a:cs typeface="ＭＳ Ｐゴシック" charset="0"/>
              </a:rPr>
              <a:t>Paul appealed to Caesar from he found little justice from Agrippa, but this enabled him to preach the gospel even from Rome at the highest levels (picture from the book </a:t>
            </a:r>
            <a:r>
              <a:rPr lang="en-US" altLang="zh-CN" i="1">
                <a:latin typeface="Times New Roman" charset="0"/>
                <a:ea typeface="ＭＳ Ｐゴシック" charset="0"/>
                <a:cs typeface="ＭＳ Ｐゴシック" charset="0"/>
              </a:rPr>
              <a:t>After Jesus</a:t>
            </a:r>
            <a:r>
              <a:rPr lang="en-US" altLang="zh-CN">
                <a:latin typeface="Times New Roman" charset="0"/>
                <a:ea typeface="ＭＳ Ｐゴシック" charset="0"/>
                <a:cs typeface="ＭＳ Ｐゴシック" charset="0"/>
              </a:rPr>
              <a:t>).</a:t>
            </a:r>
            <a:endParaRPr lang="en-US" altLang="zh-CN" i="1">
              <a:latin typeface="Times New Roman"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700749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39</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CDDAFACF-4A15-7340-A5DC-3E6DAA44D7DB}" type="slidenum">
              <a:rPr lang="zh-CN" altLang="en-US" sz="1200">
                <a:solidFill>
                  <a:srgbClr val="000000"/>
                </a:solidFill>
                <a:latin typeface="Times New Roman" charset="0"/>
                <a:ea typeface="宋体" charset="0"/>
                <a:cs typeface="宋体" charset="0"/>
              </a:rPr>
              <a:pPr/>
              <a:t>438</a:t>
            </a:fld>
            <a:endParaRPr lang="en-US" altLang="zh-CN" sz="1200">
              <a:solidFill>
                <a:srgbClr val="000000"/>
              </a:solidFill>
              <a:latin typeface="Times New Roman" charset="0"/>
              <a:ea typeface="宋体" charset="0"/>
              <a:cs typeface="宋体" charset="0"/>
            </a:endParaRPr>
          </a:p>
        </p:txBody>
      </p:sp>
      <p:sp>
        <p:nvSpPr>
          <p:cNvPr id="3133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334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宋体" charset="0"/>
              <a:cs typeface="宋体"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93B967B4-E474-A54C-99DB-445243B7DA44}" type="slidenum">
              <a:rPr lang="zh-CN" altLang="en-US" sz="1200">
                <a:solidFill>
                  <a:prstClr val="black"/>
                </a:solidFill>
                <a:latin typeface="Calibri" charset="0"/>
              </a:rPr>
              <a:pPr/>
              <a:t>447</a:t>
            </a:fld>
            <a:endParaRPr lang="en-US" altLang="zh-CN" sz="1200">
              <a:solidFill>
                <a:prstClr val="black"/>
              </a:solidFill>
              <a:latin typeface="Calibri" charset="0"/>
            </a:endParaRPr>
          </a:p>
        </p:txBody>
      </p:sp>
      <p:sp>
        <p:nvSpPr>
          <p:cNvPr id="3153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539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Freedom from Imprisonment	Spring 62–Fall 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Ephesus and Colosse (Timothy left at Ephesus)	Spring–Summer 62</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Peter travels to Rome	62</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Macedonia	late summer 62-winter 62/63</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1 Timothy </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written from Macedonia to Timothy in Ephesus	Fall 62</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Asia Minor	Spring 63-Spring 64</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Spain (anticipated in Rom. 15:24)	Spring 64-Spring 66</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Christians persecuted by Nero; Peter martyred	Summer 64</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Crete (Titus left there; Tit 1:5)	early Summer 66</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Asia Minor	Summer- Fall 66</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Titus</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written from Asia Minor to Titus in Crete	Summer 66</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Nicopolis (Tit 3:12)	Winter 66/67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Troas (2 Tim 4:13), Macedonia and Greece	Spring– Fall 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Second Roman Imprisonment	Fall</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67–Spring 68</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arrested and brought to Rome	Fall 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2 Timothy</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written from Rome to Timothy in Ephesus	Fall 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beheaded	Spring 68</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14180-5406-EF4C-AD35-7EED0A3F4350}"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36267374"/>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AFA5A0E-0E63-DB4B-A541-76314E0A78B5}" type="slidenum">
              <a:rPr lang="zh-CN" altLang="en-US" sz="1200">
                <a:solidFill>
                  <a:srgbClr val="000000"/>
                </a:solidFill>
                <a:latin typeface="Times New Roman" charset="0"/>
                <a:ea typeface="宋体" charset="0"/>
                <a:cs typeface="宋体" charset="0"/>
              </a:rPr>
              <a:pPr/>
              <a:t>449</a:t>
            </a:fld>
            <a:endParaRPr lang="en-US" altLang="zh-CN" sz="1200">
              <a:solidFill>
                <a:srgbClr val="000000"/>
              </a:solidFill>
              <a:latin typeface="Times New Roman" charset="0"/>
              <a:ea typeface="宋体" charset="0"/>
              <a:cs typeface="宋体" charset="0"/>
            </a:endParaRPr>
          </a:p>
        </p:txBody>
      </p:sp>
      <p:sp>
        <p:nvSpPr>
          <p:cNvPr id="31744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宋体" charset="0"/>
              <a:cs typeface="宋体" charset="0"/>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F2B0AECA-1FA5-D042-85CF-9D1B6106CEDD}" type="slidenum">
              <a:rPr lang="en-US" altLang="zh-CN" sz="1200">
                <a:solidFill>
                  <a:prstClr val="black"/>
                </a:solidFill>
                <a:latin typeface="Calibri" charset="0"/>
              </a:rPr>
              <a:pPr/>
              <a:t>450</a:t>
            </a:fld>
            <a:endParaRPr lang="en-US" altLang="zh-CN" sz="1200">
              <a:solidFill>
                <a:prstClr val="black"/>
              </a:solidFill>
              <a:latin typeface="Calibri" charset="0"/>
            </a:endParaRPr>
          </a:p>
        </p:txBody>
      </p:sp>
      <p:sp>
        <p:nvSpPr>
          <p:cNvPr id="31949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949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ln w="12700" cap="sq">
            <a:miter lim="800000"/>
            <a:headEnd type="none" w="sm" len="sm"/>
            <a:tailEnd type="none" w="sm" len="sm"/>
          </a:ln>
        </p:spPr>
        <p:txBody>
          <a:bodyPr/>
          <a:lstStyle/>
          <a:p>
            <a:fld id="{B1A15256-39CD-4BEA-8956-89A5F2B55BB4}" type="slidenum">
              <a:rPr lang="zh-CN" altLang="en-US">
                <a:solidFill>
                  <a:srgbClr val="000000"/>
                </a:solidFill>
                <a:latin typeface="Times New Roman" pitchFamily="18" charset="0"/>
              </a:rPr>
              <a:pPr/>
              <a:t>451</a:t>
            </a:fld>
            <a:endParaRPr lang="en-US" altLang="zh-CN">
              <a:solidFill>
                <a:srgbClr val="000000"/>
              </a:solidFill>
              <a:latin typeface="Times New Roman" pitchFamily="18" charset="0"/>
            </a:endParaRPr>
          </a:p>
        </p:txBody>
      </p:sp>
      <p:sp>
        <p:nvSpPr>
          <p:cNvPr id="32358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323587" name="Rectangle 3"/>
          <p:cNvSpPr>
            <a:spLocks noGrp="1" noChangeArrowheads="1"/>
          </p:cNvSpPr>
          <p:nvPr>
            <p:ph type="body" idx="1"/>
          </p:nvPr>
        </p:nvSpPr>
        <p:spPr bwMode="auto">
          <a:noFill/>
        </p:spPr>
        <p:txBody>
          <a:bodyPr/>
          <a:lstStyle/>
          <a:p>
            <a:pPr eaLnBrk="1" hangingPunct="1"/>
            <a:endParaRPr lang="zh-CN" altLang="en-US">
              <a:latin typeface="Times New Roman" pitchFamily="18"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p>
          <a:p>
            <a:pPr eaLnBrk="1" hangingPunct="1"/>
            <a:endParaRPr lang="en-SG" dirty="0">
              <a:latin typeface="Arial"/>
              <a:ea typeface="ＭＳ Ｐゴシック" charset="0"/>
              <a:cs typeface="Arial"/>
            </a:endParaRPr>
          </a:p>
          <a:p>
            <a:pPr eaLnBrk="1" hangingPunct="1"/>
            <a:r>
              <a:rPr lang="en-SG" dirty="0">
                <a:latin typeface="Arial"/>
                <a:ea typeface="ＭＳ Ｐゴシック" charset="0"/>
                <a:cs typeface="Arial"/>
              </a:rPr>
              <a:t>_______________</a:t>
            </a:r>
          </a:p>
          <a:p>
            <a:pPr eaLnBrk="1" hangingPunct="1"/>
            <a:endParaRPr lang="en-SG" dirty="0">
              <a:latin typeface="Arial"/>
              <a:ea typeface="ＭＳ Ｐゴシック" charset="0"/>
              <a:cs typeface="Arial"/>
            </a:endParaRPr>
          </a:p>
          <a:p>
            <a:pPr eaLnBrk="1" hangingPunct="1"/>
            <a:r>
              <a:rPr lang="en-SG" dirty="0">
                <a:latin typeface="Arial"/>
                <a:ea typeface="ＭＳ Ｐゴシック" charset="0"/>
                <a:cs typeface="Arial"/>
              </a:rPr>
              <a:t>OS-29-Joel-128</a:t>
            </a:r>
          </a:p>
          <a:p>
            <a:pPr eaLnBrk="1" hangingPunct="1"/>
            <a:r>
              <a:rPr lang="en-SG" dirty="0">
                <a:latin typeface="Arial"/>
                <a:ea typeface="ＭＳ Ｐゴシック" charset="0"/>
                <a:cs typeface="Arial"/>
              </a:rPr>
              <a:t>NS-13-1 Thess-111</a:t>
            </a:r>
          </a:p>
          <a:p>
            <a:pPr eaLnBrk="1" hangingPunct="1"/>
            <a:endParaRPr lang="en-US" dirty="0">
              <a:latin typeface="Arial"/>
              <a:ea typeface="ＭＳ Ｐゴシック" charset="0"/>
              <a:cs typeface="Arial"/>
            </a:endParaRPr>
          </a:p>
        </p:txBody>
      </p:sp>
    </p:spTree>
    <p:extLst>
      <p:ext uri="{BB962C8B-B14F-4D97-AF65-F5344CB8AC3E}">
        <p14:creationId xmlns:p14="http://schemas.microsoft.com/office/powerpoint/2010/main" val="64836081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14180-5406-EF4C-AD35-7EED0A3F4350}"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16424763"/>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8825E40-E1E4-4F6A-9E84-4A936D28615E}" type="slidenum">
              <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rPr>
              <a:pPr marL="0" marR="0" lvl="0" indent="0" algn="r" defTabSz="914400" rtl="0" eaLnBrk="0" fontAlgn="base" latinLnBrk="0" hangingPunct="0">
                <a:lnSpc>
                  <a:spcPct val="100000"/>
                </a:lnSpc>
                <a:spcBef>
                  <a:spcPct val="0"/>
                </a:spcBef>
                <a:spcAft>
                  <a:spcPct val="0"/>
                </a:spcAft>
                <a:buClrTx/>
                <a:buSzTx/>
                <a:buFontTx/>
                <a:buNone/>
                <a:tabLst/>
                <a:defRPr/>
              </a:pPr>
              <a:t>454</a:t>
            </a:fld>
            <a:endPar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t>OS-02-Exodus-387</a:t>
            </a:r>
          </a:p>
          <a:p>
            <a:r>
              <a:rPr lang="en-GB" dirty="0"/>
              <a:t>NS-27-Rev4-12-Slide73</a:t>
            </a:r>
          </a:p>
        </p:txBody>
      </p:sp>
    </p:spTree>
    <p:extLst>
      <p:ext uri="{BB962C8B-B14F-4D97-AF65-F5344CB8AC3E}">
        <p14:creationId xmlns:p14="http://schemas.microsoft.com/office/powerpoint/2010/main" val="1404326123"/>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p:txBody>
      </p:sp>
    </p:spTree>
    <p:extLst>
      <p:ext uri="{BB962C8B-B14F-4D97-AF65-F5344CB8AC3E}">
        <p14:creationId xmlns:p14="http://schemas.microsoft.com/office/powerpoint/2010/main" val="303243748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bwMode="auto">
          <a:noFill/>
          <a:ln>
            <a:miter lim="800000"/>
            <a:headEnd/>
            <a:tailEnd/>
          </a:ln>
        </p:spPr>
        <p:txBody>
          <a:bodyPr/>
          <a:lstStyle/>
          <a:p>
            <a:fld id="{8636C6C6-B64D-440E-BA91-BD9237D4AABE}" type="slidenum">
              <a:rPr lang="en-GB" altLang="zh-CN">
                <a:solidFill>
                  <a:srgbClr val="000000"/>
                </a:solidFill>
              </a:rPr>
              <a:pPr/>
              <a:t>40</a:t>
            </a:fld>
            <a:endParaRPr lang="en-GB" altLang="zh-CN">
              <a:solidFill>
                <a:srgbClr val="000000"/>
              </a:solidFill>
            </a:endParaRPr>
          </a:p>
        </p:txBody>
      </p:sp>
      <p:sp>
        <p:nvSpPr>
          <p:cNvPr id="11366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13667"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576874425"/>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19530"/>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605588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final unevangelized place on earth will eventually be reached through us.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02413373"/>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0BF3C6-4404-714A-BAE4-6E25335B26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67946144"/>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461</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281690026"/>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462</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627294529"/>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26"/>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97282" name="Rectangle 1027"/>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2570061395"/>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26"/>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99330" name="Rectangle 1027"/>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1170359414"/>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26"/>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01378" name="Rectangle 1027"/>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12899283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86D87CD-C01F-B749-8230-ECDDAC4804F5}" type="slidenum">
              <a:rPr lang="en-GB" sz="1200">
                <a:solidFill>
                  <a:srgbClr val="000000"/>
                </a:solidFill>
              </a:rPr>
              <a:pPr eaLnBrk="1" hangingPunct="1"/>
              <a:t>42</a:t>
            </a:fld>
            <a:endParaRPr lang="en-GB" sz="1200">
              <a:solidFill>
                <a:srgbClr val="000000"/>
              </a:solidFill>
            </a:endParaRPr>
          </a:p>
        </p:txBody>
      </p:sp>
      <p:sp>
        <p:nvSpPr>
          <p:cNvPr id="23142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1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latin typeface="+mn-lt"/>
                <a:ea typeface="SimSun" pitchFamily="2" charset="-122"/>
                <a:cs typeface="SimSun" pitchFamily="2" charset="-122"/>
              </a:rPr>
              <a:t>	</a:t>
            </a:r>
          </a:p>
          <a:p>
            <a:r>
              <a:rPr lang="en-US" sz="1200" kern="1200" dirty="0">
                <a:solidFill>
                  <a:schemeClr val="tx1"/>
                </a:solidFill>
                <a:latin typeface="+mn-lt"/>
                <a:ea typeface="SimSun" pitchFamily="2" charset="-122"/>
                <a:cs typeface="SimSun" pitchFamily="2" charset="-122"/>
              </a:rPr>
              <a:t>28:30 And for the space of two years, Paul was living in the house of which he had the use, and had talk with all those who went in to see him, 	</a:t>
            </a:r>
          </a:p>
          <a:p>
            <a:r>
              <a:rPr lang="en-US" sz="1200" kern="1200" dirty="0">
                <a:solidFill>
                  <a:schemeClr val="tx1"/>
                </a:solidFill>
                <a:latin typeface="+mn-lt"/>
                <a:ea typeface="SimSun" pitchFamily="2" charset="-122"/>
                <a:cs typeface="SimSun" pitchFamily="2" charset="-122"/>
              </a:rPr>
              <a:t> 	</a:t>
            </a:r>
          </a:p>
          <a:p>
            <a:r>
              <a:rPr lang="en-US" sz="1200" kern="1200" dirty="0">
                <a:solidFill>
                  <a:schemeClr val="tx1"/>
                </a:solidFill>
                <a:latin typeface="+mn-lt"/>
                <a:ea typeface="SimSun" pitchFamily="2" charset="-122"/>
                <a:cs typeface="SimSun" pitchFamily="2" charset="-122"/>
              </a:rPr>
              <a:t>28:31 	</a:t>
            </a: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26"/>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03426" name="Rectangle 1027"/>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2144292694"/>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457150" rtl="0" eaLnBrk="1" fontAlgn="auto" latinLnBrk="0" hangingPunct="1">
                <a:lnSpc>
                  <a:spcPct val="100000"/>
                </a:lnSpc>
                <a:spcBef>
                  <a:spcPts val="0"/>
                </a:spcBef>
                <a:spcAft>
                  <a:spcPts val="0"/>
                </a:spcAft>
                <a:buClrTx/>
                <a:buSzTx/>
                <a:buFontTx/>
                <a:buNone/>
                <a:tabLst/>
                <a:defRPr/>
              </a:pPr>
              <a:t>469</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203778" name="Rectangle 2"/>
          <p:cNvSpPr>
            <a:spLocks noGrp="1" noRot="1" noChangeAspect="1" noChangeArrowheads="1"/>
          </p:cNvSpPr>
          <p:nvPr>
            <p:ph type="sldImg"/>
          </p:nvPr>
        </p:nvSpPr>
        <p:spPr>
          <a:xfrm>
            <a:off x="1143000" y="685800"/>
            <a:ext cx="4572000" cy="3429000"/>
          </a:xfrm>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rPr>
              <a:t>The explanation for free</a:t>
            </a:r>
          </a:p>
          <a:p>
            <a:pPr eaLnBrk="1" hangingPunct="1"/>
            <a:r>
              <a:rPr lang="en-US" dirty="0">
                <a:latin typeface="Arial" charset="0"/>
              </a:rPr>
              <a:t>NT Preaching link address</a:t>
            </a:r>
          </a:p>
        </p:txBody>
      </p:sp>
    </p:spTree>
    <p:extLst>
      <p:ext uri="{BB962C8B-B14F-4D97-AF65-F5344CB8AC3E}">
        <p14:creationId xmlns:p14="http://schemas.microsoft.com/office/powerpoint/2010/main" val="3303481817"/>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471</a:t>
            </a:fld>
            <a:endParaRPr lang="en-US" sz="1200">
              <a:solidFill>
                <a:srgbClr val="000000"/>
              </a:solidFill>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NT Survey link: http://biblestudydownloads.org/resource/</a:t>
            </a:r>
            <a:r>
              <a:rPr lang="en-US" dirty="0">
                <a:latin typeface="SimHei" panose="02010609060101010101" pitchFamily="49" charset="-122"/>
                <a:ea typeface="SimHei" panose="02010609060101010101" pitchFamily="49" charset="-122"/>
                <a:cs typeface="ＭＳ Ｐゴシック" charset="0"/>
              </a:rPr>
              <a:t>%e6%96%b0%e7%ba%a6%e5%85%a8%e4%b9%a6/</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Grp="1" noRot="1" noChangeAspect="1" noChangeArrowheads="1" noTextEdit="1"/>
          </p:cNvSpPr>
          <p:nvPr>
            <p:ph type="sldImg"/>
          </p:nvPr>
        </p:nvSpPr>
        <p:spPr bwMode="auto">
          <a:xfrm>
            <a:off x="1152525" y="692150"/>
            <a:ext cx="4552950" cy="3416300"/>
          </a:xfrm>
          <a:noFill/>
          <a:ln>
            <a:solidFill>
              <a:srgbClr val="000000"/>
            </a:solidFill>
            <a:miter lim="800000"/>
            <a:headEnd/>
            <a:tailEnd/>
          </a:ln>
        </p:spPr>
      </p:sp>
      <p:sp>
        <p:nvSpPr>
          <p:cNvPr id="178179" name="Rectangle 3"/>
          <p:cNvSpPr>
            <a:spLocks noGrp="1" noChangeArrowheads="1"/>
          </p:cNvSpPr>
          <p:nvPr>
            <p:ph type="body" idx="1"/>
          </p:nvPr>
        </p:nvSpPr>
        <p:spPr/>
        <p:txBody>
          <a:bodyPr/>
          <a:lstStyle/>
          <a:p>
            <a:pPr eaLnBrk="1" hangingPunct="1">
              <a:spcBef>
                <a:spcPct val="50000"/>
              </a:spcBef>
            </a:pPr>
            <a:r>
              <a:rPr lang="zh-TW" altLang="en-US" b="1">
                <a:effectLst>
                  <a:outerShdw blurRad="38100" dist="38100" dir="2700000" algn="tl">
                    <a:srgbClr val="C0C0C0"/>
                  </a:outerShdw>
                </a:effectLst>
                <a:latin typeface="Arial" pitchFamily="34" charset="0"/>
                <a:ea typeface="PMingLiU" pitchFamily="18" charset="-120"/>
              </a:rPr>
              <a:t>神說</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「我們要照著我們的形象，按著我們的樣式造人</a:t>
            </a:r>
            <a:r>
              <a:rPr lang="en-US" altLang="zh-TW" b="1">
                <a:effectLst>
                  <a:outerShdw blurRad="38100" dist="38100" dir="2700000" algn="tl">
                    <a:srgbClr val="C0C0C0"/>
                  </a:outerShdw>
                </a:effectLst>
                <a:latin typeface="Arial" pitchFamily="34" charset="0"/>
                <a:ea typeface="PMingLiU" pitchFamily="18" charset="-120"/>
              </a:rPr>
              <a:t>; </a:t>
            </a:r>
            <a:r>
              <a:rPr lang="zh-TW" altLang="en-US" b="1">
                <a:effectLst>
                  <a:outerShdw blurRad="38100" dist="38100" dir="2700000" algn="tl">
                    <a:srgbClr val="C0C0C0"/>
                  </a:outerShdw>
                </a:effectLst>
                <a:latin typeface="Arial" pitchFamily="34" charset="0"/>
                <a:ea typeface="PMingLiU" pitchFamily="18" charset="-120"/>
              </a:rPr>
              <a:t>使他們管理海裏的魚ヽ空中的鳥ヽ地上的牲畜，以及全地，和地上所有爬行的生物</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創 </a:t>
            </a:r>
            <a:r>
              <a:rPr lang="en-US" altLang="zh-TW" b="1">
                <a:effectLst>
                  <a:outerShdw blurRad="38100" dist="38100" dir="2700000" algn="tl">
                    <a:srgbClr val="C0C0C0"/>
                  </a:outerShdw>
                </a:effectLst>
                <a:latin typeface="Arial" pitchFamily="34" charset="0"/>
                <a:ea typeface="PMingLiU" pitchFamily="18" charset="-120"/>
              </a:rPr>
              <a:t>1:26)</a:t>
            </a:r>
            <a:r>
              <a:rPr lang="zh-TW" altLang="en-US" b="1">
                <a:effectLst>
                  <a:outerShdw blurRad="38100" dist="38100" dir="2700000" algn="tl">
                    <a:srgbClr val="C0C0C0"/>
                  </a:outerShdw>
                </a:effectLst>
                <a:latin typeface="Arial" pitchFamily="34" charset="0"/>
                <a:ea typeface="PMingLiU" pitchFamily="18" charset="-120"/>
              </a:rPr>
              <a:t>。</a:t>
            </a:r>
          </a:p>
          <a:p>
            <a:pPr eaLnBrk="1" hangingPunct="1">
              <a:spcBef>
                <a:spcPct val="50000"/>
              </a:spcBef>
            </a:pPr>
            <a:r>
              <a:rPr lang="zh-TW" altLang="en-US" b="1">
                <a:effectLst>
                  <a:outerShdw blurRad="38100" dist="38100" dir="2700000" algn="tl">
                    <a:srgbClr val="C0C0C0"/>
                  </a:outerShdw>
                </a:effectLst>
                <a:latin typeface="Arial" pitchFamily="34" charset="0"/>
                <a:ea typeface="PMingLiU" pitchFamily="18" charset="-120"/>
              </a:rPr>
              <a:t>於是，神照著自已的形象創造了人</a:t>
            </a:r>
            <a:r>
              <a:rPr lang="en-US" altLang="zh-TW" b="1">
                <a:effectLst>
                  <a:outerShdw blurRad="38100" dist="38100" dir="2700000" algn="tl">
                    <a:srgbClr val="C0C0C0"/>
                  </a:outerShdw>
                </a:effectLst>
                <a:latin typeface="Arial" pitchFamily="34" charset="0"/>
                <a:ea typeface="PMingLiU" pitchFamily="18" charset="-120"/>
              </a:rPr>
              <a:t>; </a:t>
            </a:r>
            <a:r>
              <a:rPr lang="zh-TW" altLang="en-US" b="1">
                <a:effectLst>
                  <a:outerShdw blurRad="38100" dist="38100" dir="2700000" algn="tl">
                    <a:srgbClr val="C0C0C0"/>
                  </a:outerShdw>
                </a:effectLst>
                <a:latin typeface="Arial" pitchFamily="34" charset="0"/>
                <a:ea typeface="PMingLiU" pitchFamily="18" charset="-120"/>
              </a:rPr>
              <a:t>就是照著祂的形象創造了人</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祂所創造的有男有女</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創 </a:t>
            </a:r>
            <a:r>
              <a:rPr lang="en-US" altLang="zh-TW" b="1">
                <a:effectLst>
                  <a:outerShdw blurRad="38100" dist="38100" dir="2700000" algn="tl">
                    <a:srgbClr val="C0C0C0"/>
                  </a:outerShdw>
                </a:effectLst>
                <a:latin typeface="Arial" pitchFamily="34" charset="0"/>
                <a:ea typeface="PMingLiU" pitchFamily="18" charset="-120"/>
              </a:rPr>
              <a:t>1:27)</a:t>
            </a:r>
            <a:r>
              <a:rPr lang="zh-TW" altLang="en-US" b="1">
                <a:effectLst>
                  <a:outerShdw blurRad="38100" dist="38100" dir="2700000" algn="tl">
                    <a:srgbClr val="C0C0C0"/>
                  </a:outerShdw>
                </a:effectLst>
                <a:latin typeface="Arial" pitchFamily="34" charset="0"/>
                <a:ea typeface="PMingLiU" pitchFamily="18" charset="-120"/>
              </a:rPr>
              <a:t>。</a:t>
            </a:r>
          </a:p>
          <a:p>
            <a:pPr eaLnBrk="1" hangingPunct="1">
              <a:spcBef>
                <a:spcPct val="50000"/>
              </a:spcBef>
            </a:pPr>
            <a:r>
              <a:rPr lang="zh-TW" altLang="en-US" b="1">
                <a:effectLst>
                  <a:outerShdw blurRad="38100" dist="38100" dir="2700000" algn="tl">
                    <a:srgbClr val="C0C0C0"/>
                  </a:outerShdw>
                </a:effectLst>
                <a:latin typeface="Arial" pitchFamily="34" charset="0"/>
                <a:ea typeface="PMingLiU" pitchFamily="18" charset="-120"/>
              </a:rPr>
              <a:t>神就是賜福給他們，對他們說</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「要繁殖增多，充滿這地，征服它</a:t>
            </a:r>
            <a:r>
              <a:rPr lang="en-US" altLang="zh-TW" b="1">
                <a:effectLst>
                  <a:outerShdw blurRad="38100" dist="38100" dir="2700000" algn="tl">
                    <a:srgbClr val="C0C0C0"/>
                  </a:outerShdw>
                </a:effectLst>
                <a:latin typeface="Arial" pitchFamily="34" charset="0"/>
                <a:ea typeface="PMingLiU" pitchFamily="18" charset="-120"/>
              </a:rPr>
              <a:t>;</a:t>
            </a:r>
            <a:r>
              <a:rPr lang="zh-TW" altLang="en-US" b="1" u="sng">
                <a:effectLst>
                  <a:outerShdw blurRad="38100" dist="38100" dir="2700000" algn="tl">
                    <a:srgbClr val="C0C0C0"/>
                  </a:outerShdw>
                </a:effectLst>
                <a:latin typeface="Arial" pitchFamily="34" charset="0"/>
                <a:ea typeface="PMingLiU" pitchFamily="18" charset="-120"/>
              </a:rPr>
              <a:t>也要管理海裏的魚，空中的鳥</a:t>
            </a:r>
            <a:r>
              <a:rPr lang="zh-TW" altLang="en-US" b="1">
                <a:effectLst>
                  <a:outerShdw blurRad="38100" dist="38100" dir="2700000" algn="tl">
                    <a:srgbClr val="C0C0C0"/>
                  </a:outerShdw>
                </a:effectLst>
                <a:latin typeface="Arial" pitchFamily="34" charset="0"/>
                <a:ea typeface="PMingLiU" pitchFamily="18" charset="-120"/>
              </a:rPr>
              <a:t>和地上所有爬行的生物。」 </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創 </a:t>
            </a:r>
            <a:r>
              <a:rPr lang="en-US" altLang="zh-TW" b="1">
                <a:effectLst>
                  <a:outerShdw blurRad="38100" dist="38100" dir="2700000" algn="tl">
                    <a:srgbClr val="C0C0C0"/>
                  </a:outerShdw>
                </a:effectLst>
                <a:latin typeface="Arial" pitchFamily="34" charset="0"/>
                <a:ea typeface="PMingLiU" pitchFamily="18" charset="-120"/>
              </a:rPr>
              <a:t>1:28)</a:t>
            </a:r>
          </a:p>
          <a:p>
            <a:pPr eaLnBrk="1" hangingPunct="1">
              <a:spcBef>
                <a:spcPct val="50000"/>
              </a:spcBef>
            </a:pPr>
            <a:endParaRPr lang="en-US" altLang="zh-TW" b="1">
              <a:effectLst>
                <a:outerShdw blurRad="38100" dist="38100" dir="2700000" algn="tl">
                  <a:srgbClr val="C0C0C0"/>
                </a:outerShdw>
              </a:effectLst>
              <a:latin typeface="Arial" pitchFamily="34" charset="0"/>
              <a:ea typeface="PMingLiU" pitchFamily="18" charset="-120"/>
            </a:endParaRPr>
          </a:p>
          <a:p>
            <a:pPr eaLnBrk="1" hangingPunct="1">
              <a:spcBef>
                <a:spcPct val="50000"/>
              </a:spcBef>
            </a:pPr>
            <a:endParaRPr lang="en-US" altLang="zh-TW" b="1">
              <a:effectLst>
                <a:outerShdw blurRad="38100" dist="38100" dir="2700000" algn="tl">
                  <a:srgbClr val="C0C0C0"/>
                </a:outerShdw>
              </a:effectLst>
              <a:latin typeface="Arial" pitchFamily="34" charset="0"/>
              <a:ea typeface="PMingLiU" pitchFamily="18" charset="-120"/>
            </a:endParaRPr>
          </a:p>
          <a:p>
            <a:pPr eaLnBrk="1" hangingPunct="1"/>
            <a:endParaRPr lang="zh-TW" altLang="en-US">
              <a:latin typeface="Arial" pitchFamily="34" charset="0"/>
              <a:ea typeface="PMingLiU" pitchFamily="18" charset="-12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bwMode="auto">
          <a:noFill/>
          <a:ln>
            <a:miter lim="800000"/>
            <a:headEnd/>
            <a:tailEnd/>
          </a:ln>
        </p:spPr>
        <p:txBody>
          <a:bodyPr/>
          <a:lstStyle/>
          <a:p>
            <a:fld id="{D85DD9B3-67E6-4997-8EA0-7F353A90CCA1}" type="slidenum">
              <a:rPr lang="en-US">
                <a:solidFill>
                  <a:srgbClr val="000000"/>
                </a:solidFill>
                <a:ea typeface="MS PGothic" pitchFamily="34" charset="-128"/>
              </a:rPr>
              <a:pPr/>
              <a:t>44</a:t>
            </a:fld>
            <a:endParaRPr lang="en-US">
              <a:solidFill>
                <a:srgbClr val="000000"/>
              </a:solidFill>
              <a:ea typeface="MS PGothic" pitchFamily="34" charset="-128"/>
            </a:endParaRPr>
          </a:p>
        </p:txBody>
      </p:sp>
      <p:sp>
        <p:nvSpPr>
          <p:cNvPr id="125954" name="Rectangle 2"/>
          <p:cNvSpPr>
            <a:spLocks noGrp="1" noRot="1" noChangeAspect="1" noChangeArrowheads="1"/>
          </p:cNvSpPr>
          <p:nvPr>
            <p:ph type="sldImg"/>
          </p:nvPr>
        </p:nvSpPr>
        <p:spPr bwMode="auto">
          <a:xfrm>
            <a:off x="1143000" y="685800"/>
            <a:ext cx="4572000" cy="3429000"/>
          </a:xfrm>
          <a:solidFill>
            <a:srgbClr val="FFFFFF"/>
          </a:solidFill>
          <a:ln>
            <a:solidFill>
              <a:srgbClr val="000000"/>
            </a:solidFill>
            <a:miter lim="800000"/>
            <a:headEnd/>
            <a:tailEnd/>
          </a:ln>
        </p:spPr>
      </p:sp>
      <p:sp>
        <p:nvSpPr>
          <p:cNvPr id="125955"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a:lstStyle/>
          <a:p>
            <a:pPr eaLnBrk="1" hangingPunct="1"/>
            <a:endParaRPr lang="en-US">
              <a:latin typeface="Arial"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bwMode="auto">
          <a:noFill/>
          <a:ln>
            <a:miter lim="800000"/>
            <a:headEnd/>
            <a:tailEnd/>
          </a:ln>
        </p:spPr>
        <p:txBody>
          <a:bodyPr/>
          <a:lstStyle/>
          <a:p>
            <a:fld id="{57D3A41D-2DFC-48A1-89A9-BDE7DC8E4B01}" type="slidenum">
              <a:rPr lang="zh-CN" altLang="en-US">
                <a:solidFill>
                  <a:srgbClr val="000000"/>
                </a:solidFill>
              </a:rPr>
              <a:pPr/>
              <a:t>45</a:t>
            </a:fld>
            <a:endParaRPr lang="en-US" altLang="zh-CN">
              <a:solidFill>
                <a:srgbClr val="000000"/>
              </a:solidFill>
            </a:endParaRPr>
          </a:p>
        </p:txBody>
      </p:sp>
      <p:sp>
        <p:nvSpPr>
          <p:cNvPr id="128002" name="Rectangle 2"/>
          <p:cNvSpPr>
            <a:spLocks noGrp="1" noRot="1" noChangeAspect="1" noChangeArrowheads="1"/>
          </p:cNvSpPr>
          <p:nvPr>
            <p:ph type="sldImg"/>
          </p:nvPr>
        </p:nvSpPr>
        <p:spPr bwMode="auto">
          <a:xfrm>
            <a:off x="1152525" y="692150"/>
            <a:ext cx="4554538" cy="3416300"/>
          </a:xfrm>
          <a:solidFill>
            <a:srgbClr val="FFFFFF"/>
          </a:solidFill>
          <a:ln>
            <a:solidFill>
              <a:srgbClr val="000000"/>
            </a:solidFill>
            <a:miter lim="800000"/>
            <a:headEnd/>
            <a:tailEnd/>
          </a:ln>
        </p:spPr>
      </p:sp>
      <p:sp>
        <p:nvSpPr>
          <p:cNvPr id="128003"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a:lstStyle/>
          <a:p>
            <a:pPr eaLnBrk="1" hangingPunct="1"/>
            <a:endParaRPr lang="zh-CN" altLang="en-US">
              <a:latin typeface="Arial"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2"/>
          <p:cNvSpPr>
            <a:spLocks noGrp="1" noRot="1" noChangeAspect="1" noChangeArrowheads="1" noTextEdit="1"/>
          </p:cNvSpPr>
          <p:nvPr>
            <p:ph type="sldImg"/>
          </p:nvPr>
        </p:nvSpPr>
        <p:spPr bwMode="auto">
          <a:xfrm>
            <a:off x="1152525" y="692150"/>
            <a:ext cx="4552950" cy="3416300"/>
          </a:xfrm>
          <a:noFill/>
          <a:ln>
            <a:solidFill>
              <a:srgbClr val="000000"/>
            </a:solidFill>
            <a:miter lim="800000"/>
            <a:headEnd/>
            <a:tailEnd/>
          </a:ln>
        </p:spPr>
      </p:sp>
      <p:sp>
        <p:nvSpPr>
          <p:cNvPr id="130050" name="Rectangle 3"/>
          <p:cNvSpPr>
            <a:spLocks noGrp="1" noChangeArrowheads="1"/>
          </p:cNvSpPr>
          <p:nvPr>
            <p:ph type="body" idx="1"/>
          </p:nvPr>
        </p:nvSpPr>
        <p:spPr bwMode="auto">
          <a:noFill/>
        </p:spPr>
        <p:txBody>
          <a:bodyPr/>
          <a:lstStyle/>
          <a:p>
            <a:pPr eaLnBrk="1" hangingPunct="1"/>
            <a:endParaRPr lang="zh-TW" altLang="en-US">
              <a:latin typeface="Arial" pitchFamily="34" charset="0"/>
              <a:ea typeface="PMingLiU" pitchFamily="18" charset="-12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86D87CD-C01F-B749-8230-ECDDAC4804F5}" type="slidenum">
              <a:rPr lang="en-GB" sz="1200">
                <a:solidFill>
                  <a:srgbClr val="000000"/>
                </a:solidFill>
              </a:rPr>
              <a:pPr eaLnBrk="1" hangingPunct="1"/>
              <a:t>48</a:t>
            </a:fld>
            <a:endParaRPr lang="en-GB" sz="1200">
              <a:solidFill>
                <a:srgbClr val="000000"/>
              </a:solidFill>
            </a:endParaRPr>
          </a:p>
        </p:txBody>
      </p:sp>
      <p:sp>
        <p:nvSpPr>
          <p:cNvPr id="23142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1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BCB94FE-13A7-6949-9FF1-AF380EDC6AC6}" type="slidenum">
              <a:rPr lang="en-GB" sz="1200">
                <a:solidFill>
                  <a:srgbClr val="000000"/>
                </a:solidFill>
              </a:rPr>
              <a:pPr eaLnBrk="1" hangingPunct="1"/>
              <a:t>49</a:t>
            </a:fld>
            <a:endParaRPr lang="en-GB" sz="1200">
              <a:solidFill>
                <a:srgbClr val="000000"/>
              </a:solidFill>
            </a:endParaRPr>
          </a:p>
        </p:txBody>
      </p:sp>
      <p:sp>
        <p:nvSpPr>
          <p:cNvPr id="27136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71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F218C9-36EE-0845-9332-48E6C9508F70}" type="slidenum">
              <a:rPr lang="en-GB" sz="1200">
                <a:solidFill>
                  <a:srgbClr val="000000"/>
                </a:solidFill>
              </a:rPr>
              <a:pPr eaLnBrk="1" hangingPunct="1"/>
              <a:t>51</a:t>
            </a:fld>
            <a:endParaRPr lang="en-GB" sz="1200">
              <a:solidFill>
                <a:srgbClr val="000000"/>
              </a:solidFill>
            </a:endParaRPr>
          </a:p>
        </p:txBody>
      </p:sp>
      <p:sp>
        <p:nvSpPr>
          <p:cNvPr id="234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4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0BF3C6-4404-714A-BAE4-6E25335B26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992788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bwMode="auto">
          <a:noFill/>
          <a:ln>
            <a:miter lim="800000"/>
            <a:headEnd/>
            <a:tailEnd/>
          </a:ln>
        </p:spPr>
        <p:txBody>
          <a:bodyPr/>
          <a:lstStyle/>
          <a:p>
            <a:fld id="{C65BFCB3-DF67-40DB-83AF-BDFD79BDE98A}" type="slidenum">
              <a:rPr lang="zh-CN" altLang="en-US"/>
              <a:pPr/>
              <a:t>52</a:t>
            </a:fld>
            <a:endParaRPr lang="en-US" altLang="zh-CN"/>
          </a:p>
        </p:txBody>
      </p:sp>
      <p:sp>
        <p:nvSpPr>
          <p:cNvPr id="1576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57699"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ln>
            <a:miter lim="800000"/>
            <a:headEnd/>
            <a:tailEnd/>
          </a:ln>
        </p:spPr>
        <p:txBody>
          <a:bodyPr/>
          <a:lstStyle/>
          <a:p>
            <a:fld id="{F8752DC6-12CA-41D5-B755-A663F045EAFE}" type="slidenum">
              <a:rPr lang="zh-CN" altLang="en-US"/>
              <a:pPr/>
              <a:t>53</a:t>
            </a:fld>
            <a:endParaRPr lang="en-US" altLang="zh-CN"/>
          </a:p>
        </p:txBody>
      </p:sp>
      <p:sp>
        <p:nvSpPr>
          <p:cNvPr id="1597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59747"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bwMode="auto">
          <a:noFill/>
          <a:ln>
            <a:miter lim="800000"/>
            <a:headEnd/>
            <a:tailEnd/>
          </a:ln>
        </p:spPr>
        <p:txBody>
          <a:bodyPr/>
          <a:lstStyle/>
          <a:p>
            <a:fld id="{489105EC-7E5B-4078-9884-91E78EFEE302}" type="slidenum">
              <a:rPr lang="zh-CN" altLang="en-US"/>
              <a:pPr/>
              <a:t>54</a:t>
            </a:fld>
            <a:endParaRPr lang="en-US" altLang="zh-CN"/>
          </a:p>
        </p:txBody>
      </p:sp>
      <p:sp>
        <p:nvSpPr>
          <p:cNvPr id="1617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61795"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bwMode="auto">
          <a:noFill/>
          <a:ln>
            <a:miter lim="800000"/>
            <a:headEnd/>
            <a:tailEnd/>
          </a:ln>
        </p:spPr>
        <p:txBody>
          <a:bodyPr/>
          <a:lstStyle/>
          <a:p>
            <a:fld id="{1D98679C-39FE-4E40-81F6-6CDCE0549A53}" type="slidenum">
              <a:rPr lang="en-US" altLang="zh-CN"/>
              <a:pPr/>
              <a:t>55</a:t>
            </a:fld>
            <a:endParaRPr lang="en-US" altLang="zh-CN"/>
          </a:p>
        </p:txBody>
      </p:sp>
      <p:sp>
        <p:nvSpPr>
          <p:cNvPr id="32153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32153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F218C9-36EE-0845-9332-48E6C9508F70}" type="slidenum">
              <a:rPr lang="en-GB" sz="1200">
                <a:solidFill>
                  <a:srgbClr val="000000"/>
                </a:solidFill>
              </a:rPr>
              <a:pPr eaLnBrk="1" hangingPunct="1"/>
              <a:t>56</a:t>
            </a:fld>
            <a:endParaRPr lang="en-GB" sz="1200">
              <a:solidFill>
                <a:srgbClr val="000000"/>
              </a:solidFill>
            </a:endParaRPr>
          </a:p>
        </p:txBody>
      </p:sp>
      <p:sp>
        <p:nvSpPr>
          <p:cNvPr id="234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4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C15D3B14-3F1E-2B4C-A741-41E80A86A37E}" type="slidenum">
              <a:rPr lang="zh-CN" altLang="en-US" sz="1200">
                <a:solidFill>
                  <a:prstClr val="black"/>
                </a:solidFill>
                <a:latin typeface="Calibri" charset="0"/>
              </a:rPr>
              <a:pPr/>
              <a:t>57</a:t>
            </a:fld>
            <a:endParaRPr lang="en-US" altLang="zh-CN" sz="1200">
              <a:solidFill>
                <a:prstClr val="black"/>
              </a:solidFill>
              <a:latin typeface="Calibri" charset="0"/>
            </a:endParaRPr>
          </a:p>
        </p:txBody>
      </p:sp>
      <p:sp>
        <p:nvSpPr>
          <p:cNvPr id="15565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565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2E67AA-A2D0-1646-B297-248AA3426ACE}" type="slidenum">
              <a:rPr lang="en-GB" sz="1200">
                <a:solidFill>
                  <a:srgbClr val="000000"/>
                </a:solidFill>
              </a:rPr>
              <a:pPr eaLnBrk="1" hangingPunct="1"/>
              <a:t>58</a:t>
            </a:fld>
            <a:endParaRPr lang="en-GB" sz="1200">
              <a:solidFill>
                <a:srgbClr val="000000"/>
              </a:solidFill>
            </a:endParaRPr>
          </a:p>
        </p:txBody>
      </p:sp>
      <p:sp>
        <p:nvSpPr>
          <p:cNvPr id="2406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bwMode="auto">
          <a:noFill/>
          <a:ln>
            <a:miter lim="800000"/>
            <a:headEnd/>
            <a:tailEnd/>
          </a:ln>
        </p:spPr>
        <p:txBody>
          <a:bodyPr/>
          <a:lstStyle/>
          <a:p>
            <a:fld id="{A0E1D66E-178F-4162-995B-D51BBFE26DBD}" type="slidenum">
              <a:rPr lang="zh-CN" altLang="en-US"/>
              <a:pPr/>
              <a:t>59</a:t>
            </a:fld>
            <a:endParaRPr lang="en-US" altLang="zh-CN"/>
          </a:p>
        </p:txBody>
      </p:sp>
      <p:sp>
        <p:nvSpPr>
          <p:cNvPr id="29286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92867"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2E67AA-A2D0-1646-B297-248AA3426ACE}" type="slidenum">
              <a:rPr lang="en-GB" sz="1200">
                <a:solidFill>
                  <a:srgbClr val="000000"/>
                </a:solidFill>
              </a:rPr>
              <a:pPr eaLnBrk="1" hangingPunct="1"/>
              <a:t>60</a:t>
            </a:fld>
            <a:endParaRPr lang="en-GB" sz="1200">
              <a:solidFill>
                <a:srgbClr val="000000"/>
              </a:solidFill>
            </a:endParaRPr>
          </a:p>
        </p:txBody>
      </p:sp>
      <p:sp>
        <p:nvSpPr>
          <p:cNvPr id="2406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93B967B4-E474-A54C-99DB-445243B7DA44}" type="slidenum">
              <a:rPr lang="zh-CN" altLang="en-US" sz="1200">
                <a:solidFill>
                  <a:prstClr val="black"/>
                </a:solidFill>
                <a:latin typeface="Calibri" charset="0"/>
              </a:rPr>
              <a:pPr/>
              <a:t>61</a:t>
            </a:fld>
            <a:endParaRPr lang="en-US" altLang="zh-CN" sz="1200">
              <a:solidFill>
                <a:prstClr val="black"/>
              </a:solidFill>
              <a:latin typeface="Calibri" charset="0"/>
            </a:endParaRPr>
          </a:p>
        </p:txBody>
      </p:sp>
      <p:sp>
        <p:nvSpPr>
          <p:cNvPr id="3153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539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47A22D4-FF38-B64A-B739-A50F9C5DB989}" type="slidenum">
              <a:rPr kumimoji="0" lang="zh-CN" altLang="en-US" sz="1200" b="0" i="0" u="none" strike="noStrike" kern="1200" cap="none" spc="0" normalizeH="0" baseline="0" noProof="0">
                <a:ln>
                  <a:noFill/>
                </a:ln>
                <a:solidFill>
                  <a:prstClr val="black"/>
                </a:solidFill>
                <a:effectLst/>
                <a:uLnTx/>
                <a:uFillTx/>
                <a:latin typeface="Calibri" charset="0"/>
                <a:ea typeface="SimSun"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altLang="zh-CN" sz="1200" b="0" i="0" u="none" strike="noStrike" kern="1200" cap="none" spc="0" normalizeH="0" baseline="0" noProof="0">
              <a:ln>
                <a:noFill/>
              </a:ln>
              <a:solidFill>
                <a:prstClr val="black"/>
              </a:solidFill>
              <a:effectLst/>
              <a:uLnTx/>
              <a:uFillTx/>
              <a:latin typeface="Calibri" charset="0"/>
              <a:ea typeface="SimSun" charset="0"/>
            </a:endParaRPr>
          </a:p>
        </p:txBody>
      </p:sp>
      <p:sp>
        <p:nvSpPr>
          <p:cNvPr id="1320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209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261044382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bwMode="auto">
          <a:noFill/>
          <a:ln>
            <a:miter lim="800000"/>
            <a:headEnd/>
            <a:tailEnd/>
          </a:ln>
        </p:spPr>
        <p:txBody>
          <a:bodyPr/>
          <a:lstStyle/>
          <a:p>
            <a:fld id="{2766FCDC-FEA7-4321-925E-C89571CC6D61}" type="slidenum">
              <a:rPr lang="en-US" altLang="zh-CN"/>
              <a:pPr/>
              <a:t>62</a:t>
            </a:fld>
            <a:endParaRPr lang="en-US" altLang="zh-CN"/>
          </a:p>
        </p:txBody>
      </p:sp>
      <p:sp>
        <p:nvSpPr>
          <p:cNvPr id="11981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19811"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bwMode="auto">
          <a:noFill/>
          <a:ln>
            <a:miter lim="800000"/>
            <a:headEnd/>
            <a:tailEnd/>
          </a:ln>
        </p:spPr>
        <p:txBody>
          <a:bodyPr/>
          <a:lstStyle/>
          <a:p>
            <a:fld id="{813C60CF-B1E1-4C42-9E7E-9DEA4CF6F95C}" type="slidenum">
              <a:rPr lang="en-US" altLang="zh-CN"/>
              <a:pPr/>
              <a:t>63</a:t>
            </a:fld>
            <a:endParaRPr lang="en-US" altLang="zh-CN"/>
          </a:p>
        </p:txBody>
      </p:sp>
      <p:sp>
        <p:nvSpPr>
          <p:cNvPr id="12185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2185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3D36E74-809F-6242-BF38-2DFF864C45B3}" type="slidenum">
              <a:rPr lang="en-GB" altLang="zh-CN" sz="1200">
                <a:solidFill>
                  <a:srgbClr val="000000"/>
                </a:solidFill>
                <a:latin typeface="Calibri" charset="0"/>
              </a:rPr>
              <a:pPr/>
              <a:t>64</a:t>
            </a:fld>
            <a:endParaRPr lang="en-GB" altLang="zh-CN" sz="1200">
              <a:solidFill>
                <a:srgbClr val="000000"/>
              </a:solidFill>
              <a:latin typeface="Calibri" charset="0"/>
            </a:endParaRPr>
          </a:p>
        </p:txBody>
      </p:sp>
      <p:sp>
        <p:nvSpPr>
          <p:cNvPr id="13926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926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SimSun" charset="0"/>
              <a:cs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2E67AA-A2D0-1646-B297-248AA3426ACE}" type="slidenum">
              <a:rPr lang="en-GB" sz="1200">
                <a:solidFill>
                  <a:srgbClr val="000000"/>
                </a:solidFill>
              </a:rPr>
              <a:pPr eaLnBrk="1" hangingPunct="1"/>
              <a:t>65</a:t>
            </a:fld>
            <a:endParaRPr lang="en-GB" sz="1200">
              <a:solidFill>
                <a:srgbClr val="000000"/>
              </a:solidFill>
            </a:endParaRPr>
          </a:p>
        </p:txBody>
      </p:sp>
      <p:sp>
        <p:nvSpPr>
          <p:cNvPr id="2406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B47A22D4-FF38-B64A-B739-A50F9C5DB989}" type="slidenum">
              <a:rPr lang="zh-CN" altLang="en-US" sz="1200">
                <a:solidFill>
                  <a:prstClr val="black"/>
                </a:solidFill>
                <a:latin typeface="Calibri" charset="0"/>
              </a:rPr>
              <a:pPr/>
              <a:t>66</a:t>
            </a:fld>
            <a:endParaRPr lang="en-US" altLang="zh-CN" sz="1200">
              <a:solidFill>
                <a:prstClr val="black"/>
              </a:solidFill>
              <a:latin typeface="Calibri" charset="0"/>
            </a:endParaRPr>
          </a:p>
        </p:txBody>
      </p:sp>
      <p:sp>
        <p:nvSpPr>
          <p:cNvPr id="1320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209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B5CFA020-5BF7-5948-B417-2331C5274F3B}" type="slidenum">
              <a:rPr lang="zh-CN" altLang="en-US" sz="1200">
                <a:solidFill>
                  <a:prstClr val="black"/>
                </a:solidFill>
                <a:latin typeface="Calibri" charset="0"/>
              </a:rPr>
              <a:pPr/>
              <a:t>67</a:t>
            </a:fld>
            <a:endParaRPr lang="en-US" altLang="zh-CN" sz="1200">
              <a:solidFill>
                <a:prstClr val="black"/>
              </a:solidFill>
              <a:latin typeface="Calibri" charset="0"/>
            </a:endParaRPr>
          </a:p>
        </p:txBody>
      </p:sp>
      <p:sp>
        <p:nvSpPr>
          <p:cNvPr id="1341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414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20674F37-BDF1-AC47-8A22-B888884CEF4B}" type="slidenum">
              <a:rPr lang="zh-CN" altLang="en-US" sz="1200">
                <a:solidFill>
                  <a:prstClr val="black"/>
                </a:solidFill>
                <a:latin typeface="Calibri" charset="0"/>
              </a:rPr>
              <a:pPr/>
              <a:t>68</a:t>
            </a:fld>
            <a:endParaRPr lang="en-US" altLang="zh-CN" sz="1200">
              <a:solidFill>
                <a:prstClr val="black"/>
              </a:solidFill>
              <a:latin typeface="Calibri" charset="0"/>
            </a:endParaRPr>
          </a:p>
        </p:txBody>
      </p:sp>
      <p:sp>
        <p:nvSpPr>
          <p:cNvPr id="1361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619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2E67AA-A2D0-1646-B297-248AA3426ACE}" type="slidenum">
              <a:rPr lang="en-GB" sz="1200">
                <a:solidFill>
                  <a:srgbClr val="000000"/>
                </a:solidFill>
              </a:rPr>
              <a:pPr eaLnBrk="1" hangingPunct="1"/>
              <a:t>70</a:t>
            </a:fld>
            <a:endParaRPr lang="en-GB" sz="1200">
              <a:solidFill>
                <a:srgbClr val="000000"/>
              </a:solidFill>
            </a:endParaRPr>
          </a:p>
        </p:txBody>
      </p:sp>
      <p:sp>
        <p:nvSpPr>
          <p:cNvPr id="2406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F69392-75DD-3644-A553-855E3A89F0D9}" type="slidenum">
              <a:rPr lang="en-US" sz="1200">
                <a:solidFill>
                  <a:prstClr val="black"/>
                </a:solidFill>
              </a:rPr>
              <a:pPr eaLnBrk="1" hangingPunct="1"/>
              <a:t>71</a:t>
            </a:fld>
            <a:endParaRPr lang="en-US" sz="1200">
              <a:solidFill>
                <a:prstClr val="black"/>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ln>
            <a:miter lim="800000"/>
            <a:headEnd/>
            <a:tailEnd/>
          </a:ln>
        </p:spPr>
        <p:txBody>
          <a:bodyPr/>
          <a:lstStyle/>
          <a:p>
            <a:fld id="{8192DBBA-3CFD-4C20-8787-3473E43D269F}" type="slidenum">
              <a:rPr lang="en-GB" altLang="zh-CN">
                <a:solidFill>
                  <a:srgbClr val="000000"/>
                </a:solidFill>
              </a:rPr>
              <a:pPr/>
              <a:t>72</a:t>
            </a:fld>
            <a:endParaRPr lang="en-GB" altLang="zh-CN">
              <a:solidFill>
                <a:srgbClr val="000000"/>
              </a:solidFill>
            </a:endParaRPr>
          </a:p>
        </p:txBody>
      </p:sp>
      <p:sp>
        <p:nvSpPr>
          <p:cNvPr id="141314"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41315"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F027D-B642-824E-9215-9D6F02805C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498859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bwMode="auto">
          <a:noFill/>
          <a:ln>
            <a:miter lim="800000"/>
            <a:headEnd/>
            <a:tailEnd/>
          </a:ln>
        </p:spPr>
        <p:txBody>
          <a:bodyPr/>
          <a:lstStyle/>
          <a:p>
            <a:fld id="{24C54A65-27CA-42A8-96E4-808FC06E1738}" type="slidenum">
              <a:rPr lang="en-GB" altLang="zh-CN">
                <a:solidFill>
                  <a:srgbClr val="000000"/>
                </a:solidFill>
              </a:rPr>
              <a:pPr/>
              <a:t>73</a:t>
            </a:fld>
            <a:endParaRPr lang="en-GB" altLang="zh-CN">
              <a:solidFill>
                <a:srgbClr val="000000"/>
              </a:solidFill>
            </a:endParaRPr>
          </a:p>
        </p:txBody>
      </p:sp>
      <p:sp>
        <p:nvSpPr>
          <p:cNvPr id="143362"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43363"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bwMode="auto">
          <a:noFill/>
          <a:ln>
            <a:miter lim="800000"/>
            <a:headEnd/>
            <a:tailEnd/>
          </a:ln>
        </p:spPr>
        <p:txBody>
          <a:bodyPr/>
          <a:lstStyle/>
          <a:p>
            <a:fld id="{56D24BA2-F123-4CCC-A404-C45D559FFB19}" type="slidenum">
              <a:rPr lang="en-GB" altLang="zh-CN">
                <a:solidFill>
                  <a:srgbClr val="000000"/>
                </a:solidFill>
              </a:rPr>
              <a:pPr/>
              <a:t>74</a:t>
            </a:fld>
            <a:endParaRPr lang="en-GB" altLang="zh-CN">
              <a:solidFill>
                <a:srgbClr val="000000"/>
              </a:solidFill>
            </a:endParaRPr>
          </a:p>
        </p:txBody>
      </p:sp>
      <p:sp>
        <p:nvSpPr>
          <p:cNvPr id="14541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45411"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bwMode="auto">
          <a:noFill/>
          <a:ln>
            <a:miter lim="800000"/>
            <a:headEnd/>
            <a:tailEnd/>
          </a:ln>
        </p:spPr>
        <p:txBody>
          <a:bodyPr/>
          <a:lstStyle/>
          <a:p>
            <a:fld id="{421FB7C0-3EDA-4896-9221-484273FFD9A0}" type="slidenum">
              <a:rPr lang="en-US" altLang="zh-CN">
                <a:solidFill>
                  <a:srgbClr val="000000"/>
                </a:solidFill>
              </a:rPr>
              <a:pPr/>
              <a:t>75</a:t>
            </a:fld>
            <a:endParaRPr lang="en-US" altLang="zh-CN">
              <a:solidFill>
                <a:srgbClr val="000000"/>
              </a:solidFill>
            </a:endParaRPr>
          </a:p>
        </p:txBody>
      </p:sp>
      <p:sp>
        <p:nvSpPr>
          <p:cNvPr id="14950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4950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1031"/>
          <p:cNvSpPr>
            <a:spLocks noGrp="1" noChangeArrowheads="1"/>
          </p:cNvSpPr>
          <p:nvPr>
            <p:ph type="sldNum" sz="quarter" idx="5"/>
          </p:nvPr>
        </p:nvSpPr>
        <p:spPr bwMode="auto">
          <a:noFill/>
          <a:ln w="12700" cap="sq">
            <a:miter lim="800000"/>
            <a:headEnd type="none" w="sm" len="sm"/>
            <a:tailEnd type="none" w="sm" len="sm"/>
          </a:ln>
        </p:spPr>
        <p:txBody>
          <a:bodyPr/>
          <a:lstStyle/>
          <a:p>
            <a:fld id="{2FA90FCA-66F9-4DE5-BF9B-B4487FC792CE}" type="slidenum">
              <a:rPr lang="en-US">
                <a:solidFill>
                  <a:srgbClr val="000000"/>
                </a:solidFill>
                <a:latin typeface="Times New Roman" pitchFamily="18" charset="0"/>
                <a:ea typeface="MS PGothic" pitchFamily="34" charset="-128"/>
              </a:rPr>
              <a:pPr/>
              <a:t>76</a:t>
            </a:fld>
            <a:endParaRPr lang="en-US">
              <a:solidFill>
                <a:srgbClr val="000000"/>
              </a:solidFill>
              <a:latin typeface="Times New Roman" pitchFamily="18" charset="0"/>
              <a:ea typeface="MS PGothic" pitchFamily="34" charset="-128"/>
            </a:endParaRPr>
          </a:p>
        </p:txBody>
      </p:sp>
      <p:sp>
        <p:nvSpPr>
          <p:cNvPr id="15155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51555" name="Rectangle 3"/>
          <p:cNvSpPr>
            <a:spLocks noGrp="1" noChangeArrowheads="1"/>
          </p:cNvSpPr>
          <p:nvPr>
            <p:ph type="body" idx="1"/>
          </p:nvPr>
        </p:nvSpPr>
        <p:spPr bwMode="auto">
          <a:noFill/>
        </p:spPr>
        <p:txBody>
          <a:bodyPr/>
          <a:lstStyle/>
          <a:p>
            <a:pPr eaLnBrk="1" hangingPunct="1"/>
            <a:endParaRPr lang="en-US">
              <a:latin typeface="Times New Roman" pitchFamily="18" charset="0"/>
              <a:ea typeface="MS PGothic" pitchFamily="34"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9C537884-AC6A-1344-92B5-EFA1966DE248}" type="slidenum">
              <a:rPr lang="zh-CN" altLang="en-US" sz="1200">
                <a:solidFill>
                  <a:prstClr val="black"/>
                </a:solidFill>
                <a:latin typeface="Calibri" charset="0"/>
              </a:rPr>
              <a:pPr/>
              <a:t>77</a:t>
            </a:fld>
            <a:endParaRPr lang="en-US" altLang="zh-CN" sz="1200">
              <a:solidFill>
                <a:prstClr val="black"/>
              </a:solidFill>
              <a:latin typeface="Calibri" charset="0"/>
            </a:endParaRPr>
          </a:p>
        </p:txBody>
      </p:sp>
      <p:sp>
        <p:nvSpPr>
          <p:cNvPr id="15360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360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4D9511D-36F1-3C45-B9C7-71A1EE0FD8D4}" type="slidenum">
              <a:rPr lang="zh-CN" altLang="en-US" sz="1200">
                <a:solidFill>
                  <a:prstClr val="black"/>
                </a:solidFill>
                <a:latin typeface="Calibri" charset="0"/>
              </a:rPr>
              <a:pPr/>
              <a:t>78</a:t>
            </a:fld>
            <a:endParaRPr lang="en-US" altLang="zh-CN" sz="1200">
              <a:solidFill>
                <a:prstClr val="black"/>
              </a:solidFill>
              <a:latin typeface="Calibri" charset="0"/>
            </a:endParaRPr>
          </a:p>
        </p:txBody>
      </p:sp>
      <p:sp>
        <p:nvSpPr>
          <p:cNvPr id="16384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384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276A3495-18CD-D547-A037-2B7D75A7536C}" type="slidenum">
              <a:rPr lang="zh-CN" altLang="en-US" sz="1200">
                <a:solidFill>
                  <a:prstClr val="black"/>
                </a:solidFill>
                <a:latin typeface="Calibri" charset="0"/>
              </a:rPr>
              <a:pPr/>
              <a:t>79</a:t>
            </a:fld>
            <a:endParaRPr lang="en-US" altLang="zh-CN" sz="1200">
              <a:solidFill>
                <a:prstClr val="black"/>
              </a:solidFill>
              <a:latin typeface="Calibri" charset="0"/>
            </a:endParaRPr>
          </a:p>
        </p:txBody>
      </p:sp>
      <p:sp>
        <p:nvSpPr>
          <p:cNvPr id="16589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589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233B243D-7BEF-A94F-B1BB-1B6A2C815CFC}" type="slidenum">
              <a:rPr lang="zh-CN" altLang="en-US" sz="1200">
                <a:solidFill>
                  <a:srgbClr val="000000"/>
                </a:solidFill>
                <a:latin typeface="Times New Roman" charset="0"/>
                <a:ea typeface="宋体" charset="0"/>
                <a:cs typeface="宋体" charset="0"/>
              </a:rPr>
              <a:pPr/>
              <a:t>80</a:t>
            </a:fld>
            <a:endParaRPr lang="en-US" altLang="zh-CN" sz="1200">
              <a:solidFill>
                <a:srgbClr val="000000"/>
              </a:solidFill>
              <a:latin typeface="Times New Roman" charset="0"/>
              <a:ea typeface="宋体" charset="0"/>
              <a:cs typeface="宋体" charset="0"/>
            </a:endParaRPr>
          </a:p>
        </p:txBody>
      </p:sp>
      <p:sp>
        <p:nvSpPr>
          <p:cNvPr id="16793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793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宋体" charset="0"/>
              <a:cs typeface="宋体"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smtClean="0">
                <a:solidFill>
                  <a:prstClr val="black"/>
                </a:solidFill>
                <a:latin typeface="Calibri"/>
              </a:rPr>
              <a:pPr/>
              <a:t>103</a:t>
            </a:fld>
            <a:endParaRPr lang="en-US">
              <a:solidFill>
                <a:prstClr val="black"/>
              </a:solidFill>
              <a:latin typeface="Calibri"/>
            </a:endParaRPr>
          </a:p>
        </p:txBody>
      </p:sp>
    </p:spTree>
    <p:extLst>
      <p:ext uri="{BB962C8B-B14F-4D97-AF65-F5344CB8AC3E}">
        <p14:creationId xmlns:p14="http://schemas.microsoft.com/office/powerpoint/2010/main" val="126937648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smtClean="0">
                <a:solidFill>
                  <a:prstClr val="black"/>
                </a:solidFill>
                <a:latin typeface="Calibri"/>
              </a:rPr>
              <a:pPr/>
              <a:t>104</a:t>
            </a:fld>
            <a:endParaRPr lang="en-US">
              <a:solidFill>
                <a:prstClr val="black"/>
              </a:solidFill>
              <a:latin typeface="Calibri"/>
            </a:endParaRPr>
          </a:p>
        </p:txBody>
      </p:sp>
    </p:spTree>
    <p:extLst>
      <p:ext uri="{BB962C8B-B14F-4D97-AF65-F5344CB8AC3E}">
        <p14:creationId xmlns:p14="http://schemas.microsoft.com/office/powerpoint/2010/main" val="12693764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3125855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smtClean="0">
                <a:solidFill>
                  <a:prstClr val="black"/>
                </a:solidFill>
                <a:latin typeface="Calibri"/>
              </a:rPr>
              <a:pPr/>
              <a:t>105</a:t>
            </a:fld>
            <a:endParaRPr lang="en-US">
              <a:solidFill>
                <a:prstClr val="black"/>
              </a:solidFill>
              <a:latin typeface="Calibri"/>
            </a:endParaRPr>
          </a:p>
        </p:txBody>
      </p:sp>
    </p:spTree>
    <p:extLst>
      <p:ext uri="{BB962C8B-B14F-4D97-AF65-F5344CB8AC3E}">
        <p14:creationId xmlns:p14="http://schemas.microsoft.com/office/powerpoint/2010/main" val="126937648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a:solidFill>
                  <a:prstClr val="black"/>
                </a:solidFill>
                <a:latin typeface="Calibri"/>
              </a:rPr>
              <a:pPr/>
              <a:t>106</a:t>
            </a:fld>
            <a:endParaRPr lang="en-US">
              <a:solidFill>
                <a:prstClr val="black"/>
              </a:solidFill>
              <a:latin typeface="Calibri"/>
            </a:endParaRPr>
          </a:p>
        </p:txBody>
      </p:sp>
    </p:spTree>
    <p:extLst>
      <p:ext uri="{BB962C8B-B14F-4D97-AF65-F5344CB8AC3E}">
        <p14:creationId xmlns:p14="http://schemas.microsoft.com/office/powerpoint/2010/main" val="126937648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a:solidFill>
                  <a:prstClr val="black"/>
                </a:solidFill>
                <a:latin typeface="Calibri"/>
              </a:rPr>
              <a:pPr/>
              <a:t>107</a:t>
            </a:fld>
            <a:endParaRPr lang="en-US">
              <a:solidFill>
                <a:prstClr val="black"/>
              </a:solidFill>
              <a:latin typeface="Calibri"/>
            </a:endParaRPr>
          </a:p>
        </p:txBody>
      </p:sp>
    </p:spTree>
    <p:extLst>
      <p:ext uri="{BB962C8B-B14F-4D97-AF65-F5344CB8AC3E}">
        <p14:creationId xmlns:p14="http://schemas.microsoft.com/office/powerpoint/2010/main" val="126937648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smtClean="0">
                <a:solidFill>
                  <a:prstClr val="black"/>
                </a:solidFill>
                <a:latin typeface="Calibri"/>
              </a:rPr>
              <a:pPr/>
              <a:t>108</a:t>
            </a:fld>
            <a:endParaRPr lang="en-US">
              <a:solidFill>
                <a:prstClr val="black"/>
              </a:solidFill>
              <a:latin typeface="Calibri"/>
            </a:endParaRPr>
          </a:p>
        </p:txBody>
      </p:sp>
    </p:spTree>
    <p:extLst>
      <p:ext uri="{BB962C8B-B14F-4D97-AF65-F5344CB8AC3E}">
        <p14:creationId xmlns:p14="http://schemas.microsoft.com/office/powerpoint/2010/main" val="58765797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17510990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152</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471261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It’s not hard to witness to what you have seen—</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354456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—yet we often don’t feel that way about witnessing for Jesus.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102091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2E2F2-4A23-ED44-A61B-0A311FD390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9666" name="Rectangle 2"/>
          <p:cNvSpPr>
            <a:spLocks noGrp="1" noRot="1" noChangeAspect="1" noChangeArrowheads="1"/>
          </p:cNvSpPr>
          <p:nvPr>
            <p:ph type="sldImg"/>
          </p:nvPr>
        </p:nvSpPr>
        <p:spPr>
          <a:solidFill>
            <a:srgbClr val="FFFFFF"/>
          </a:solidFill>
          <a:ln/>
        </p:spPr>
      </p:sp>
      <p:sp>
        <p:nvSpPr>
          <p:cNvPr id="369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13229879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Some of us fear witnessing because we think we have to be a Billy Graham!</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34578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It’s not hard to witness to what you have seen—</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573256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Others think of ineffective ways to witness.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478093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mn-ea"/>
                <a:cs typeface="Arial" panose="020B0604020202020204" pitchFamily="34" charset="0"/>
              </a:rPr>
              <a:t>How are you doing at witnessing to what Jesus has done in your life?</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888438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2944108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85071282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p:txBody>
      </p:sp>
    </p:spTree>
    <p:extLst>
      <p:ext uri="{BB962C8B-B14F-4D97-AF65-F5344CB8AC3E}">
        <p14:creationId xmlns:p14="http://schemas.microsoft.com/office/powerpoint/2010/main" val="197219679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6802375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bwMode="auto">
          <a:noFill/>
          <a:ln>
            <a:miter lim="800000"/>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21FB7C0-3EDA-4896-9221-484273FFD9A0}" type="slidenum">
              <a:rPr kumimoji="0" lang="en-US" altLang="zh-CN" sz="1200" b="0" i="0" u="none" strike="noStrike" kern="1200" cap="none" spc="0" normalizeH="0" baseline="0" noProof="0">
                <a:ln>
                  <a:noFill/>
                </a:ln>
                <a:solidFill>
                  <a:srgbClr val="000000"/>
                </a:solidFill>
                <a:effectLst/>
                <a:uLnTx/>
                <a:uFillTx/>
                <a:latin typeface="Calibri" pitchFamily="34" charset="0"/>
                <a:ea typeface="SimSun"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altLang="zh-CN" sz="1200" b="0" i="0" u="none" strike="noStrike" kern="1200" cap="none" spc="0" normalizeH="0" baseline="0" noProof="0">
              <a:ln>
                <a:noFill/>
              </a:ln>
              <a:solidFill>
                <a:srgbClr val="000000"/>
              </a:solidFill>
              <a:effectLst/>
              <a:uLnTx/>
              <a:uFillTx/>
              <a:latin typeface="Calibri" pitchFamily="34" charset="0"/>
              <a:ea typeface="SimSun" pitchFamily="2" charset="-122"/>
              <a:cs typeface="+mn-cs"/>
            </a:endParaRPr>
          </a:p>
        </p:txBody>
      </p:sp>
      <p:sp>
        <p:nvSpPr>
          <p:cNvPr id="14950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4950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326997360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1075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61005709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p:txBody>
      </p:sp>
    </p:spTree>
    <p:extLst>
      <p:ext uri="{BB962C8B-B14F-4D97-AF65-F5344CB8AC3E}">
        <p14:creationId xmlns:p14="http://schemas.microsoft.com/office/powerpoint/2010/main" val="101215186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58580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p:txBody>
      </p:sp>
    </p:spTree>
    <p:extLst>
      <p:ext uri="{BB962C8B-B14F-4D97-AF65-F5344CB8AC3E}">
        <p14:creationId xmlns:p14="http://schemas.microsoft.com/office/powerpoint/2010/main" val="98159198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8"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eaLnBrk="0" hangingPunct="0">
              <a:defRPr>
                <a:solidFill>
                  <a:srgbClr val="EAEAEA"/>
                </a:solidFill>
                <a:latin typeface="Arial" pitchFamily="34" charset="0"/>
              </a:defRPr>
            </a:lvl1pPr>
          </a:lstStyle>
          <a:p>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lgn="l" eaLnBrk="0" hangingPunct="0">
              <a:defRPr>
                <a:solidFill>
                  <a:srgbClr val="EAEAEA"/>
                </a:solidFill>
                <a:latin typeface="Arial" pitchFamily="34" charset="0"/>
              </a:defRPr>
            </a:lvl1pPr>
          </a:lstStyle>
          <a:p>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a:solidFill>
                  <a:srgbClr val="EAEAEA"/>
                </a:solidFill>
                <a:latin typeface="Arial" pitchFamily="34" charset="0"/>
              </a:defRPr>
            </a:lvl1pPr>
          </a:lstStyle>
          <a:p>
            <a:fld id="{8EA99265-AEAC-4F58-A1F9-03A27626CC2A}" type="slidenum">
              <a:rPr lang="zh-CN" altLang="en-US"/>
              <a:pPr/>
              <a:t>‹#›</a:t>
            </a:fld>
            <a:endParaRPr lang="en-US" altLang="zh-CN"/>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fld id="{09C0A4F2-9CD7-4BFE-A34A-8AE2B13B902A}" type="slidenum">
              <a:rPr lang="zh-CN" altLang="en-US"/>
              <a:pPr/>
              <a:t>‹#›</a:t>
            </a:fld>
            <a:endParaRPr lang="en-US" altLang="zh-CN"/>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241203"/>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736D236-7F83-4F87-B85F-A0A686BACE6D}"/>
              </a:ext>
            </a:extLst>
          </p:cNvPr>
          <p:cNvSpPr>
            <a:spLocks noGrp="1"/>
          </p:cNvSpPr>
          <p:nvPr>
            <p:ph type="dt" sz="half" idx="10"/>
          </p:nvPr>
        </p:nvSpPr>
        <p:spPr/>
        <p:txBody>
          <a:bodyPr/>
          <a:lstStyle>
            <a:lvl1pPr>
              <a:defRPr/>
            </a:lvl1pPr>
          </a:lstStyle>
          <a:p>
            <a:fld id="{60145120-B658-4A37-9777-00758C91A636}" type="datetimeFigureOut">
              <a:rPr lang="en-US" altLang="en-US"/>
              <a:pPr/>
              <a:t>7/6/20</a:t>
            </a:fld>
            <a:endParaRPr lang="en-US" altLang="en-US"/>
          </a:p>
        </p:txBody>
      </p:sp>
      <p:sp>
        <p:nvSpPr>
          <p:cNvPr id="6" name="Footer Placeholder 4">
            <a:extLst>
              <a:ext uri="{FF2B5EF4-FFF2-40B4-BE49-F238E27FC236}">
                <a16:creationId xmlns:a16="http://schemas.microsoft.com/office/drawing/2014/main" id="{5DE79DDF-319E-4477-B730-73FCF083E1F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7C2B098-DE45-46EB-AB1C-F2151D24EBF6}"/>
              </a:ext>
            </a:extLst>
          </p:cNvPr>
          <p:cNvSpPr>
            <a:spLocks noGrp="1"/>
          </p:cNvSpPr>
          <p:nvPr>
            <p:ph type="sldNum" sz="quarter" idx="12"/>
          </p:nvPr>
        </p:nvSpPr>
        <p:spPr/>
        <p:txBody>
          <a:bodyPr/>
          <a:lstStyle>
            <a:lvl1pPr>
              <a:defRPr/>
            </a:lvl1pPr>
          </a:lstStyle>
          <a:p>
            <a:fld id="{52A41019-5B91-4407-8E87-9EE334CDB50C}" type="slidenum">
              <a:rPr lang="en-US" altLang="en-US"/>
              <a:pPr/>
              <a:t>‹#›</a:t>
            </a:fld>
            <a:endParaRPr lang="en-US" altLang="en-US"/>
          </a:p>
        </p:txBody>
      </p:sp>
    </p:spTree>
    <p:extLst>
      <p:ext uri="{BB962C8B-B14F-4D97-AF65-F5344CB8AC3E}">
        <p14:creationId xmlns:p14="http://schemas.microsoft.com/office/powerpoint/2010/main" val="2089489675"/>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D4AB49C-5A04-4015-BB5F-0AAB3FAEECA9}"/>
              </a:ext>
            </a:extLst>
          </p:cNvPr>
          <p:cNvSpPr>
            <a:spLocks noGrp="1"/>
          </p:cNvSpPr>
          <p:nvPr>
            <p:ph type="dt" sz="half" idx="10"/>
          </p:nvPr>
        </p:nvSpPr>
        <p:spPr/>
        <p:txBody>
          <a:bodyPr/>
          <a:lstStyle>
            <a:lvl1pPr>
              <a:defRPr/>
            </a:lvl1pPr>
          </a:lstStyle>
          <a:p>
            <a:fld id="{E2E61236-FF77-4EA8-81B8-9B1CE9B43259}" type="datetimeFigureOut">
              <a:rPr lang="en-US" altLang="en-US"/>
              <a:pPr/>
              <a:t>7/6/20</a:t>
            </a:fld>
            <a:endParaRPr lang="en-US" altLang="en-US"/>
          </a:p>
        </p:txBody>
      </p:sp>
      <p:sp>
        <p:nvSpPr>
          <p:cNvPr id="6" name="Footer Placeholder 4">
            <a:extLst>
              <a:ext uri="{FF2B5EF4-FFF2-40B4-BE49-F238E27FC236}">
                <a16:creationId xmlns:a16="http://schemas.microsoft.com/office/drawing/2014/main" id="{FBA15FA4-7B69-451E-AC70-E3602071D1A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7A00E395-7363-47F6-84FB-417037C73A4D}"/>
              </a:ext>
            </a:extLst>
          </p:cNvPr>
          <p:cNvSpPr>
            <a:spLocks noGrp="1"/>
          </p:cNvSpPr>
          <p:nvPr>
            <p:ph type="sldNum" sz="quarter" idx="12"/>
          </p:nvPr>
        </p:nvSpPr>
        <p:spPr/>
        <p:txBody>
          <a:bodyPr/>
          <a:lstStyle>
            <a:lvl1pPr>
              <a:defRPr/>
            </a:lvl1pPr>
          </a:lstStyle>
          <a:p>
            <a:fld id="{F8EFDA0B-03B4-4631-8EF7-D9CFFBD569DA}" type="slidenum">
              <a:rPr lang="en-US" altLang="en-US"/>
              <a:pPr/>
              <a:t>‹#›</a:t>
            </a:fld>
            <a:endParaRPr lang="en-US" altLang="en-US"/>
          </a:p>
        </p:txBody>
      </p:sp>
    </p:spTree>
    <p:extLst>
      <p:ext uri="{BB962C8B-B14F-4D97-AF65-F5344CB8AC3E}">
        <p14:creationId xmlns:p14="http://schemas.microsoft.com/office/powerpoint/2010/main" val="3015910446"/>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E9BEE5E-FFE3-4C17-B84B-7CA6BBEE7F8C}"/>
              </a:ext>
            </a:extLst>
          </p:cNvPr>
          <p:cNvSpPr>
            <a:spLocks noGrp="1"/>
          </p:cNvSpPr>
          <p:nvPr>
            <p:ph type="dt" sz="half" idx="10"/>
          </p:nvPr>
        </p:nvSpPr>
        <p:spPr/>
        <p:txBody>
          <a:bodyPr/>
          <a:lstStyle>
            <a:lvl1pPr>
              <a:defRPr/>
            </a:lvl1pPr>
          </a:lstStyle>
          <a:p>
            <a:fld id="{0503885B-299C-4476-9208-0C4CD2A0384D}"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1383A5D1-7A5E-43E0-A87E-7AD09224671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AA9DDF4-D6FA-48A3-90E5-67AA18A051D1}"/>
              </a:ext>
            </a:extLst>
          </p:cNvPr>
          <p:cNvSpPr>
            <a:spLocks noGrp="1"/>
          </p:cNvSpPr>
          <p:nvPr>
            <p:ph type="sldNum" sz="quarter" idx="12"/>
          </p:nvPr>
        </p:nvSpPr>
        <p:spPr/>
        <p:txBody>
          <a:bodyPr/>
          <a:lstStyle>
            <a:lvl1pPr>
              <a:defRPr/>
            </a:lvl1pPr>
          </a:lstStyle>
          <a:p>
            <a:fld id="{01F66705-50FE-424F-A0FA-75D8F39389CD}" type="slidenum">
              <a:rPr lang="en-US" altLang="en-US"/>
              <a:pPr/>
              <a:t>‹#›</a:t>
            </a:fld>
            <a:endParaRPr lang="en-US" altLang="en-US"/>
          </a:p>
        </p:txBody>
      </p:sp>
    </p:spTree>
    <p:extLst>
      <p:ext uri="{BB962C8B-B14F-4D97-AF65-F5344CB8AC3E}">
        <p14:creationId xmlns:p14="http://schemas.microsoft.com/office/powerpoint/2010/main" val="1874709571"/>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69891C-9890-422E-9546-ACD39E48C9EB}"/>
              </a:ext>
            </a:extLst>
          </p:cNvPr>
          <p:cNvSpPr>
            <a:spLocks noGrp="1"/>
          </p:cNvSpPr>
          <p:nvPr>
            <p:ph type="dt" sz="half" idx="10"/>
          </p:nvPr>
        </p:nvSpPr>
        <p:spPr/>
        <p:txBody>
          <a:bodyPr/>
          <a:lstStyle>
            <a:lvl1pPr>
              <a:defRPr/>
            </a:lvl1pPr>
          </a:lstStyle>
          <a:p>
            <a:fld id="{51FBD0C5-ECC6-46C5-A7FB-1F8057101DF4}"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74255916-F20F-4175-84EC-2DB11A7CBFB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602F3152-B934-4EE5-A5B7-328E3067C6B5}"/>
              </a:ext>
            </a:extLst>
          </p:cNvPr>
          <p:cNvSpPr>
            <a:spLocks noGrp="1"/>
          </p:cNvSpPr>
          <p:nvPr>
            <p:ph type="sldNum" sz="quarter" idx="12"/>
          </p:nvPr>
        </p:nvSpPr>
        <p:spPr/>
        <p:txBody>
          <a:bodyPr/>
          <a:lstStyle>
            <a:lvl1pPr>
              <a:defRPr/>
            </a:lvl1pPr>
          </a:lstStyle>
          <a:p>
            <a:fld id="{D2272495-F20E-4D2A-92FC-8348240F2058}" type="slidenum">
              <a:rPr lang="en-US" altLang="en-US"/>
              <a:pPr/>
              <a:t>‹#›</a:t>
            </a:fld>
            <a:endParaRPr lang="en-US" altLang="en-US"/>
          </a:p>
        </p:txBody>
      </p:sp>
    </p:spTree>
    <p:extLst>
      <p:ext uri="{BB962C8B-B14F-4D97-AF65-F5344CB8AC3E}">
        <p14:creationId xmlns:p14="http://schemas.microsoft.com/office/powerpoint/2010/main" val="1462517316"/>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18"/>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sz="1800">
                  <a:solidFill>
                    <a:srgbClr val="FFFFFF"/>
                  </a:solidFill>
                  <a:latin typeface="Garamond"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339 h 1906"/>
                <a:gd name="T4" fmla="*/ 5830 w 5740"/>
                <a:gd name="T5" fmla="*/ 1339 h 1906"/>
                <a:gd name="T6" fmla="*/ 5830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sz="1800">
                <a:solidFill>
                  <a:srgbClr val="FFFFFF"/>
                </a:solidFill>
                <a:latin typeface="Garamond" charset="0"/>
              </a:endParaRPr>
            </a:p>
          </p:txBody>
        </p:sp>
      </p:grpSp>
      <p:sp>
        <p:nvSpPr>
          <p:cNvPr id="79883" name="Rectangle 11"/>
          <p:cNvSpPr>
            <a:spLocks noGrp="1" noChangeArrowheads="1"/>
          </p:cNvSpPr>
          <p:nvPr>
            <p:ph type="ctrTitle" sz="quarter"/>
          </p:nvPr>
        </p:nvSpPr>
        <p:spPr>
          <a:xfrm>
            <a:off x="685800" y="1736739"/>
            <a:ext cx="7772400" cy="1920875"/>
          </a:xfrm>
        </p:spPr>
        <p:txBody>
          <a:bodyPr/>
          <a:lstStyle>
            <a:lvl1pPr>
              <a:defRPr sz="6000"/>
            </a:lvl1pPr>
          </a:lstStyle>
          <a:p>
            <a:pPr lvl="0"/>
            <a:r>
              <a:rPr lang="en-US" noProof="0"/>
              <a:t>Click to edit Master title style</a:t>
            </a:r>
          </a:p>
        </p:txBody>
      </p:sp>
      <p:sp>
        <p:nvSpPr>
          <p:cNvPr id="79884" name="Rectangle 12"/>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1"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C365760C-D1D7-5F4C-833A-F4D0C7EC66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9965501"/>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32E41E96-58DA-2944-B065-215D19852E9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13578134"/>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AE48D1E-BE86-4847-967E-87465FE0AC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8043253"/>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2D25F99D-42FA-2F42-934D-43CC08386764}"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2490771"/>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01C0EBB7-E747-2848-B4B9-9FB0AAADA62D}"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12568630"/>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C56EC63B-63EB-0E42-84EA-39AD894015BE}"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3947259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785467"/>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081C91AA-56E0-0C4B-AFA2-3A639FC20EDC}"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26401338"/>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1FDD072B-346E-1044-ABFB-B2F0EF8F5C2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2067727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F304C68E-CB7C-CC47-9CFD-678280E759B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76552955"/>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B8B27AD-0E92-9946-B065-392F0FCA68D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85070058"/>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83247F4-AC71-DA4B-AD90-DD4CAA62747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46528180"/>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Text Box 3">
            <a:extLst>
              <a:ext uri="{FF2B5EF4-FFF2-40B4-BE49-F238E27FC236}">
                <a16:creationId xmlns:a16="http://schemas.microsoft.com/office/drawing/2014/main" id="{9C7F6C13-89ED-2842-914C-FB4228B61BE9}"/>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C1EAB292-29AE-A940-AE28-4B66F9CBEA9B}"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1887286821"/>
      </p:ext>
    </p:extLst>
  </p:cSld>
  <p:clrMapOvr>
    <a:masterClrMapping/>
  </p:clrMapOvr>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a:extLst>
              <a:ext uri="{FF2B5EF4-FFF2-40B4-BE49-F238E27FC236}">
                <a16:creationId xmlns:a16="http://schemas.microsoft.com/office/drawing/2014/main" id="{B813576C-C8E7-0948-A8CB-5C8F4E724D38}"/>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61093AAD-9DB3-6F49-96F8-7272C4E8CA90}"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213236904"/>
      </p:ext>
    </p:extLst>
  </p:cSld>
  <p:clrMapOvr>
    <a:masterClrMapping/>
  </p:clrMapOvr>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Text Box 3">
            <a:extLst>
              <a:ext uri="{FF2B5EF4-FFF2-40B4-BE49-F238E27FC236}">
                <a16:creationId xmlns:a16="http://schemas.microsoft.com/office/drawing/2014/main" id="{186DC813-B466-2B4A-AAFD-C14FA7E46511}"/>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30642D54-8547-FE4E-970E-AB7655C69165}"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1035305721"/>
      </p:ext>
    </p:extLst>
  </p:cSld>
  <p:clrMapOvr>
    <a:masterClrMapping/>
  </p:clrMapOvr>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Box 3">
            <a:extLst>
              <a:ext uri="{FF2B5EF4-FFF2-40B4-BE49-F238E27FC236}">
                <a16:creationId xmlns:a16="http://schemas.microsoft.com/office/drawing/2014/main" id="{CE0FC671-6199-F34B-8A41-E5550285CEE4}"/>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C47865E8-6394-3642-BB5A-7157F4FBA0DA}"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403413894"/>
      </p:ext>
    </p:extLst>
  </p:cSld>
  <p:clrMapOvr>
    <a:masterClrMapping/>
  </p:clrMapOvr>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Box 3">
            <a:extLst>
              <a:ext uri="{FF2B5EF4-FFF2-40B4-BE49-F238E27FC236}">
                <a16:creationId xmlns:a16="http://schemas.microsoft.com/office/drawing/2014/main" id="{B73D7958-B386-7F4E-AECE-BB75B04DA460}"/>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448D0B28-A28E-6644-88B4-CE2173BD6B4B}"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3838420287"/>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endParaRPr lang="zh-CN" alt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endParaRPr lang="zh-CN" altLang="en-US"/>
          </a:p>
        </p:txBody>
      </p:sp>
      <p:sp>
        <p:nvSpPr>
          <p:cNvPr id="6" name="Rectangle 6"/>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94341412"/>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Box 3">
            <a:extLst>
              <a:ext uri="{FF2B5EF4-FFF2-40B4-BE49-F238E27FC236}">
                <a16:creationId xmlns:a16="http://schemas.microsoft.com/office/drawing/2014/main" id="{B6CC379B-08B0-B446-8D05-74660E50B48F}"/>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55E66903-FBB8-B84D-975B-A1BE1C2DF228}"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947156142"/>
      </p:ext>
    </p:extLst>
  </p:cSld>
  <p:clrMapOvr>
    <a:masterClrMapping/>
  </p:clrMapOvr>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a:extLst>
              <a:ext uri="{FF2B5EF4-FFF2-40B4-BE49-F238E27FC236}">
                <a16:creationId xmlns:a16="http://schemas.microsoft.com/office/drawing/2014/main" id="{36A5C657-5207-1E41-A478-2FC771BB204D}"/>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73341A3B-8DC8-F949-A7D7-A79D45168B3C}"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838087548"/>
      </p:ext>
    </p:extLst>
  </p:cSld>
  <p:clrMapOvr>
    <a:masterClrMapping/>
  </p:clrMapOvr>
  <p:transition/>
</p:sldLayout>
</file>

<file path=ppt/slideLayouts/slideLayout10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a:extLst>
              <a:ext uri="{FF2B5EF4-FFF2-40B4-BE49-F238E27FC236}">
                <a16:creationId xmlns:a16="http://schemas.microsoft.com/office/drawing/2014/main" id="{4C5C05D5-4F0A-2A4C-A19C-822C5EEE29EA}"/>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BDDCA381-FE94-2E43-837C-6FF631CED28A}"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990143555"/>
      </p:ext>
    </p:extLst>
  </p:cSld>
  <p:clrMapOvr>
    <a:masterClrMapping/>
  </p:clrMapOvr>
  <p:transition/>
</p:sldLayout>
</file>

<file path=ppt/slideLayouts/slideLayout10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Arial"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a:extLst>
              <a:ext uri="{FF2B5EF4-FFF2-40B4-BE49-F238E27FC236}">
                <a16:creationId xmlns:a16="http://schemas.microsoft.com/office/drawing/2014/main" id="{6A095FC7-7FAB-1044-8ABF-C1620246D9C6}"/>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5F0F2B93-EA1F-FD49-9C32-4EF4AF9F0251}"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276655945"/>
      </p:ext>
    </p:extLst>
  </p:cSld>
  <p:clrMapOvr>
    <a:masterClrMapping/>
  </p:clrMapOvr>
  <p:transition/>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a:extLst>
              <a:ext uri="{FF2B5EF4-FFF2-40B4-BE49-F238E27FC236}">
                <a16:creationId xmlns:a16="http://schemas.microsoft.com/office/drawing/2014/main" id="{FC203D3E-4F83-154B-9FFE-B435B3FF173C}"/>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74DE73B3-4B7C-154B-918B-B63C7F5B5B65}"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750180904"/>
      </p:ext>
    </p:extLst>
  </p:cSld>
  <p:clrMapOvr>
    <a:masterClrMapping/>
  </p:clrMapOvr>
  <p:transition/>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6477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6477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a:extLst>
              <a:ext uri="{FF2B5EF4-FFF2-40B4-BE49-F238E27FC236}">
                <a16:creationId xmlns:a16="http://schemas.microsoft.com/office/drawing/2014/main" id="{264862F6-8C92-6349-8FDE-EAFBB94F4D73}"/>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C56A6A45-C82D-164C-8563-A3E48446A724}"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906706161"/>
      </p:ext>
    </p:extLst>
  </p:cSld>
  <p:clrMapOvr>
    <a:masterClrMapping/>
  </p:clrMapOvr>
  <p:transition/>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315380446"/>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603842199"/>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416453398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98176561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endParaRPr lang="zh-CN" alt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endParaRPr lang="zh-CN" altLang="en-US"/>
          </a:p>
        </p:txBody>
      </p:sp>
      <p:sp>
        <p:nvSpPr>
          <p:cNvPr id="6" name="Rectangle 6"/>
          <p:cNvSpPr>
            <a:spLocks noGrp="1" noChangeArrowheads="1"/>
          </p:cNvSpPr>
          <p:nvPr>
            <p:ph type="sldNum" sz="quarter" idx="12"/>
          </p:nvPr>
        </p:nvSpPr>
        <p:spPr/>
        <p:txBody>
          <a:bodyPr/>
          <a:lstStyle>
            <a:lvl1pPr>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067586840"/>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4138129914"/>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124736858"/>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001043339"/>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104589529"/>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089552669"/>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1909498"/>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810376417"/>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996899719"/>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2088609330"/>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103573900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endParaRPr lang="zh-CN" alt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endParaRPr lang="zh-CN" altLang="en-US"/>
          </a:p>
        </p:txBody>
      </p:sp>
      <p:sp>
        <p:nvSpPr>
          <p:cNvPr id="4" name="Rectangle 6"/>
          <p:cNvSpPr>
            <a:spLocks noGrp="1" noChangeArrowheads="1"/>
          </p:cNvSpPr>
          <p:nvPr>
            <p:ph type="sldNum" sz="quarter" idx="12"/>
          </p:nvPr>
        </p:nvSpPr>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135108848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3889461635"/>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3711639150"/>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2136085098"/>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350190575"/>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3991654023"/>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798766139"/>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558860345"/>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283110476"/>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191218"/>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9183263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100000">
              <a:schemeClr val="bg1">
                <a:gamma/>
                <a:shade val="48627"/>
                <a:invGamma/>
              </a:schemeClr>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498474" y="1311290"/>
            <a:ext cx="10429875"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0" name="Rectangle 18"/>
            <p:cNvSpPr>
              <a:spLocks noChangeArrowheads="1"/>
            </p:cNvSpPr>
            <p:nvPr userDrawn="1"/>
          </p:nvSpPr>
          <p:spPr bwMode="hidden">
            <a:xfrm rot="39991575" flipH="1" flipV="1">
              <a:off x="5389"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3706" name="Rectangle 218"/>
          <p:cNvSpPr>
            <a:spLocks noGrp="1" noChangeArrowheads="1"/>
          </p:cNvSpPr>
          <p:nvPr>
            <p:ph type="ctrTitle" sz="quarter"/>
          </p:nvPr>
        </p:nvSpPr>
        <p:spPr>
          <a:xfrm>
            <a:off x="685800" y="1844690"/>
            <a:ext cx="7772400" cy="1736725"/>
          </a:xfrm>
        </p:spPr>
        <p:txBody>
          <a:bodyPr anchor="b" anchorCtr="1"/>
          <a:lstStyle>
            <a:lvl1pPr>
              <a:defRPr sz="5400"/>
            </a:lvl1pPr>
          </a:lstStyle>
          <a:p>
            <a:r>
              <a:rPr lang="en-US"/>
              <a:t>Click to edit Master title style</a:t>
            </a:r>
          </a:p>
        </p:txBody>
      </p:sp>
      <p:sp>
        <p:nvSpPr>
          <p:cNvPr id="63707" name="Rectangle 219"/>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220" name="Rectangle 2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21" name="Rectangle 221"/>
          <p:cNvSpPr>
            <a:spLocks noGrp="1" noChangeArrowheads="1"/>
          </p:cNvSpPr>
          <p:nvPr>
            <p:ph type="ftr" sz="quarter" idx="11"/>
          </p:nvPr>
        </p:nvSpPr>
        <p:spPr>
          <a:xfrm>
            <a:off x="3124201" y="6248400"/>
            <a:ext cx="2895600" cy="457200"/>
          </a:xfrm>
        </p:spPr>
        <p:txBody>
          <a:bodyPr/>
          <a:lstStyle>
            <a:lvl1pPr>
              <a:defRPr/>
            </a:lvl1pPr>
          </a:lstStyle>
          <a:p>
            <a:pPr>
              <a:defRPr/>
            </a:pPr>
            <a:endParaRPr lang="en-US">
              <a:solidFill>
                <a:srgbClr val="FFFFFF"/>
              </a:solidFill>
            </a:endParaRPr>
          </a:p>
        </p:txBody>
      </p:sp>
      <p:sp>
        <p:nvSpPr>
          <p:cNvPr id="222" name="Rectangle 222"/>
          <p:cNvSpPr>
            <a:spLocks noGrp="1" noChangeArrowheads="1"/>
          </p:cNvSpPr>
          <p:nvPr>
            <p:ph type="sldNum" sz="quarter" idx="12"/>
          </p:nvPr>
        </p:nvSpPr>
        <p:spPr/>
        <p:txBody>
          <a:bodyPr/>
          <a:lstStyle>
            <a:lvl1pPr>
              <a:defRPr/>
            </a:lvl1pPr>
          </a:lstStyle>
          <a:p>
            <a:pPr>
              <a:defRPr/>
            </a:pPr>
            <a:fld id="{B8F90E31-7E8D-F84E-8C3E-EC789A09B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5960990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4541209"/>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3031115"/>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5812261"/>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5230296"/>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7950284"/>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02426436"/>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8992786"/>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1024497"/>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7827003"/>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107823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8"/>
          <p:cNvSpPr>
            <a:spLocks noGrp="1" noChangeArrowheads="1"/>
          </p:cNvSpPr>
          <p:nvPr>
            <p:ph type="sldNum" sz="quarter" idx="10"/>
          </p:nvPr>
        </p:nvSpPr>
        <p:spPr>
          <a:ln/>
        </p:spPr>
        <p:txBody>
          <a:bodyPr/>
          <a:lstStyle>
            <a:lvl1pPr>
              <a:defRPr/>
            </a:lvl1pPr>
          </a:lstStyle>
          <a:p>
            <a:pPr>
              <a:defRPr/>
            </a:pPr>
            <a:fld id="{D889C88A-0BDF-8243-97E7-B1CB679923B1}" type="slidenum">
              <a:rPr lang="en-US">
                <a:solidFill>
                  <a:srgbClr val="FFFFFF"/>
                </a:solidFill>
              </a:rPr>
              <a:pPr>
                <a:defRPr/>
              </a:pPr>
              <a:t>‹#›</a:t>
            </a:fld>
            <a:endParaRPr lang="en-US">
              <a:solidFill>
                <a:srgbClr val="FFFFFF"/>
              </a:solidFill>
            </a:endParaRPr>
          </a:p>
        </p:txBody>
      </p:sp>
      <p:sp>
        <p:nvSpPr>
          <p:cNvPr id="5"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6"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9063900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08135280"/>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6719280"/>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635644789"/>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3871789364"/>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5894138"/>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0230468"/>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0813487"/>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170250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6058585"/>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322626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218"/>
          <p:cNvSpPr>
            <a:spLocks noGrp="1" noChangeArrowheads="1"/>
          </p:cNvSpPr>
          <p:nvPr>
            <p:ph type="sldNum" sz="quarter" idx="10"/>
          </p:nvPr>
        </p:nvSpPr>
        <p:spPr>
          <a:ln/>
        </p:spPr>
        <p:txBody>
          <a:bodyPr/>
          <a:lstStyle>
            <a:lvl1pPr>
              <a:defRPr/>
            </a:lvl1pPr>
          </a:lstStyle>
          <a:p>
            <a:pPr>
              <a:defRPr/>
            </a:pPr>
            <a:fld id="{BEB0AB8A-8E25-8346-B4F3-FFE882612B51}" type="slidenum">
              <a:rPr lang="en-US">
                <a:solidFill>
                  <a:srgbClr val="FFFFFF"/>
                </a:solidFill>
              </a:rPr>
              <a:pPr>
                <a:defRPr/>
              </a:pPr>
              <a:t>‹#›</a:t>
            </a:fld>
            <a:endParaRPr lang="en-US">
              <a:solidFill>
                <a:srgbClr val="FFFFFF"/>
              </a:solidFill>
            </a:endParaRPr>
          </a:p>
        </p:txBody>
      </p:sp>
      <p:sp>
        <p:nvSpPr>
          <p:cNvPr id="5"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6"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0470804"/>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3190565"/>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014301"/>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4180352"/>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5528313"/>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6443896"/>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60717915"/>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06963674"/>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15561971"/>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84713189"/>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9658175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8"/>
          <p:cNvSpPr>
            <a:spLocks noGrp="1" noChangeArrowheads="1"/>
          </p:cNvSpPr>
          <p:nvPr>
            <p:ph type="sldNum" sz="quarter" idx="10"/>
          </p:nvPr>
        </p:nvSpPr>
        <p:spPr>
          <a:ln/>
        </p:spPr>
        <p:txBody>
          <a:bodyPr/>
          <a:lstStyle>
            <a:lvl1pPr>
              <a:defRPr/>
            </a:lvl1pPr>
          </a:lstStyle>
          <a:p>
            <a:pPr>
              <a:defRPr/>
            </a:pPr>
            <a:fld id="{2E50EDD9-12A0-E44C-8425-E4C396089A33}" type="slidenum">
              <a:rPr lang="en-US">
                <a:solidFill>
                  <a:srgbClr val="FFFFFF"/>
                </a:solidFill>
              </a:rPr>
              <a:pPr>
                <a:defRPr/>
              </a:pPr>
              <a:t>‹#›</a:t>
            </a:fld>
            <a:endParaRPr lang="en-US">
              <a:solidFill>
                <a:srgbClr val="FFFFFF"/>
              </a:solidFill>
            </a:endParaRPr>
          </a:p>
        </p:txBody>
      </p:sp>
      <p:sp>
        <p:nvSpPr>
          <p:cNvPr id="6"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7"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7708633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21611995"/>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19965139"/>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92434689"/>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03889640"/>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36317420"/>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40001133"/>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60351898"/>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2503599313"/>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4269026752"/>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389483033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8"/>
          <p:cNvSpPr>
            <a:spLocks noGrp="1" noChangeArrowheads="1"/>
          </p:cNvSpPr>
          <p:nvPr>
            <p:ph type="sldNum" sz="quarter" idx="10"/>
          </p:nvPr>
        </p:nvSpPr>
        <p:spPr>
          <a:ln/>
        </p:spPr>
        <p:txBody>
          <a:bodyPr/>
          <a:lstStyle>
            <a:lvl1pPr>
              <a:defRPr/>
            </a:lvl1pPr>
          </a:lstStyle>
          <a:p>
            <a:pPr>
              <a:defRPr/>
            </a:pPr>
            <a:fld id="{04DD586C-D650-0443-8F42-80780717B97B}" type="slidenum">
              <a:rPr lang="en-US">
                <a:solidFill>
                  <a:srgbClr val="FFFFFF"/>
                </a:solidFill>
              </a:rPr>
              <a:pPr>
                <a:defRPr/>
              </a:pPr>
              <a:t>‹#›</a:t>
            </a:fld>
            <a:endParaRPr lang="en-US">
              <a:solidFill>
                <a:srgbClr val="FFFFFF"/>
              </a:solidFill>
            </a:endParaRPr>
          </a:p>
        </p:txBody>
      </p:sp>
      <p:sp>
        <p:nvSpPr>
          <p:cNvPr id="8"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9"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9769748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2241047990"/>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675519706"/>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149152281"/>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2798846658"/>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1930884424"/>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3108436562"/>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1553937500"/>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3397101553"/>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447"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smtClean="0"/>
            </a:lvl1pPr>
          </a:lstStyle>
          <a:p>
            <a:pPr>
              <a:defRPr/>
            </a:pPr>
            <a:fld id="{A2E3A4EE-39CF-154F-B4A9-81D0CBBFE809}" type="slidenum">
              <a:rPr lang="en-US"/>
              <a:pPr>
                <a:defRPr/>
              </a:pPr>
              <a:t>‹#›</a:t>
            </a:fld>
            <a:endParaRPr lang="en-US"/>
          </a:p>
        </p:txBody>
      </p:sp>
    </p:spTree>
    <p:extLst>
      <p:ext uri="{BB962C8B-B14F-4D97-AF65-F5344CB8AC3E}">
        <p14:creationId xmlns:p14="http://schemas.microsoft.com/office/powerpoint/2010/main" val="1809316959"/>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61A798F0-E57F-A942-BFBD-7FECC4087E10}" type="slidenum">
              <a:rPr lang="en-US"/>
              <a:pPr>
                <a:defRPr/>
              </a:pPr>
              <a:t>‹#›</a:t>
            </a:fld>
            <a:endParaRPr lang="en-US"/>
          </a:p>
        </p:txBody>
      </p:sp>
    </p:spTree>
    <p:extLst>
      <p:ext uri="{BB962C8B-B14F-4D97-AF65-F5344CB8AC3E}">
        <p14:creationId xmlns:p14="http://schemas.microsoft.com/office/powerpoint/2010/main" val="193778667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fld id="{D69B3103-2D07-456D-9BEB-8E8D99CAA8BA}" type="slidenum">
              <a:rPr lang="zh-CN" altLang="en-US"/>
              <a:pPr/>
              <a:t>‹#›</a:t>
            </a:fld>
            <a:endParaRPr lang="en-US" altLang="zh-CN"/>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8"/>
          <p:cNvSpPr>
            <a:spLocks noGrp="1" noChangeArrowheads="1"/>
          </p:cNvSpPr>
          <p:nvPr>
            <p:ph type="sldNum" sz="quarter" idx="10"/>
          </p:nvPr>
        </p:nvSpPr>
        <p:spPr>
          <a:ln/>
        </p:spPr>
        <p:txBody>
          <a:bodyPr/>
          <a:lstStyle>
            <a:lvl1pPr>
              <a:defRPr/>
            </a:lvl1pPr>
          </a:lstStyle>
          <a:p>
            <a:pPr>
              <a:defRPr/>
            </a:pPr>
            <a:fld id="{C1ACAAE5-6BC3-C348-BBFF-FD621A14234B}" type="slidenum">
              <a:rPr lang="en-US">
                <a:solidFill>
                  <a:srgbClr val="FFFFFF"/>
                </a:solidFill>
              </a:rPr>
              <a:pPr>
                <a:defRPr/>
              </a:pPr>
              <a:t>‹#›</a:t>
            </a:fld>
            <a:endParaRPr lang="en-US">
              <a:solidFill>
                <a:srgbClr val="FFFFFF"/>
              </a:solidFill>
            </a:endParaRPr>
          </a:p>
        </p:txBody>
      </p:sp>
      <p:sp>
        <p:nvSpPr>
          <p:cNvPr id="4"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5"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6704661"/>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593FD6D8-C76B-C748-8055-28C055EE4FF7}" type="slidenum">
              <a:rPr lang="en-US"/>
              <a:pPr>
                <a:defRPr/>
              </a:pPr>
              <a:t>‹#›</a:t>
            </a:fld>
            <a:endParaRPr lang="en-US"/>
          </a:p>
        </p:txBody>
      </p:sp>
    </p:spTree>
    <p:extLst>
      <p:ext uri="{BB962C8B-B14F-4D97-AF65-F5344CB8AC3E}">
        <p14:creationId xmlns:p14="http://schemas.microsoft.com/office/powerpoint/2010/main" val="1963526730"/>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5B0063E4-772B-B343-9E6F-F513244B1FE8}" type="slidenum">
              <a:rPr lang="en-US"/>
              <a:pPr>
                <a:defRPr/>
              </a:pPr>
              <a:t>‹#›</a:t>
            </a:fld>
            <a:endParaRPr lang="en-US"/>
          </a:p>
        </p:txBody>
      </p:sp>
    </p:spTree>
    <p:extLst>
      <p:ext uri="{BB962C8B-B14F-4D97-AF65-F5344CB8AC3E}">
        <p14:creationId xmlns:p14="http://schemas.microsoft.com/office/powerpoint/2010/main" val="3272210232"/>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A49AA68C-2752-8A4F-9ADE-A218127FEF3C}" type="slidenum">
              <a:rPr lang="en-US"/>
              <a:pPr>
                <a:defRPr/>
              </a:pPr>
              <a:t>‹#›</a:t>
            </a:fld>
            <a:endParaRPr lang="en-US"/>
          </a:p>
        </p:txBody>
      </p:sp>
    </p:spTree>
    <p:extLst>
      <p:ext uri="{BB962C8B-B14F-4D97-AF65-F5344CB8AC3E}">
        <p14:creationId xmlns:p14="http://schemas.microsoft.com/office/powerpoint/2010/main" val="2969318329"/>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44FF75AE-1C0C-6144-8E7B-AF065F405831}" type="slidenum">
              <a:rPr lang="en-US"/>
              <a:pPr>
                <a:defRPr/>
              </a:pPr>
              <a:t>‹#›</a:t>
            </a:fld>
            <a:endParaRPr lang="en-US"/>
          </a:p>
        </p:txBody>
      </p:sp>
    </p:spTree>
    <p:extLst>
      <p:ext uri="{BB962C8B-B14F-4D97-AF65-F5344CB8AC3E}">
        <p14:creationId xmlns:p14="http://schemas.microsoft.com/office/powerpoint/2010/main" val="3562527812"/>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6C620941-EDF9-DB43-B8D9-A270C2F6F422}" type="slidenum">
              <a:rPr lang="en-US"/>
              <a:pPr>
                <a:defRPr/>
              </a:pPr>
              <a:t>‹#›</a:t>
            </a:fld>
            <a:endParaRPr lang="en-US"/>
          </a:p>
        </p:txBody>
      </p:sp>
    </p:spTree>
    <p:extLst>
      <p:ext uri="{BB962C8B-B14F-4D97-AF65-F5344CB8AC3E}">
        <p14:creationId xmlns:p14="http://schemas.microsoft.com/office/powerpoint/2010/main" val="2182097620"/>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CA05E9E0-A9B3-7D47-B288-5802EB0F9961}" type="slidenum">
              <a:rPr lang="en-US"/>
              <a:pPr>
                <a:defRPr/>
              </a:pPr>
              <a:t>‹#›</a:t>
            </a:fld>
            <a:endParaRPr lang="en-US"/>
          </a:p>
        </p:txBody>
      </p:sp>
    </p:spTree>
    <p:extLst>
      <p:ext uri="{BB962C8B-B14F-4D97-AF65-F5344CB8AC3E}">
        <p14:creationId xmlns:p14="http://schemas.microsoft.com/office/powerpoint/2010/main" val="2422305254"/>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833D4656-8387-8944-ACB9-D4813B1E85D8}" type="slidenum">
              <a:rPr lang="en-US"/>
              <a:pPr>
                <a:defRPr/>
              </a:pPr>
              <a:t>‹#›</a:t>
            </a:fld>
            <a:endParaRPr lang="en-US"/>
          </a:p>
        </p:txBody>
      </p:sp>
    </p:spTree>
    <p:extLst>
      <p:ext uri="{BB962C8B-B14F-4D97-AF65-F5344CB8AC3E}">
        <p14:creationId xmlns:p14="http://schemas.microsoft.com/office/powerpoint/2010/main" val="982991981"/>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19253A20-79BE-C348-9593-AF0B189668D5}" type="slidenum">
              <a:rPr lang="en-US"/>
              <a:pPr>
                <a:defRPr/>
              </a:pPr>
              <a:t>‹#›</a:t>
            </a:fld>
            <a:endParaRPr lang="en-US"/>
          </a:p>
        </p:txBody>
      </p:sp>
    </p:spTree>
    <p:extLst>
      <p:ext uri="{BB962C8B-B14F-4D97-AF65-F5344CB8AC3E}">
        <p14:creationId xmlns:p14="http://schemas.microsoft.com/office/powerpoint/2010/main" val="3242852228"/>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9F407F94-6D7C-BE4D-8B1F-1CA41333D838}" type="slidenum">
              <a:rPr lang="en-US"/>
              <a:pPr>
                <a:defRPr/>
              </a:pPr>
              <a:t>‹#›</a:t>
            </a:fld>
            <a:endParaRPr lang="en-US"/>
          </a:p>
        </p:txBody>
      </p:sp>
    </p:spTree>
    <p:extLst>
      <p:ext uri="{BB962C8B-B14F-4D97-AF65-F5344CB8AC3E}">
        <p14:creationId xmlns:p14="http://schemas.microsoft.com/office/powerpoint/2010/main" val="2171121506"/>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7D4693F0-859D-0340-9958-E4A175A70E39}"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1267867"/>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8"/>
          <p:cNvSpPr>
            <a:spLocks noGrp="1" noChangeArrowheads="1"/>
          </p:cNvSpPr>
          <p:nvPr>
            <p:ph type="sldNum" sz="quarter" idx="10"/>
          </p:nvPr>
        </p:nvSpPr>
        <p:spPr>
          <a:ln/>
        </p:spPr>
        <p:txBody>
          <a:bodyPr/>
          <a:lstStyle>
            <a:lvl1pPr>
              <a:defRPr/>
            </a:lvl1pPr>
          </a:lstStyle>
          <a:p>
            <a:pPr>
              <a:defRPr/>
            </a:pPr>
            <a:fld id="{26E6A660-DA10-C94D-9094-087D0B09104E}" type="slidenum">
              <a:rPr lang="en-US">
                <a:solidFill>
                  <a:srgbClr val="FFFFFF"/>
                </a:solidFill>
              </a:rPr>
              <a:pPr>
                <a:defRPr/>
              </a:pPr>
              <a:t>‹#›</a:t>
            </a:fld>
            <a:endParaRPr lang="en-US">
              <a:solidFill>
                <a:srgbClr val="FFFFFF"/>
              </a:solidFill>
            </a:endParaRPr>
          </a:p>
        </p:txBody>
      </p:sp>
      <p:sp>
        <p:nvSpPr>
          <p:cNvPr id="3"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4"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01694003"/>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50168240"/>
      </p:ext>
    </p:extLst>
  </p:cSld>
  <p:clrMapOvr>
    <a:masterClrMapping/>
  </p:clrMapOvr>
  <p:transition/>
</p:sldLayout>
</file>

<file path=ppt/slideLayouts/slideLayout1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03675862"/>
      </p:ext>
    </p:extLst>
  </p:cSld>
  <p:clrMapOvr>
    <a:masterClrMapping/>
  </p:clrMapOvr>
  <p:transition/>
</p:sldLayout>
</file>

<file path=ppt/slideLayouts/slideLayout1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8"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9"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60729406"/>
      </p:ext>
    </p:extLst>
  </p:cSld>
  <p:clrMapOvr>
    <a:masterClrMapping/>
  </p:clrMapOvr>
  <p:transition/>
</p:sldLayout>
</file>

<file path=ppt/slideLayouts/slideLayout1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4"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5"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2188432"/>
      </p:ext>
    </p:extLst>
  </p:cSld>
  <p:clrMapOvr>
    <a:masterClrMapping/>
  </p:clrMapOvr>
  <p:transition/>
</p:sldLayout>
</file>

<file path=ppt/slideLayouts/slideLayout1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3"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4" name="Rectangle 14"/>
          <p:cNvSpPr>
            <a:spLocks noGrp="1" noChangeArrowheads="1"/>
          </p:cNvSpPr>
          <p:nvPr>
            <p:ph type="sldNum" sz="quarter" idx="12"/>
          </p:nvPr>
        </p:nvSpPr>
        <p:spPr/>
        <p:txBody>
          <a:bodyPr/>
          <a:lstStyle>
            <a:lvl1pPr>
              <a:defRPr/>
            </a:lvl1pPr>
          </a:lstStyle>
          <a:p>
            <a:pPr>
              <a:defRPr/>
            </a:pPr>
            <a:fld id="{13D65723-5AE2-1540-BA79-9B58FA0DAB46}"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15039986"/>
      </p:ext>
    </p:extLst>
  </p:cSld>
  <p:clrMapOvr>
    <a:masterClrMapping/>
  </p:clrMapOvr>
  <p:transition/>
</p:sldLayout>
</file>

<file path=ppt/slideLayouts/slideLayout1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77891894"/>
      </p:ext>
    </p:extLst>
  </p:cSld>
  <p:clrMapOvr>
    <a:masterClrMapping/>
  </p:clrMapOvr>
  <p:transition/>
</p:sldLayout>
</file>

<file path=ppt/slideLayouts/slideLayout1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80761867"/>
      </p:ext>
    </p:extLst>
  </p:cSld>
  <p:clrMapOvr>
    <a:masterClrMapping/>
  </p:clrMapOvr>
  <p:transition/>
</p:sldLayout>
</file>

<file path=ppt/slideLayouts/slideLayout1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09103196"/>
      </p:ext>
    </p:extLst>
  </p:cSld>
  <p:clrMapOvr>
    <a:masterClrMapping/>
  </p:clrMapOvr>
  <p:transition/>
</p:sldLayout>
</file>

<file path=ppt/slideLayouts/slideLayout1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63650771"/>
      </p:ext>
    </p:extLst>
  </p:cSld>
  <p:clrMapOvr>
    <a:masterClrMapping/>
  </p:clrMapOvr>
  <p:transition/>
</p:sldLayout>
</file>

<file path=ppt/slideLayouts/slideLayout11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920F497F-C165-9C4F-9E20-95A85E06DFC8}"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93307421"/>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218"/>
          <p:cNvSpPr>
            <a:spLocks noGrp="1" noChangeArrowheads="1"/>
          </p:cNvSpPr>
          <p:nvPr>
            <p:ph type="sldNum" sz="quarter" idx="10"/>
          </p:nvPr>
        </p:nvSpPr>
        <p:spPr>
          <a:ln/>
        </p:spPr>
        <p:txBody>
          <a:bodyPr/>
          <a:lstStyle>
            <a:lvl1pPr>
              <a:defRPr/>
            </a:lvl1pPr>
          </a:lstStyle>
          <a:p>
            <a:pPr>
              <a:defRPr/>
            </a:pPr>
            <a:fld id="{E2126A5B-DC6F-7946-A93C-BF8EACA739E1}" type="slidenum">
              <a:rPr lang="en-US">
                <a:solidFill>
                  <a:srgbClr val="FFFFFF"/>
                </a:solidFill>
              </a:rPr>
              <a:pPr>
                <a:defRPr/>
              </a:pPr>
              <a:t>‹#›</a:t>
            </a:fld>
            <a:endParaRPr lang="en-US">
              <a:solidFill>
                <a:srgbClr val="FFFFFF"/>
              </a:solidFill>
            </a:endParaRPr>
          </a:p>
        </p:txBody>
      </p:sp>
      <p:sp>
        <p:nvSpPr>
          <p:cNvPr id="6"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7"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2679353"/>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D4693F0-859D-0340-9958-E4A175A70E39}" type="slidenum">
              <a:rPr lang="zh-CN" altLang="en-US"/>
              <a:pPr>
                <a:defRPr/>
              </a:pPr>
              <a:t>‹#›</a:t>
            </a:fld>
            <a:endParaRPr lang="en-US" altLang="zh-CN"/>
          </a:p>
        </p:txBody>
      </p:sp>
    </p:spTree>
    <p:extLst>
      <p:ext uri="{BB962C8B-B14F-4D97-AF65-F5344CB8AC3E}">
        <p14:creationId xmlns:p14="http://schemas.microsoft.com/office/powerpoint/2010/main" val="4104252687"/>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20F497F-C165-9C4F-9E20-95A85E06DFC8}" type="slidenum">
              <a:rPr lang="zh-CN" altLang="en-US"/>
              <a:pPr>
                <a:defRPr/>
              </a:pPr>
              <a:t>‹#›</a:t>
            </a:fld>
            <a:endParaRPr lang="en-US" altLang="zh-CN"/>
          </a:p>
        </p:txBody>
      </p:sp>
    </p:spTree>
    <p:extLst>
      <p:ext uri="{BB962C8B-B14F-4D97-AF65-F5344CB8AC3E}">
        <p14:creationId xmlns:p14="http://schemas.microsoft.com/office/powerpoint/2010/main" val="761598471"/>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p>
        </p:txBody>
      </p:sp>
      <p:sp>
        <p:nvSpPr>
          <p:cNvPr id="4" name="Rectangle 6"/>
          <p:cNvSpPr>
            <a:spLocks noGrp="1" noChangeArrowheads="1"/>
          </p:cNvSpPr>
          <p:nvPr>
            <p:ph type="sldNum" sz="quarter" idx="12"/>
          </p:nvPr>
        </p:nvSpPr>
        <p:spPr>
          <a:ln/>
        </p:spPr>
        <p:txBody>
          <a:bodyPr/>
          <a:lstStyle>
            <a:lvl1pPr>
              <a:defRPr/>
            </a:lvl1pPr>
          </a:lstStyle>
          <a:p>
            <a:pPr>
              <a:defRPr/>
            </a:pPr>
            <a:fld id="{13D65723-5AE2-1540-BA79-9B58FA0DAB46}" type="slidenum">
              <a:rPr lang="zh-CN" altLang="en-US"/>
              <a:pPr>
                <a:defRPr/>
              </a:pPr>
              <a:t>‹#›</a:t>
            </a:fld>
            <a:endParaRPr lang="en-US" altLang="zh-CN"/>
          </a:p>
        </p:txBody>
      </p:sp>
    </p:spTree>
    <p:extLst>
      <p:ext uri="{BB962C8B-B14F-4D97-AF65-F5344CB8AC3E}">
        <p14:creationId xmlns:p14="http://schemas.microsoft.com/office/powerpoint/2010/main" val="253858191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218"/>
          <p:cNvSpPr>
            <a:spLocks noGrp="1" noChangeArrowheads="1"/>
          </p:cNvSpPr>
          <p:nvPr>
            <p:ph type="sldNum" sz="quarter" idx="10"/>
          </p:nvPr>
        </p:nvSpPr>
        <p:spPr>
          <a:ln/>
        </p:spPr>
        <p:txBody>
          <a:bodyPr/>
          <a:lstStyle>
            <a:lvl1pPr>
              <a:defRPr/>
            </a:lvl1pPr>
          </a:lstStyle>
          <a:p>
            <a:pPr>
              <a:defRPr/>
            </a:pPr>
            <a:fld id="{A72B71A2-E11A-9946-93B9-B3DF9A6E362D}" type="slidenum">
              <a:rPr lang="en-US">
                <a:solidFill>
                  <a:srgbClr val="FFFFFF"/>
                </a:solidFill>
              </a:rPr>
              <a:pPr>
                <a:defRPr/>
              </a:pPr>
              <a:t>‹#›</a:t>
            </a:fld>
            <a:endParaRPr lang="en-US">
              <a:solidFill>
                <a:srgbClr val="FFFFFF"/>
              </a:solidFill>
            </a:endParaRPr>
          </a:p>
        </p:txBody>
      </p:sp>
      <p:sp>
        <p:nvSpPr>
          <p:cNvPr id="6"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7"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2025419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8"/>
          <p:cNvSpPr>
            <a:spLocks noGrp="1" noChangeArrowheads="1"/>
          </p:cNvSpPr>
          <p:nvPr>
            <p:ph type="sldNum" sz="quarter" idx="10"/>
          </p:nvPr>
        </p:nvSpPr>
        <p:spPr>
          <a:ln/>
        </p:spPr>
        <p:txBody>
          <a:bodyPr/>
          <a:lstStyle>
            <a:lvl1pPr>
              <a:defRPr/>
            </a:lvl1pPr>
          </a:lstStyle>
          <a:p>
            <a:pPr>
              <a:defRPr/>
            </a:pPr>
            <a:fld id="{DD97B51E-098F-D047-A168-3A2BDF34FA12}" type="slidenum">
              <a:rPr lang="en-US">
                <a:solidFill>
                  <a:srgbClr val="FFFFFF"/>
                </a:solidFill>
              </a:rPr>
              <a:pPr>
                <a:defRPr/>
              </a:pPr>
              <a:t>‹#›</a:t>
            </a:fld>
            <a:endParaRPr lang="en-US">
              <a:solidFill>
                <a:srgbClr val="FFFFFF"/>
              </a:solidFill>
            </a:endParaRPr>
          </a:p>
        </p:txBody>
      </p:sp>
      <p:sp>
        <p:nvSpPr>
          <p:cNvPr id="5"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6"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3932556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94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94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8"/>
          <p:cNvSpPr>
            <a:spLocks noGrp="1" noChangeArrowheads="1"/>
          </p:cNvSpPr>
          <p:nvPr>
            <p:ph type="sldNum" sz="quarter" idx="10"/>
          </p:nvPr>
        </p:nvSpPr>
        <p:spPr>
          <a:ln/>
        </p:spPr>
        <p:txBody>
          <a:bodyPr/>
          <a:lstStyle>
            <a:lvl1pPr>
              <a:defRPr/>
            </a:lvl1pPr>
          </a:lstStyle>
          <a:p>
            <a:pPr>
              <a:defRPr/>
            </a:pPr>
            <a:fld id="{817E904B-C388-8C49-BEED-CF8D9081072B}" type="slidenum">
              <a:rPr lang="en-US">
                <a:solidFill>
                  <a:srgbClr val="FFFFFF"/>
                </a:solidFill>
              </a:rPr>
              <a:pPr>
                <a:defRPr/>
              </a:pPr>
              <a:t>‹#›</a:t>
            </a:fld>
            <a:endParaRPr lang="en-US">
              <a:solidFill>
                <a:srgbClr val="FFFFFF"/>
              </a:solidFill>
            </a:endParaRPr>
          </a:p>
        </p:txBody>
      </p:sp>
      <p:sp>
        <p:nvSpPr>
          <p:cNvPr id="5"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6"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4330677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02"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153603" name="Rectangle 3"/>
          <p:cNvSpPr>
            <a:spLocks noGrp="1" noChangeArrowheads="1"/>
          </p:cNvSpPr>
          <p:nvPr>
            <p:ph type="subTitle" idx="1"/>
          </p:nvPr>
        </p:nvSpPr>
        <p:spPr>
          <a:xfrm>
            <a:off x="2543191" y="3733800"/>
            <a:ext cx="4056063" cy="2286000"/>
          </a:xfrm>
        </p:spPr>
        <p:txBody>
          <a:bodyPr/>
          <a:lstStyle>
            <a:lvl1pPr marL="0" indent="0" algn="ctr">
              <a:buFont typeface="Monotype Sorts" pitchFamily="-110"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274048805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147427011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215715983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246154444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1" y="1371600"/>
            <a:ext cx="7851648" cy="1828800"/>
          </a:xfrm>
          <a:ln>
            <a:noFill/>
          </a:ln>
        </p:spPr>
        <p:txBody>
          <a:bodyPr vert="horz" tIns="0" rIns="18271"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71"/>
          <a:lstStyle>
            <a:lvl1pPr marL="0" marR="45679" indent="0" algn="r">
              <a:buNone/>
              <a:defRPr>
                <a:solidFill>
                  <a:schemeClr val="tx1"/>
                </a:solidFill>
              </a:defRPr>
            </a:lvl1pPr>
            <a:lvl2pPr marL="456793" indent="0" algn="ctr">
              <a:buNone/>
            </a:lvl2pPr>
            <a:lvl3pPr marL="913589" indent="0" algn="ctr">
              <a:buNone/>
            </a:lvl3pPr>
            <a:lvl4pPr marL="1370390" indent="0" algn="ctr">
              <a:buNone/>
            </a:lvl4pPr>
            <a:lvl5pPr marL="1827184" indent="0" algn="ctr">
              <a:buNone/>
            </a:lvl5pPr>
            <a:lvl6pPr marL="2283978" indent="0" algn="ctr">
              <a:buNone/>
            </a:lvl6pPr>
            <a:lvl7pPr marL="2740777" indent="0" algn="ctr">
              <a:buNone/>
            </a:lvl7pPr>
            <a:lvl8pPr marL="3197567" indent="0" algn="ctr">
              <a:buNone/>
            </a:lvl8pPr>
            <a:lvl9pPr marL="3654368" indent="0" algn="ctr">
              <a:buNone/>
            </a:lvl9pPr>
          </a:lstStyle>
          <a:p>
            <a:r>
              <a:rPr kumimoji="0" lang="en-US"/>
              <a:t>Click to edit Master subtitle style</a:t>
            </a:r>
          </a:p>
        </p:txBody>
      </p:sp>
      <p:sp>
        <p:nvSpPr>
          <p:cNvPr id="30" name="Date Placeholder 29"/>
          <p:cNvSpPr>
            <a:spLocks noGrp="1"/>
          </p:cNvSpPr>
          <p:nvPr>
            <p:ph type="dt" sz="half" idx="10"/>
          </p:nvPr>
        </p:nvSpPr>
        <p:spPr/>
        <p:txBody>
          <a:bodyPr/>
          <a:lstStyle/>
          <a:p>
            <a:endParaRPr lang="zh-CN" altLang="en-US"/>
          </a:p>
        </p:txBody>
      </p:sp>
      <p:sp>
        <p:nvSpPr>
          <p:cNvPr id="19" name="Footer Placeholder 18"/>
          <p:cNvSpPr>
            <a:spLocks noGrp="1"/>
          </p:cNvSpPr>
          <p:nvPr>
            <p:ph type="ftr" sz="quarter" idx="11"/>
          </p:nvPr>
        </p:nvSpPr>
        <p:spPr/>
        <p:txBody>
          <a:bodyPr/>
          <a:lstStyle/>
          <a:p>
            <a:endParaRPr lang="zh-CN" altLang="en-US"/>
          </a:p>
        </p:txBody>
      </p:sp>
      <p:sp>
        <p:nvSpPr>
          <p:cNvPr id="27" name="Slide Number Placeholder 26"/>
          <p:cNvSpPr>
            <a:spLocks noGrp="1"/>
          </p:cNvSpPr>
          <p:nvPr>
            <p:ph type="sldNum" sz="quarter" idx="12"/>
          </p:nvPr>
        </p:nvSpPr>
        <p:spPr/>
        <p:txBody>
          <a:bodyPr/>
          <a:lstStyle/>
          <a:p>
            <a:fld id="{5189D9AB-C208-47AA-8F5D-56E9DBC7D5B8}" type="slidenum">
              <a:rPr lang="zh-CN" altLang="en-US" smtClean="0"/>
              <a:pPr/>
              <a:t>‹#›</a:t>
            </a:fld>
            <a:endParaRPr lang="en-US" altLang="zh-CN"/>
          </a:p>
        </p:txBody>
      </p:sp>
    </p:spTree>
  </p:cSld>
  <p:clrMapOvr>
    <a:overrideClrMapping bg1="dk1" tx1="lt1" bg2="dk2" tx2="lt2" accent1="accent1" accent2="accent2" accent3="accent3" accent4="accent4" accent5="accent5" accent6="accent6" hlink="hlink" folHlink="folHlink"/>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p>
        </p:txBody>
      </p:sp>
      <p:sp>
        <p:nvSpPr>
          <p:cNvPr id="8" name="Rectangle 5"/>
          <p:cNvSpPr>
            <a:spLocks noGrp="1" noChangeArrowheads="1"/>
          </p:cNvSpPr>
          <p:nvPr>
            <p:ph type="ftr" sz="quarter" idx="11"/>
          </p:nvPr>
        </p:nvSpPr>
        <p:spPr>
          <a:ln/>
        </p:spPr>
        <p:txBody>
          <a:bodyPr/>
          <a:lstStyle>
            <a:lvl1pPr>
              <a:defRPr/>
            </a:lvl1pPr>
          </a:lstStyle>
          <a:p>
            <a:endParaRPr lang="zh-CN" altLang="en-US"/>
          </a:p>
        </p:txBody>
      </p:sp>
      <p:sp>
        <p:nvSpPr>
          <p:cNvPr id="9" name="Rectangle 6"/>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270926715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p>
        </p:txBody>
      </p:sp>
      <p:sp>
        <p:nvSpPr>
          <p:cNvPr id="4" name="Rectangle 5"/>
          <p:cNvSpPr>
            <a:spLocks noGrp="1" noChangeArrowheads="1"/>
          </p:cNvSpPr>
          <p:nvPr>
            <p:ph type="ftr" sz="quarter" idx="11"/>
          </p:nvPr>
        </p:nvSpPr>
        <p:spPr>
          <a:ln/>
        </p:spPr>
        <p:txBody>
          <a:bodyPr/>
          <a:lstStyle>
            <a:lvl1pPr>
              <a:defRPr/>
            </a:lvl1pPr>
          </a:lstStyle>
          <a:p>
            <a:endParaRPr lang="zh-CN" altLang="en-US"/>
          </a:p>
        </p:txBody>
      </p:sp>
      <p:sp>
        <p:nvSpPr>
          <p:cNvPr id="5" name="Rectangle 6"/>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276832669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64161069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198696766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108270222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7154546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274561039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150038440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413045277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4486601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2BF0BAE6-91F7-4032-8D6C-4B66A5D91E93}" type="slidenum">
              <a:rPr lang="zh-CN" altLang="en-US" smtClean="0"/>
              <a:pPr/>
              <a:t>‹#›</a:t>
            </a:fld>
            <a:endParaRPr lang="en-US" altLang="zh-CN"/>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217455217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122623979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45091323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65460397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54018384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166729100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97832992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57688590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F1C0E793-67D2-E940-862C-C8F7A8D7E302}" type="slidenum">
              <a:rPr lang="en-US"/>
              <a:pPr>
                <a:defRPr/>
              </a:pPr>
              <a:t>‹#›</a:t>
            </a:fld>
            <a:endParaRPr lang="en-US"/>
          </a:p>
        </p:txBody>
      </p:sp>
    </p:spTree>
    <p:extLst>
      <p:ext uri="{BB962C8B-B14F-4D97-AF65-F5344CB8AC3E}">
        <p14:creationId xmlns:p14="http://schemas.microsoft.com/office/powerpoint/2010/main" val="357638802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161791F-5465-574E-9817-C032392DBEBC}" type="slidenum">
              <a:rPr lang="en-US"/>
              <a:pPr>
                <a:defRPr/>
              </a:pPr>
              <a:t>‹#›</a:t>
            </a:fld>
            <a:endParaRPr lang="en-US"/>
          </a:p>
        </p:txBody>
      </p:sp>
    </p:spTree>
    <p:extLst>
      <p:ext uri="{BB962C8B-B14F-4D97-AF65-F5344CB8AC3E}">
        <p14:creationId xmlns:p14="http://schemas.microsoft.com/office/powerpoint/2010/main" val="41631214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7"/>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1"/>
          </p:nvPr>
        </p:nvSpPr>
        <p:spPr>
          <a:xfrm>
            <a:off x="530352" y="2704665"/>
            <a:ext cx="7772400" cy="1509712"/>
          </a:xfrm>
        </p:spPr>
        <p:txBody>
          <a:bodyPr lIns="45679" rIns="45679"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5A00925E-E556-4A63-8E1E-9E7988444437}" type="slidenum">
              <a:rPr lang="zh-CN" altLang="en-US" smtClean="0"/>
              <a:pPr/>
              <a:t>‹#›</a:t>
            </a:fld>
            <a:endParaRPr lang="en-US" altLang="zh-CN"/>
          </a:p>
        </p:txBody>
      </p:sp>
    </p:spTree>
  </p:cSld>
  <p:clrMapOvr>
    <a:overrideClrMapping bg1="dk1" tx1="lt1" bg2="dk2" tx2="lt2" accent1="accent1" accent2="accent2" accent3="accent3" accent4="accent4" accent5="accent5" accent6="accent6" hlink="hlink" folHlink="folHlink"/>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1A1CC04-35BF-C84D-AF5A-D2D758FC73DE}" type="slidenum">
              <a:rPr lang="en-US"/>
              <a:pPr>
                <a:defRPr/>
              </a:pPr>
              <a:t>‹#›</a:t>
            </a:fld>
            <a:endParaRPr lang="en-US"/>
          </a:p>
        </p:txBody>
      </p:sp>
    </p:spTree>
    <p:extLst>
      <p:ext uri="{BB962C8B-B14F-4D97-AF65-F5344CB8AC3E}">
        <p14:creationId xmlns:p14="http://schemas.microsoft.com/office/powerpoint/2010/main" val="259481646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84C39584-992B-2846-9BF3-A6415C18C244}" type="slidenum">
              <a:rPr lang="en-US"/>
              <a:pPr>
                <a:defRPr/>
              </a:pPr>
              <a:t>‹#›</a:t>
            </a:fld>
            <a:endParaRPr lang="en-US"/>
          </a:p>
        </p:txBody>
      </p:sp>
    </p:spTree>
    <p:extLst>
      <p:ext uri="{BB962C8B-B14F-4D97-AF65-F5344CB8AC3E}">
        <p14:creationId xmlns:p14="http://schemas.microsoft.com/office/powerpoint/2010/main" val="61113437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0FD18EAE-A2D2-074C-AECA-526DB808F753}" type="slidenum">
              <a:rPr lang="en-US"/>
              <a:pPr>
                <a:defRPr/>
              </a:pPr>
              <a:t>‹#›</a:t>
            </a:fld>
            <a:endParaRPr lang="en-US"/>
          </a:p>
        </p:txBody>
      </p:sp>
    </p:spTree>
    <p:extLst>
      <p:ext uri="{BB962C8B-B14F-4D97-AF65-F5344CB8AC3E}">
        <p14:creationId xmlns:p14="http://schemas.microsoft.com/office/powerpoint/2010/main" val="36418650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1D2B1313-9CC3-F646-81D4-5C0103F2F565}" type="slidenum">
              <a:rPr lang="en-US"/>
              <a:pPr>
                <a:defRPr/>
              </a:pPr>
              <a:t>‹#›</a:t>
            </a:fld>
            <a:endParaRPr lang="en-US"/>
          </a:p>
        </p:txBody>
      </p:sp>
    </p:spTree>
    <p:extLst>
      <p:ext uri="{BB962C8B-B14F-4D97-AF65-F5344CB8AC3E}">
        <p14:creationId xmlns:p14="http://schemas.microsoft.com/office/powerpoint/2010/main" val="223477577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76FFE4C6-B204-174C-9474-B2A00B69D0E4}" type="slidenum">
              <a:rPr lang="en-US"/>
              <a:pPr>
                <a:defRPr/>
              </a:pPr>
              <a:t>‹#›</a:t>
            </a:fld>
            <a:endParaRPr lang="en-US"/>
          </a:p>
        </p:txBody>
      </p:sp>
    </p:spTree>
    <p:extLst>
      <p:ext uri="{BB962C8B-B14F-4D97-AF65-F5344CB8AC3E}">
        <p14:creationId xmlns:p14="http://schemas.microsoft.com/office/powerpoint/2010/main" val="282566786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600585CD-8F46-1344-94AD-FC3A89CE86C6}" type="slidenum">
              <a:rPr lang="en-US"/>
              <a:pPr>
                <a:defRPr/>
              </a:pPr>
              <a:t>‹#›</a:t>
            </a:fld>
            <a:endParaRPr lang="en-US"/>
          </a:p>
        </p:txBody>
      </p:sp>
    </p:spTree>
    <p:extLst>
      <p:ext uri="{BB962C8B-B14F-4D97-AF65-F5344CB8AC3E}">
        <p14:creationId xmlns:p14="http://schemas.microsoft.com/office/powerpoint/2010/main" val="165590161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0ABB311-A528-F84E-A1BA-1A965A386F92}" type="slidenum">
              <a:rPr lang="en-US"/>
              <a:pPr>
                <a:defRPr/>
              </a:pPr>
              <a:t>‹#›</a:t>
            </a:fld>
            <a:endParaRPr lang="en-US"/>
          </a:p>
        </p:txBody>
      </p:sp>
    </p:spTree>
    <p:extLst>
      <p:ext uri="{BB962C8B-B14F-4D97-AF65-F5344CB8AC3E}">
        <p14:creationId xmlns:p14="http://schemas.microsoft.com/office/powerpoint/2010/main" val="359103172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A308A0A-5FF3-694F-BAB3-ED3DEE4C2717}" type="slidenum">
              <a:rPr lang="en-US"/>
              <a:pPr>
                <a:defRPr/>
              </a:pPr>
              <a:t>‹#›</a:t>
            </a:fld>
            <a:endParaRPr lang="en-US"/>
          </a:p>
        </p:txBody>
      </p:sp>
    </p:spTree>
    <p:extLst>
      <p:ext uri="{BB962C8B-B14F-4D97-AF65-F5344CB8AC3E}">
        <p14:creationId xmlns:p14="http://schemas.microsoft.com/office/powerpoint/2010/main" val="337436130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1242957-E045-8F4E-BC3E-F2A1B330C3E2}" type="slidenum">
              <a:rPr lang="en-US"/>
              <a:pPr>
                <a:defRPr/>
              </a:pPr>
              <a:t>‹#›</a:t>
            </a:fld>
            <a:endParaRPr lang="en-US"/>
          </a:p>
        </p:txBody>
      </p:sp>
    </p:spTree>
    <p:extLst>
      <p:ext uri="{BB962C8B-B14F-4D97-AF65-F5344CB8AC3E}">
        <p14:creationId xmlns:p14="http://schemas.microsoft.com/office/powerpoint/2010/main" val="372678131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11880825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727F81-83D7-4227-BD7D-70FEB76B920B}" type="slidenum">
              <a:rPr lang="zh-CN" altLang="en-US" smtClean="0"/>
              <a:pPr/>
              <a:t>‹#›</a:t>
            </a:fld>
            <a:endParaRPr lang="en-US" altLang="zh-CN"/>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426395775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223474166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407586484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p>
        </p:txBody>
      </p:sp>
      <p:sp>
        <p:nvSpPr>
          <p:cNvPr id="8" name="Rectangle 5"/>
          <p:cNvSpPr>
            <a:spLocks noGrp="1" noChangeArrowheads="1"/>
          </p:cNvSpPr>
          <p:nvPr>
            <p:ph type="ftr" sz="quarter" idx="11"/>
          </p:nvPr>
        </p:nvSpPr>
        <p:spPr>
          <a:ln/>
        </p:spPr>
        <p:txBody>
          <a:bodyPr/>
          <a:lstStyle>
            <a:lvl1pPr>
              <a:defRPr/>
            </a:lvl1pPr>
          </a:lstStyle>
          <a:p>
            <a:endParaRPr lang="zh-CN" altLang="en-US"/>
          </a:p>
        </p:txBody>
      </p:sp>
      <p:sp>
        <p:nvSpPr>
          <p:cNvPr id="9" name="Rectangle 6"/>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152462940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p>
        </p:txBody>
      </p:sp>
      <p:sp>
        <p:nvSpPr>
          <p:cNvPr id="4" name="Rectangle 5"/>
          <p:cNvSpPr>
            <a:spLocks noGrp="1" noChangeArrowheads="1"/>
          </p:cNvSpPr>
          <p:nvPr>
            <p:ph type="ftr" sz="quarter" idx="11"/>
          </p:nvPr>
        </p:nvSpPr>
        <p:spPr>
          <a:ln/>
        </p:spPr>
        <p:txBody>
          <a:bodyPr/>
          <a:lstStyle>
            <a:lvl1pPr>
              <a:defRPr/>
            </a:lvl1pPr>
          </a:lstStyle>
          <a:p>
            <a:endParaRPr lang="zh-CN" altLang="en-US"/>
          </a:p>
        </p:txBody>
      </p:sp>
      <p:sp>
        <p:nvSpPr>
          <p:cNvPr id="5" name="Rectangle 6"/>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188360740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410502883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122171639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7681063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318336179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33113492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679" anchor="b"/>
          <a:lstStyle>
            <a:lvl1pPr>
              <a:defRPr/>
            </a:lvl1pPr>
          </a:lstStyle>
          <a:p>
            <a:r>
              <a:rPr kumimoji="0" lang="en-US"/>
              <a:t>Click to edit Master title style</a:t>
            </a:r>
          </a:p>
        </p:txBody>
      </p:sp>
      <p:sp>
        <p:nvSpPr>
          <p:cNvPr id="3" name="Text Placeholder 2"/>
          <p:cNvSpPr>
            <a:spLocks noGrp="1"/>
          </p:cNvSpPr>
          <p:nvPr>
            <p:ph type="body" idx="1"/>
          </p:nvPr>
        </p:nvSpPr>
        <p:spPr>
          <a:xfrm>
            <a:off x="457201" y="1855248"/>
            <a:ext cx="4040188" cy="659352"/>
          </a:xfrm>
        </p:spPr>
        <p:txBody>
          <a:bodyPr lIns="45679" tIns="0" rIns="45679"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645027" y="1859760"/>
            <a:ext cx="4041775" cy="654843"/>
          </a:xfrm>
        </p:spPr>
        <p:txBody>
          <a:bodyPr lIns="45679" tIns="0" rIns="45679"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5" name="Content Placeholder 4"/>
          <p:cNvSpPr>
            <a:spLocks noGrp="1"/>
          </p:cNvSpPr>
          <p:nvPr>
            <p:ph sz="quarter" idx="2"/>
          </p:nvPr>
        </p:nvSpPr>
        <p:spPr>
          <a:xfrm>
            <a:off x="457201" y="2514601"/>
            <a:ext cx="4040188"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6" name="Content Placeholder 5"/>
          <p:cNvSpPr>
            <a:spLocks noGrp="1"/>
          </p:cNvSpPr>
          <p:nvPr>
            <p:ph sz="quarter" idx="4"/>
          </p:nvPr>
        </p:nvSpPr>
        <p:spPr>
          <a:xfrm>
            <a:off x="4645027" y="2514601"/>
            <a:ext cx="4041775"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9056F088-D154-4E34-B2BE-86C7D2ED8976}" type="slidenum">
              <a:rPr lang="zh-CN" altLang="en-US" smtClean="0"/>
              <a:pPr/>
              <a:t>‹#›</a:t>
            </a:fld>
            <a:endParaRPr lang="en-US" altLang="zh-CN"/>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11854912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35898301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268342827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307522479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55034647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410219290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26749142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128817065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30936873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37538598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679"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a:t>Click to edit Master title style</a:t>
            </a:r>
          </a:p>
        </p:txBody>
      </p:sp>
      <p:sp>
        <p:nvSpPr>
          <p:cNvPr id="3" name="Date Placeholder 2"/>
          <p:cNvSpPr>
            <a:spLocks noGrp="1"/>
          </p:cNvSpPr>
          <p:nvPr>
            <p:ph type="dt" sz="half" idx="10"/>
          </p:nvPr>
        </p:nvSpPr>
        <p:spPr/>
        <p:txBody>
          <a:bodyPr/>
          <a:lstStyle/>
          <a:p>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A44A7D99-240D-4CAD-BF49-4AD46B0A314F}" type="slidenum">
              <a:rPr lang="zh-CN" altLang="en-US" smtClean="0"/>
              <a:pPr/>
              <a:t>‹#›</a:t>
            </a:fld>
            <a:endParaRPr lang="en-US" altLang="zh-CN"/>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346760742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120985795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383120073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170142675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8394742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284401052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416207281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331193599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338528474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30648065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168597828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56701264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428816116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24415134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224353718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235609219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195538317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163742212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350652501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191371621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2"/>
          </p:nvPr>
        </p:nvSpPr>
        <p:spPr>
          <a:xfrm>
            <a:off x="685800" y="1676400"/>
            <a:ext cx="2743200" cy="4572000"/>
          </a:xfrm>
        </p:spPr>
        <p:txBody>
          <a:bodyPr lIns="18271" rIns="18271"/>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08AA913E-0E02-41C7-959B-0DB4783B5E33}" type="slidenum">
              <a:rPr lang="zh-CN" altLang="en-US" smtClean="0"/>
              <a:pPr/>
              <a:t>‹#›</a:t>
            </a:fld>
            <a:endParaRPr lang="en-US" altLang="zh-CN"/>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189154830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360507851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47220295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28549998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61881847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332698969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263382615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126967226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21524983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42018030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fld id="{2301910E-946F-4BC8-A407-9CA1835D3648}" type="slidenum">
              <a:rPr lang="zh-CN" altLang="en-US"/>
              <a:pPr/>
              <a:t>‹#›</a:t>
            </a:fld>
            <a:endParaRPr lang="en-US" altLang="zh-CN"/>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latinLnBrk="0" hangingPunct="1"/>
            <a:endParaRPr kumimoji="0" lang="en-US"/>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latinLnBrk="0" hangingPunct="1"/>
            <a:endParaRPr kumimoji="0" lang="en-US"/>
          </a:p>
        </p:txBody>
      </p:sp>
      <p:sp>
        <p:nvSpPr>
          <p:cNvPr id="2" name="Title 1"/>
          <p:cNvSpPr>
            <a:spLocks noGrp="1"/>
          </p:cNvSpPr>
          <p:nvPr>
            <p:ph type="title"/>
          </p:nvPr>
        </p:nvSpPr>
        <p:spPr>
          <a:xfrm>
            <a:off x="609601" y="1177012"/>
            <a:ext cx="2212848" cy="1582621"/>
          </a:xfrm>
        </p:spPr>
        <p:txBody>
          <a:bodyPr vert="horz" lIns="45679" tIns="45679" rIns="45679" bIns="45679" anchor="b"/>
          <a:lstStyle>
            <a:lvl1pPr algn="l">
              <a:buNone/>
              <a:defRPr sz="2000" b="1">
                <a:solidFill>
                  <a:schemeClr val="tx2"/>
                </a:solidFill>
              </a:defRPr>
            </a:lvl1pPr>
          </a:lstStyle>
          <a:p>
            <a:r>
              <a:rPr kumimoji="0" lang="en-US"/>
              <a:t>Click to edit Master title style</a:t>
            </a:r>
          </a:p>
        </p:txBody>
      </p:sp>
      <p:sp>
        <p:nvSpPr>
          <p:cNvPr id="4" name="Text Placeholder 3"/>
          <p:cNvSpPr>
            <a:spLocks noGrp="1"/>
          </p:cNvSpPr>
          <p:nvPr>
            <p:ph type="body" sz="half" idx="2"/>
          </p:nvPr>
        </p:nvSpPr>
        <p:spPr>
          <a:xfrm>
            <a:off x="609601" y="2828785"/>
            <a:ext cx="2209800" cy="2179320"/>
          </a:xfrm>
        </p:spPr>
        <p:txBody>
          <a:bodyPr lIns="63951" rIns="45679" bIns="45679"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a:xfrm>
            <a:off x="8077200" y="6356365"/>
            <a:ext cx="609600" cy="365125"/>
          </a:xfrm>
        </p:spPr>
        <p:txBody>
          <a:bodyPr/>
          <a:lstStyle/>
          <a:p>
            <a:fld id="{BCF8D323-52C0-4876-9D6B-75B9D95602C9}" type="slidenum">
              <a:rPr lang="zh-CN" altLang="en-US" smtClean="0"/>
              <a:pPr/>
              <a:t>‹#›</a:t>
            </a:fld>
            <a:endParaRPr lang="en-US" altLang="zh-CN"/>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a:t>Click icon to add picture</a:t>
            </a:r>
            <a:endParaRPr kumimoji="0" lang="en-US" dirty="0"/>
          </a:p>
        </p:txBody>
      </p:sp>
      <p:sp>
        <p:nvSpPr>
          <p:cNvPr id="10" name="Freeform 9"/>
          <p:cNvSpPr>
            <a:spLocks/>
          </p:cNvSpPr>
          <p:nvPr/>
        </p:nvSpPr>
        <p:spPr bwMode="auto">
          <a:xfrm flipV="1">
            <a:off x="-9525" y="5816601"/>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marL="0" algn="l" rtl="0" eaLnBrk="1" latinLnBrk="0" hangingPunct="1"/>
            <a:endParaRPr kumimoji="0" lang="en-US">
              <a:solidFill>
                <a:schemeClr val="tx1"/>
              </a:solidFill>
              <a:latin typeface="+mn-lt"/>
              <a:ea typeface="+mn-ea"/>
              <a:cs typeface="+mn-cs"/>
            </a:endParaRPr>
          </a:p>
        </p:txBody>
      </p:sp>
      <p:sp>
        <p:nvSpPr>
          <p:cNvPr id="11" name="Freeform 10"/>
          <p:cNvSpPr>
            <a:spLocks/>
          </p:cNvSpPr>
          <p:nvPr/>
        </p:nvSpPr>
        <p:spPr bwMode="auto">
          <a:xfrm flipV="1">
            <a:off x="4381500" y="6219841"/>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marL="0" algn="l" rtl="0" eaLnBrk="1" latinLnBrk="0" hangingPunct="1"/>
            <a:endParaRPr kumimoji="0" lang="en-US">
              <a:solidFill>
                <a:schemeClr val="tx1"/>
              </a:solidFill>
              <a:latin typeface="+mn-lt"/>
              <a:ea typeface="+mn-ea"/>
              <a:cs typeface="+mn-cs"/>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425469403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317866612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401495121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358741538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51870468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297494832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84266751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379915633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55875204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4439956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08FD05C8-8718-4D35-8D88-B163368FE6E2}" type="slidenum">
              <a:rPr lang="zh-CN" altLang="en-US" smtClean="0"/>
              <a:pPr/>
              <a:t>‹#›</a:t>
            </a:fld>
            <a:endParaRPr lang="en-US" altLang="zh-CN"/>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365162298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376482922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228882388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302200162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1328170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1"/>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1" y="1005683"/>
            <a:ext cx="150813" cy="4845050"/>
          </a:xfrm>
          <a:custGeom>
            <a:avLst/>
            <a:gdLst>
              <a:gd name="T0" fmla="*/ 12 w 95"/>
              <a:gd name="T1" fmla="*/ 2948 h 3052"/>
              <a:gd name="T2" fmla="*/ 26 w 95"/>
              <a:gd name="T3" fmla="*/ 2736 h 3052"/>
              <a:gd name="T4" fmla="*/ 44 w 95"/>
              <a:gd name="T5" fmla="*/ 2426 h 3052"/>
              <a:gd name="T6" fmla="*/ 28 w 95"/>
              <a:gd name="T7" fmla="*/ 2676 h 3052"/>
              <a:gd name="T8" fmla="*/ 48 w 95"/>
              <a:gd name="T9" fmla="*/ 2456 h 3052"/>
              <a:gd name="T10" fmla="*/ 54 w 95"/>
              <a:gd name="T11" fmla="*/ 2184 h 3052"/>
              <a:gd name="T12" fmla="*/ 55 w 95"/>
              <a:gd name="T13" fmla="*/ 1854 h 3052"/>
              <a:gd name="T14" fmla="*/ 59 w 95"/>
              <a:gd name="T15" fmla="*/ 1786 h 3052"/>
              <a:gd name="T16" fmla="*/ 55 w 95"/>
              <a:gd name="T17" fmla="*/ 2068 h 3052"/>
              <a:gd name="T18" fmla="*/ 56 w 95"/>
              <a:gd name="T19" fmla="*/ 2374 h 3052"/>
              <a:gd name="T20" fmla="*/ 58 w 95"/>
              <a:gd name="T21" fmla="*/ 1974 h 3052"/>
              <a:gd name="T22" fmla="*/ 60 w 95"/>
              <a:gd name="T23" fmla="*/ 2242 h 3052"/>
              <a:gd name="T24" fmla="*/ 54 w 95"/>
              <a:gd name="T25" fmla="*/ 2426 h 3052"/>
              <a:gd name="T26" fmla="*/ 62 w 95"/>
              <a:gd name="T27" fmla="*/ 2348 h 3052"/>
              <a:gd name="T28" fmla="*/ 68 w 95"/>
              <a:gd name="T29" fmla="*/ 1900 h 3052"/>
              <a:gd name="T30" fmla="*/ 68 w 95"/>
              <a:gd name="T31" fmla="*/ 1732 h 3052"/>
              <a:gd name="T32" fmla="*/ 72 w 95"/>
              <a:gd name="T33" fmla="*/ 1672 h 3052"/>
              <a:gd name="T34" fmla="*/ 80 w 95"/>
              <a:gd name="T35" fmla="*/ 1570 h 3052"/>
              <a:gd name="T36" fmla="*/ 88 w 95"/>
              <a:gd name="T37" fmla="*/ 1492 h 3052"/>
              <a:gd name="T38" fmla="*/ 91 w 95"/>
              <a:gd name="T39" fmla="*/ 1442 h 3052"/>
              <a:gd name="T40" fmla="*/ 93 w 95"/>
              <a:gd name="T41" fmla="*/ 1390 h 3052"/>
              <a:gd name="T42" fmla="*/ 86 w 95"/>
              <a:gd name="T43" fmla="*/ 1320 h 3052"/>
              <a:gd name="T44" fmla="*/ 75 w 95"/>
              <a:gd name="T45" fmla="*/ 1198 h 3052"/>
              <a:gd name="T46" fmla="*/ 66 w 95"/>
              <a:gd name="T47" fmla="*/ 1032 h 3052"/>
              <a:gd name="T48" fmla="*/ 63 w 95"/>
              <a:gd name="T49" fmla="*/ 830 h 3052"/>
              <a:gd name="T50" fmla="*/ 60 w 95"/>
              <a:gd name="T51" fmla="*/ 662 h 3052"/>
              <a:gd name="T52" fmla="*/ 51 w 95"/>
              <a:gd name="T53" fmla="*/ 444 h 3052"/>
              <a:gd name="T54" fmla="*/ 54 w 95"/>
              <a:gd name="T55" fmla="*/ 304 h 3052"/>
              <a:gd name="T56" fmla="*/ 54 w 95"/>
              <a:gd name="T57" fmla="*/ 262 h 3052"/>
              <a:gd name="T58" fmla="*/ 58 w 95"/>
              <a:gd name="T59" fmla="*/ 236 h 3052"/>
              <a:gd name="T60" fmla="*/ 63 w 95"/>
              <a:gd name="T61" fmla="*/ 190 h 3052"/>
              <a:gd name="T62" fmla="*/ 64 w 95"/>
              <a:gd name="T63" fmla="*/ 68 h 3052"/>
              <a:gd name="T64" fmla="*/ 60 w 95"/>
              <a:gd name="T65" fmla="*/ 36 h 3052"/>
              <a:gd name="T66" fmla="*/ 52 w 95"/>
              <a:gd name="T67" fmla="*/ 26 h 3052"/>
              <a:gd name="T68" fmla="*/ 39 w 95"/>
              <a:gd name="T69" fmla="*/ 0 h 3052"/>
              <a:gd name="T70" fmla="*/ 26 w 95"/>
              <a:gd name="T71" fmla="*/ 68 h 3052"/>
              <a:gd name="T72" fmla="*/ 22 w 95"/>
              <a:gd name="T73" fmla="*/ 56 h 3052"/>
              <a:gd name="T74" fmla="*/ 16 w 95"/>
              <a:gd name="T75" fmla="*/ 80 h 3052"/>
              <a:gd name="T76" fmla="*/ 5 w 95"/>
              <a:gd name="T77" fmla="*/ 134 h 3052"/>
              <a:gd name="T78" fmla="*/ 0 w 95"/>
              <a:gd name="T79" fmla="*/ 274 h 3052"/>
              <a:gd name="T80" fmla="*/ 7 w 95"/>
              <a:gd name="T81" fmla="*/ 374 h 3052"/>
              <a:gd name="T82" fmla="*/ 14 w 95"/>
              <a:gd name="T83" fmla="*/ 404 h 3052"/>
              <a:gd name="T84" fmla="*/ 20 w 95"/>
              <a:gd name="T85" fmla="*/ 544 h 3052"/>
              <a:gd name="T86" fmla="*/ 26 w 95"/>
              <a:gd name="T87" fmla="*/ 584 h 3052"/>
              <a:gd name="T88" fmla="*/ 38 w 95"/>
              <a:gd name="T89" fmla="*/ 740 h 3052"/>
              <a:gd name="T90" fmla="*/ 41 w 95"/>
              <a:gd name="T91" fmla="*/ 952 h 3052"/>
              <a:gd name="T92" fmla="*/ 50 w 95"/>
              <a:gd name="T93" fmla="*/ 1282 h 3052"/>
              <a:gd name="T94" fmla="*/ 55 w 95"/>
              <a:gd name="T95" fmla="*/ 1500 h 3052"/>
              <a:gd name="T96" fmla="*/ 38 w 95"/>
              <a:gd name="T97" fmla="*/ 1786 h 3052"/>
              <a:gd name="T98" fmla="*/ 40 w 95"/>
              <a:gd name="T99" fmla="*/ 2148 h 3052"/>
              <a:gd name="T100" fmla="*/ 37 w 95"/>
              <a:gd name="T101" fmla="*/ 2438 h 3052"/>
              <a:gd name="T102" fmla="*/ 22 w 95"/>
              <a:gd name="T103" fmla="*/ 2692 h 3052"/>
              <a:gd name="T104" fmla="*/ 5 w 95"/>
              <a:gd name="T105" fmla="*/ 2936 h 3052"/>
              <a:gd name="T106" fmla="*/ 2 w 95"/>
              <a:gd name="T107" fmla="*/ 3032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358" tIns="45679" rIns="91358" bIns="45679"/>
          <a:lstStyle/>
          <a:p>
            <a:endParaRPr lang="en-US">
              <a:solidFill>
                <a:srgbClr val="FFFFFF"/>
              </a:solidFill>
              <a:latin typeface="Arial" charset="0"/>
              <a:ea typeface="SimSun" charset="0"/>
              <a:cs typeface="SimSun"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0"/>
            <a:ext cx="6400800" cy="1752600"/>
          </a:xfrm>
        </p:spPr>
        <p:txBody>
          <a:bodyPr/>
          <a:lstStyle>
            <a:lvl1pPr marL="0" indent="101513" algn="ctr">
              <a:buFont typeface="Wingdings" pitchFamily="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smtClean="0"/>
            </a:lvl1pPr>
          </a:lstStyle>
          <a:p>
            <a:pPr>
              <a:defRPr/>
            </a:pPr>
            <a:fld id="{00D8A30E-E9FE-314B-871A-283158776108}" type="slidenum">
              <a:rPr lang="en-US" altLang="ja-JP"/>
              <a:pPr>
                <a:defRPr/>
              </a:pPr>
              <a:t>‹#›</a:t>
            </a:fld>
            <a:endParaRPr lang="en-US" altLang="ja-JP"/>
          </a:p>
        </p:txBody>
      </p:sp>
    </p:spTree>
    <p:extLst>
      <p:ext uri="{BB962C8B-B14F-4D97-AF65-F5344CB8AC3E}">
        <p14:creationId xmlns:p14="http://schemas.microsoft.com/office/powerpoint/2010/main" val="41901051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6" name="Rectangle 1094"/>
          <p:cNvSpPr>
            <a:spLocks noGrp="1" noChangeArrowheads="1"/>
          </p:cNvSpPr>
          <p:nvPr>
            <p:ph type="sldNum" sz="quarter" idx="12"/>
          </p:nvPr>
        </p:nvSpPr>
        <p:spPr/>
        <p:txBody>
          <a:bodyPr/>
          <a:lstStyle>
            <a:lvl1pPr algn="l" eaLnBrk="0" hangingPunct="0">
              <a:defRPr smtClean="0"/>
            </a:lvl1pPr>
          </a:lstStyle>
          <a:p>
            <a:pPr>
              <a:defRPr/>
            </a:pPr>
            <a:fld id="{9EB50643-533D-A341-BA3E-5AC84220F192}" type="slidenum">
              <a:rPr lang="en-US" altLang="ja-JP"/>
              <a:pPr>
                <a:defRPr/>
              </a:pPr>
              <a:t>‹#›</a:t>
            </a:fld>
            <a:endParaRPr lang="en-US" altLang="ja-JP"/>
          </a:p>
        </p:txBody>
      </p:sp>
    </p:spTree>
    <p:extLst>
      <p:ext uri="{BB962C8B-B14F-4D97-AF65-F5344CB8AC3E}">
        <p14:creationId xmlns:p14="http://schemas.microsoft.com/office/powerpoint/2010/main" val="237635826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6" name="Rectangle 1094"/>
          <p:cNvSpPr>
            <a:spLocks noGrp="1" noChangeArrowheads="1"/>
          </p:cNvSpPr>
          <p:nvPr>
            <p:ph type="sldNum" sz="quarter" idx="12"/>
          </p:nvPr>
        </p:nvSpPr>
        <p:spPr/>
        <p:txBody>
          <a:bodyPr/>
          <a:lstStyle>
            <a:lvl1pPr algn="l" eaLnBrk="0" hangingPunct="0">
              <a:defRPr smtClean="0"/>
            </a:lvl1pPr>
          </a:lstStyle>
          <a:p>
            <a:pPr>
              <a:defRPr/>
            </a:pPr>
            <a:fld id="{F74C6377-7D49-EC42-99EF-58068747BAC8}" type="slidenum">
              <a:rPr lang="en-US" altLang="ja-JP"/>
              <a:pPr>
                <a:defRPr/>
              </a:pPr>
              <a:t>‹#›</a:t>
            </a:fld>
            <a:endParaRPr lang="en-US" altLang="ja-JP"/>
          </a:p>
        </p:txBody>
      </p:sp>
    </p:spTree>
    <p:extLst>
      <p:ext uri="{BB962C8B-B14F-4D97-AF65-F5344CB8AC3E}">
        <p14:creationId xmlns:p14="http://schemas.microsoft.com/office/powerpoint/2010/main" val="1515829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571500" y="1981201"/>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1"/>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7" name="Rectangle 1094"/>
          <p:cNvSpPr>
            <a:spLocks noGrp="1" noChangeArrowheads="1"/>
          </p:cNvSpPr>
          <p:nvPr>
            <p:ph type="sldNum" sz="quarter" idx="12"/>
          </p:nvPr>
        </p:nvSpPr>
        <p:spPr/>
        <p:txBody>
          <a:bodyPr/>
          <a:lstStyle>
            <a:lvl1pPr algn="l" eaLnBrk="0" hangingPunct="0">
              <a:defRPr smtClean="0"/>
            </a:lvl1pPr>
          </a:lstStyle>
          <a:p>
            <a:pPr>
              <a:defRPr/>
            </a:pPr>
            <a:fld id="{4A1CBB06-8CBD-E442-8571-6D5A9FD5C345}" type="slidenum">
              <a:rPr lang="en-US" altLang="ja-JP"/>
              <a:pPr>
                <a:defRPr/>
              </a:pPr>
              <a:t>‹#›</a:t>
            </a:fld>
            <a:endParaRPr lang="en-US" altLang="ja-JP"/>
          </a:p>
        </p:txBody>
      </p:sp>
    </p:spTree>
    <p:extLst>
      <p:ext uri="{BB962C8B-B14F-4D97-AF65-F5344CB8AC3E}">
        <p14:creationId xmlns:p14="http://schemas.microsoft.com/office/powerpoint/2010/main" val="183702055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9" name="Rectangle 1094"/>
          <p:cNvSpPr>
            <a:spLocks noGrp="1" noChangeArrowheads="1"/>
          </p:cNvSpPr>
          <p:nvPr>
            <p:ph type="sldNum" sz="quarter" idx="12"/>
          </p:nvPr>
        </p:nvSpPr>
        <p:spPr/>
        <p:txBody>
          <a:bodyPr/>
          <a:lstStyle>
            <a:lvl1pPr algn="l" eaLnBrk="0" hangingPunct="0">
              <a:defRPr smtClean="0"/>
            </a:lvl1pPr>
          </a:lstStyle>
          <a:p>
            <a:pPr>
              <a:defRPr/>
            </a:pPr>
            <a:fld id="{AAFE3104-7B3E-1545-BA88-1B3DA6D4BD59}" type="slidenum">
              <a:rPr lang="en-US" altLang="ja-JP"/>
              <a:pPr>
                <a:defRPr/>
              </a:pPr>
              <a:t>‹#›</a:t>
            </a:fld>
            <a:endParaRPr lang="en-US" altLang="ja-JP"/>
          </a:p>
        </p:txBody>
      </p:sp>
    </p:spTree>
    <p:extLst>
      <p:ext uri="{BB962C8B-B14F-4D97-AF65-F5344CB8AC3E}">
        <p14:creationId xmlns:p14="http://schemas.microsoft.com/office/powerpoint/2010/main" val="34467426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17"/>
            <a:ext cx="2057400" cy="5211763"/>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914417"/>
            <a:ext cx="6019800" cy="5211763"/>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E6723ED-A964-4C44-9478-3A4B3E502958}" type="slidenum">
              <a:rPr lang="zh-CN" altLang="en-US" smtClean="0"/>
              <a:pPr/>
              <a:t>‹#›</a:t>
            </a:fld>
            <a:endParaRPr lang="en-US" altLang="zh-CN"/>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5" name="Rectangle 1094"/>
          <p:cNvSpPr>
            <a:spLocks noGrp="1" noChangeArrowheads="1"/>
          </p:cNvSpPr>
          <p:nvPr>
            <p:ph type="sldNum" sz="quarter" idx="12"/>
          </p:nvPr>
        </p:nvSpPr>
        <p:spPr/>
        <p:txBody>
          <a:bodyPr/>
          <a:lstStyle>
            <a:lvl1pPr algn="l" eaLnBrk="0" hangingPunct="0">
              <a:defRPr smtClean="0"/>
            </a:lvl1pPr>
          </a:lstStyle>
          <a:p>
            <a:pPr>
              <a:defRPr/>
            </a:pPr>
            <a:fld id="{7465D56F-1888-CE44-B8EF-67E4D62A8F8C}" type="slidenum">
              <a:rPr lang="en-US" altLang="ja-JP"/>
              <a:pPr>
                <a:defRPr/>
              </a:pPr>
              <a:t>‹#›</a:t>
            </a:fld>
            <a:endParaRPr lang="en-US" altLang="ja-JP"/>
          </a:p>
        </p:txBody>
      </p:sp>
    </p:spTree>
    <p:extLst>
      <p:ext uri="{BB962C8B-B14F-4D97-AF65-F5344CB8AC3E}">
        <p14:creationId xmlns:p14="http://schemas.microsoft.com/office/powerpoint/2010/main" val="396615678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4" name="Rectangle 1094"/>
          <p:cNvSpPr>
            <a:spLocks noGrp="1" noChangeArrowheads="1"/>
          </p:cNvSpPr>
          <p:nvPr>
            <p:ph type="sldNum" sz="quarter" idx="12"/>
          </p:nvPr>
        </p:nvSpPr>
        <p:spPr/>
        <p:txBody>
          <a:bodyPr/>
          <a:lstStyle>
            <a:lvl1pPr algn="l" eaLnBrk="0" hangingPunct="0">
              <a:defRPr smtClean="0"/>
            </a:lvl1pPr>
          </a:lstStyle>
          <a:p>
            <a:pPr>
              <a:defRPr/>
            </a:pPr>
            <a:fld id="{CAE66D68-E1C9-D14C-B35A-2A99A0C83F5C}" type="slidenum">
              <a:rPr lang="en-US" altLang="ja-JP"/>
              <a:pPr>
                <a:defRPr/>
              </a:pPr>
              <a:t>‹#›</a:t>
            </a:fld>
            <a:endParaRPr lang="en-US" altLang="ja-JP"/>
          </a:p>
        </p:txBody>
      </p:sp>
    </p:spTree>
    <p:extLst>
      <p:ext uri="{BB962C8B-B14F-4D97-AF65-F5344CB8AC3E}">
        <p14:creationId xmlns:p14="http://schemas.microsoft.com/office/powerpoint/2010/main" val="60075931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7" name="Rectangle 1094"/>
          <p:cNvSpPr>
            <a:spLocks noGrp="1" noChangeArrowheads="1"/>
          </p:cNvSpPr>
          <p:nvPr>
            <p:ph type="sldNum" sz="quarter" idx="12"/>
          </p:nvPr>
        </p:nvSpPr>
        <p:spPr/>
        <p:txBody>
          <a:bodyPr/>
          <a:lstStyle>
            <a:lvl1pPr algn="l" eaLnBrk="0" hangingPunct="0">
              <a:defRPr smtClean="0"/>
            </a:lvl1pPr>
          </a:lstStyle>
          <a:p>
            <a:pPr>
              <a:defRPr/>
            </a:pPr>
            <a:fld id="{664805C6-3388-5B4D-B1CF-0FFF165D8BB0}" type="slidenum">
              <a:rPr lang="en-US" altLang="ja-JP"/>
              <a:pPr>
                <a:defRPr/>
              </a:pPr>
              <a:t>‹#›</a:t>
            </a:fld>
            <a:endParaRPr lang="en-US" altLang="ja-JP"/>
          </a:p>
        </p:txBody>
      </p:sp>
    </p:spTree>
    <p:extLst>
      <p:ext uri="{BB962C8B-B14F-4D97-AF65-F5344CB8AC3E}">
        <p14:creationId xmlns:p14="http://schemas.microsoft.com/office/powerpoint/2010/main" val="140737211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7" name="Rectangle 1094"/>
          <p:cNvSpPr>
            <a:spLocks noGrp="1" noChangeArrowheads="1"/>
          </p:cNvSpPr>
          <p:nvPr>
            <p:ph type="sldNum" sz="quarter" idx="12"/>
          </p:nvPr>
        </p:nvSpPr>
        <p:spPr/>
        <p:txBody>
          <a:bodyPr/>
          <a:lstStyle>
            <a:lvl1pPr algn="l" eaLnBrk="0" hangingPunct="0">
              <a:defRPr smtClean="0"/>
            </a:lvl1pPr>
          </a:lstStyle>
          <a:p>
            <a:pPr>
              <a:defRPr/>
            </a:pPr>
            <a:fld id="{0CA54BDC-D862-7F4B-B2E7-302D8200683A}" type="slidenum">
              <a:rPr lang="en-US" altLang="ja-JP"/>
              <a:pPr>
                <a:defRPr/>
              </a:pPr>
              <a:t>‹#›</a:t>
            </a:fld>
            <a:endParaRPr lang="en-US" altLang="ja-JP"/>
          </a:p>
        </p:txBody>
      </p:sp>
    </p:spTree>
    <p:extLst>
      <p:ext uri="{BB962C8B-B14F-4D97-AF65-F5344CB8AC3E}">
        <p14:creationId xmlns:p14="http://schemas.microsoft.com/office/powerpoint/2010/main" val="29614591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6" name="Rectangle 1094"/>
          <p:cNvSpPr>
            <a:spLocks noGrp="1" noChangeArrowheads="1"/>
          </p:cNvSpPr>
          <p:nvPr>
            <p:ph type="sldNum" sz="quarter" idx="12"/>
          </p:nvPr>
        </p:nvSpPr>
        <p:spPr/>
        <p:txBody>
          <a:bodyPr/>
          <a:lstStyle>
            <a:lvl1pPr algn="l" eaLnBrk="0" hangingPunct="0">
              <a:defRPr smtClean="0"/>
            </a:lvl1pPr>
          </a:lstStyle>
          <a:p>
            <a:pPr>
              <a:defRPr/>
            </a:pPr>
            <a:fld id="{3816B20F-7644-0B4F-A0BF-AD2F0BD3237D}" type="slidenum">
              <a:rPr lang="en-US" altLang="ja-JP"/>
              <a:pPr>
                <a:defRPr/>
              </a:pPr>
              <a:t>‹#›</a:t>
            </a:fld>
            <a:endParaRPr lang="en-US" altLang="ja-JP"/>
          </a:p>
        </p:txBody>
      </p:sp>
    </p:spTree>
    <p:extLst>
      <p:ext uri="{BB962C8B-B14F-4D97-AF65-F5344CB8AC3E}">
        <p14:creationId xmlns:p14="http://schemas.microsoft.com/office/powerpoint/2010/main" val="258403275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6" name="Rectangle 1094"/>
          <p:cNvSpPr>
            <a:spLocks noGrp="1" noChangeArrowheads="1"/>
          </p:cNvSpPr>
          <p:nvPr>
            <p:ph type="sldNum" sz="quarter" idx="12"/>
          </p:nvPr>
        </p:nvSpPr>
        <p:spPr/>
        <p:txBody>
          <a:bodyPr/>
          <a:lstStyle>
            <a:lvl1pPr algn="l" eaLnBrk="0" hangingPunct="0">
              <a:defRPr smtClean="0"/>
            </a:lvl1pPr>
          </a:lstStyle>
          <a:p>
            <a:pPr>
              <a:defRPr/>
            </a:pPr>
            <a:fld id="{E596775B-E804-9442-A02A-45D49197F261}" type="slidenum">
              <a:rPr lang="en-US" altLang="ja-JP"/>
              <a:pPr>
                <a:defRPr/>
              </a:pPr>
              <a:t>‹#›</a:t>
            </a:fld>
            <a:endParaRPr lang="en-US" altLang="ja-JP"/>
          </a:p>
        </p:txBody>
      </p:sp>
    </p:spTree>
    <p:extLst>
      <p:ext uri="{BB962C8B-B14F-4D97-AF65-F5344CB8AC3E}">
        <p14:creationId xmlns:p14="http://schemas.microsoft.com/office/powerpoint/2010/main" val="232025703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141658935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34409744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302238852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3443791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53"/>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026"/>
          <p:cNvSpPr>
            <a:spLocks noGrp="1" noChangeArrowheads="1"/>
          </p:cNvSpPr>
          <p:nvPr>
            <p:ph type="dt" sz="half" idx="10"/>
          </p:nvPr>
        </p:nvSpPr>
        <p:spPr>
          <a:xfrm>
            <a:off x="457200" y="6356365"/>
            <a:ext cx="2133600" cy="365125"/>
          </a:xfrm>
          <a:prstGeom prst="rect">
            <a:avLst/>
          </a:prstGeom>
          <a:ln/>
        </p:spPr>
        <p:txBody>
          <a:bodyPr/>
          <a:lstStyle>
            <a:lvl1pPr>
              <a:defRPr/>
            </a:lvl1pPr>
          </a:lstStyle>
          <a:p>
            <a:pPr>
              <a:defRPr/>
            </a:pPr>
            <a:endParaRPr lang="en-US"/>
          </a:p>
        </p:txBody>
      </p:sp>
      <p:sp>
        <p:nvSpPr>
          <p:cNvPr id="4" name="Rectangle 1027"/>
          <p:cNvSpPr>
            <a:spLocks noGrp="1" noChangeArrowheads="1"/>
          </p:cNvSpPr>
          <p:nvPr>
            <p:ph type="sldNum" sz="quarter" idx="11"/>
          </p:nvPr>
        </p:nvSpPr>
        <p:spPr>
          <a:xfrm>
            <a:off x="6553200" y="6356365"/>
            <a:ext cx="2133600" cy="365125"/>
          </a:xfrm>
          <a:prstGeom prst="rect">
            <a:avLst/>
          </a:prstGeom>
          <a:ln/>
        </p:spPr>
        <p:txBody>
          <a:bodyPr/>
          <a:lstStyle>
            <a:lvl1pPr>
              <a:defRPr/>
            </a:lvl1pPr>
          </a:lstStyle>
          <a:p>
            <a:fld id="{0F546051-C8BD-424E-B10D-837F02FE5E6A}" type="slidenum">
              <a:rPr lang="en-US"/>
              <a:pPr/>
              <a:t>‹#›</a:t>
            </a:fld>
            <a:endParaRPr lang="en-US"/>
          </a:p>
        </p:txBody>
      </p:sp>
      <p:sp>
        <p:nvSpPr>
          <p:cNvPr id="5" name="Rectangle 1038"/>
          <p:cNvSpPr>
            <a:spLocks noGrp="1" noChangeArrowheads="1"/>
          </p:cNvSpPr>
          <p:nvPr>
            <p:ph type="ftr" sz="quarter" idx="12"/>
          </p:nvPr>
        </p:nvSpPr>
        <p:spPr>
          <a:xfrm>
            <a:off x="3124201" y="6356365"/>
            <a:ext cx="2895600" cy="365125"/>
          </a:xfrm>
          <a:prstGeom prst="rect">
            <a:avLst/>
          </a:prstGeom>
          <a:ln/>
        </p:spPr>
        <p:txBody>
          <a:bodyPr/>
          <a:lstStyle>
            <a:lvl1pPr>
              <a:defRPr/>
            </a:lvl1pPr>
          </a:lstStyle>
          <a:p>
            <a:pPr>
              <a:defRPr/>
            </a:pPr>
            <a:endParaRPr lang="en-US"/>
          </a:p>
        </p:txBody>
      </p:sp>
    </p:spTree>
    <p:extLst>
      <p:ext uri="{BB962C8B-B14F-4D97-AF65-F5344CB8AC3E}">
        <p14:creationId xmlns:p14="http://schemas.microsoft.com/office/powerpoint/2010/main" val="17203592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342146194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02317506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417419700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7129713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124955742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22941897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7833607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eaLnBrk="0" hangingPunct="0">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lgn="l" eaLnBrk="0" hangingPunct="0">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a:solidFill>
                  <a:srgbClr val="EAEAEA"/>
                </a:solidFill>
                <a:latin typeface="Arial" charset="0"/>
                <a:ea typeface="SimSun" charset="0"/>
                <a:cs typeface="SimSun" charset="0"/>
              </a:defRPr>
            </a:lvl1pPr>
          </a:lstStyle>
          <a:p>
            <a:pPr>
              <a:defRPr/>
            </a:pPr>
            <a:fld id="{BC770923-17A7-CD45-B619-02FC6D39AF94}" type="slidenum">
              <a:rPr lang="en-US"/>
              <a:pPr>
                <a:defRPr/>
              </a:pPr>
              <a:t>‹#›</a:t>
            </a:fld>
            <a:endParaRPr lang="en-US"/>
          </a:p>
        </p:txBody>
      </p:sp>
    </p:spTree>
    <p:extLst>
      <p:ext uri="{BB962C8B-B14F-4D97-AF65-F5344CB8AC3E}">
        <p14:creationId xmlns:p14="http://schemas.microsoft.com/office/powerpoint/2010/main" val="170125981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4E82B74C-2675-0241-A8F6-48D3D02E1D03}" type="slidenum">
              <a:rPr lang="en-US"/>
              <a:pPr>
                <a:defRPr/>
              </a:pPr>
              <a:t>‹#›</a:t>
            </a:fld>
            <a:endParaRPr lang="en-US"/>
          </a:p>
        </p:txBody>
      </p:sp>
    </p:spTree>
    <p:extLst>
      <p:ext uri="{BB962C8B-B14F-4D97-AF65-F5344CB8AC3E}">
        <p14:creationId xmlns:p14="http://schemas.microsoft.com/office/powerpoint/2010/main" val="123770456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EF3AA39F-0DAD-2347-B2BD-3E46D3F5BF9C}" type="slidenum">
              <a:rPr lang="en-US"/>
              <a:pPr>
                <a:defRPr/>
              </a:pPr>
              <a:t>‹#›</a:t>
            </a:fld>
            <a:endParaRPr lang="en-US"/>
          </a:p>
        </p:txBody>
      </p:sp>
    </p:spTree>
    <p:extLst>
      <p:ext uri="{BB962C8B-B14F-4D97-AF65-F5344CB8AC3E}">
        <p14:creationId xmlns:p14="http://schemas.microsoft.com/office/powerpoint/2010/main" val="42122970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83920725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7"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C42E77B9-8F28-084B-A3CF-450CC602A7B7}" type="slidenum">
              <a:rPr lang="en-US"/>
              <a:pPr>
                <a:defRPr/>
              </a:pPr>
              <a:t>‹#›</a:t>
            </a:fld>
            <a:endParaRPr lang="en-US"/>
          </a:p>
        </p:txBody>
      </p:sp>
    </p:spTree>
    <p:extLst>
      <p:ext uri="{BB962C8B-B14F-4D97-AF65-F5344CB8AC3E}">
        <p14:creationId xmlns:p14="http://schemas.microsoft.com/office/powerpoint/2010/main" val="338574622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9"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9F1FCA09-171C-AA43-91C2-CDAE3EF6B196}" type="slidenum">
              <a:rPr lang="en-US"/>
              <a:pPr>
                <a:defRPr/>
              </a:pPr>
              <a:t>‹#›</a:t>
            </a:fld>
            <a:endParaRPr lang="en-US"/>
          </a:p>
        </p:txBody>
      </p:sp>
    </p:spTree>
    <p:extLst>
      <p:ext uri="{BB962C8B-B14F-4D97-AF65-F5344CB8AC3E}">
        <p14:creationId xmlns:p14="http://schemas.microsoft.com/office/powerpoint/2010/main" val="262064653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5"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9476E119-EC02-BE44-8C1E-6EEB581F7E7C}" type="slidenum">
              <a:rPr lang="en-US"/>
              <a:pPr>
                <a:defRPr/>
              </a:pPr>
              <a:t>‹#›</a:t>
            </a:fld>
            <a:endParaRPr lang="en-US"/>
          </a:p>
        </p:txBody>
      </p:sp>
    </p:spTree>
    <p:extLst>
      <p:ext uri="{BB962C8B-B14F-4D97-AF65-F5344CB8AC3E}">
        <p14:creationId xmlns:p14="http://schemas.microsoft.com/office/powerpoint/2010/main" val="10200237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4"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F7F84FFE-3C60-9B4D-A016-853E51A19400}" type="slidenum">
              <a:rPr lang="en-US"/>
              <a:pPr>
                <a:defRPr/>
              </a:pPr>
              <a:t>‹#›</a:t>
            </a:fld>
            <a:endParaRPr lang="en-US"/>
          </a:p>
        </p:txBody>
      </p:sp>
    </p:spTree>
    <p:extLst>
      <p:ext uri="{BB962C8B-B14F-4D97-AF65-F5344CB8AC3E}">
        <p14:creationId xmlns:p14="http://schemas.microsoft.com/office/powerpoint/2010/main" val="428704832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7"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4EF01416-C2CE-4F4C-AAA5-D75A7871B951}" type="slidenum">
              <a:rPr lang="en-US"/>
              <a:pPr>
                <a:defRPr/>
              </a:pPr>
              <a:t>‹#›</a:t>
            </a:fld>
            <a:endParaRPr lang="en-US"/>
          </a:p>
        </p:txBody>
      </p:sp>
    </p:spTree>
    <p:extLst>
      <p:ext uri="{BB962C8B-B14F-4D97-AF65-F5344CB8AC3E}">
        <p14:creationId xmlns:p14="http://schemas.microsoft.com/office/powerpoint/2010/main" val="105842406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7"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7EBFE3FF-AFD0-2B4F-91EA-966FF271E423}" type="slidenum">
              <a:rPr lang="en-US"/>
              <a:pPr>
                <a:defRPr/>
              </a:pPr>
              <a:t>‹#›</a:t>
            </a:fld>
            <a:endParaRPr lang="en-US"/>
          </a:p>
        </p:txBody>
      </p:sp>
    </p:spTree>
    <p:extLst>
      <p:ext uri="{BB962C8B-B14F-4D97-AF65-F5344CB8AC3E}">
        <p14:creationId xmlns:p14="http://schemas.microsoft.com/office/powerpoint/2010/main" val="375422627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129671D7-1D0A-A144-8D17-164F0DEC95D6}" type="slidenum">
              <a:rPr lang="en-US"/>
              <a:pPr>
                <a:defRPr/>
              </a:pPr>
              <a:t>‹#›</a:t>
            </a:fld>
            <a:endParaRPr lang="en-US"/>
          </a:p>
        </p:txBody>
      </p:sp>
    </p:spTree>
    <p:extLst>
      <p:ext uri="{BB962C8B-B14F-4D97-AF65-F5344CB8AC3E}">
        <p14:creationId xmlns:p14="http://schemas.microsoft.com/office/powerpoint/2010/main" val="57708654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07AB30BB-D5D5-D942-9B8C-DA4B4393A3E8}" type="slidenum">
              <a:rPr lang="en-US"/>
              <a:pPr>
                <a:defRPr/>
              </a:pPr>
              <a:t>‹#›</a:t>
            </a:fld>
            <a:endParaRPr lang="en-US"/>
          </a:p>
        </p:txBody>
      </p:sp>
    </p:spTree>
    <p:extLst>
      <p:ext uri="{BB962C8B-B14F-4D97-AF65-F5344CB8AC3E}">
        <p14:creationId xmlns:p14="http://schemas.microsoft.com/office/powerpoint/2010/main" val="142732640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396749811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37257387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64339472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371862164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40809712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204607881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03373638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144673418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169706591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28261922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278905233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10826829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5"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6" name="Rectangle 141"/>
          <p:cNvSpPr>
            <a:spLocks noGrp="1" noChangeArrowheads="1"/>
          </p:cNvSpPr>
          <p:nvPr>
            <p:ph type="sldNum" sz="quarter" idx="12"/>
          </p:nvPr>
        </p:nvSpPr>
        <p:spPr/>
        <p:txBody>
          <a:bodyPr/>
          <a:lstStyle>
            <a:lvl1pPr>
              <a:defRPr>
                <a:latin typeface="Times New Roman" charset="0"/>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290180616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12451745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pPr>
              <a:defRPr/>
            </a:pPr>
            <a:fld id="{2EDC18B1-42C6-C244-B0D1-64C0E2ABB19C}" type="slidenum">
              <a:rPr lang="en-US"/>
              <a:pPr>
                <a:defRPr/>
              </a:pPr>
              <a:t>‹#›</a:t>
            </a:fld>
            <a:endParaRPr lang="en-US"/>
          </a:p>
        </p:txBody>
      </p:sp>
    </p:spTree>
    <p:extLst>
      <p:ext uri="{BB962C8B-B14F-4D97-AF65-F5344CB8AC3E}">
        <p14:creationId xmlns:p14="http://schemas.microsoft.com/office/powerpoint/2010/main" val="279753952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7"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8" name="Rectangle 141"/>
          <p:cNvSpPr>
            <a:spLocks noGrp="1" noChangeArrowheads="1"/>
          </p:cNvSpPr>
          <p:nvPr>
            <p:ph type="sldNum" sz="quarter" idx="12"/>
          </p:nvPr>
        </p:nvSpPr>
        <p:spPr/>
        <p:txBody>
          <a:bodyPr/>
          <a:lstStyle>
            <a:lvl1pPr>
              <a:defRPr>
                <a:latin typeface="Times New Roman"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71678175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301640"/>
            <a:ext cx="7772400" cy="57943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0F546051-C8BD-424E-B10D-837F02FE5E6A}" type="slidenum">
              <a:rPr lang="en-US" smtClean="0"/>
              <a:pPr/>
              <a:t>‹#›</a:t>
            </a:fld>
            <a:endParaRPr lang="en-US"/>
          </a:p>
        </p:txBody>
      </p:sp>
    </p:spTree>
    <p:extLst>
      <p:ext uri="{BB962C8B-B14F-4D97-AF65-F5344CB8AC3E}">
        <p14:creationId xmlns:p14="http://schemas.microsoft.com/office/powerpoint/2010/main" val="350523042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58568786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610936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71500" y="685800"/>
            <a:ext cx="8001000" cy="914400"/>
          </a:xfrm>
        </p:spPr>
        <p:txBody>
          <a:bodyPr/>
          <a:lstStyle/>
          <a:p>
            <a:r>
              <a:rPr lang="en-US"/>
              <a:t>Click to edit Master title style</a:t>
            </a:r>
          </a:p>
        </p:txBody>
      </p:sp>
      <p:sp>
        <p:nvSpPr>
          <p:cNvPr id="3" name="Text Placeholder 2"/>
          <p:cNvSpPr>
            <a:spLocks noGrp="1"/>
          </p:cNvSpPr>
          <p:nvPr>
            <p:ph type="body" sz="half" idx="1"/>
          </p:nvPr>
        </p:nvSpPr>
        <p:spPr>
          <a:xfrm>
            <a:off x="571500" y="1981201"/>
            <a:ext cx="3924300" cy="381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1"/>
            <a:ext cx="3924300" cy="381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a:lvl1pPr>
          </a:lstStyle>
          <a:p>
            <a:pPr>
              <a:defRPr/>
            </a:pPr>
            <a:endParaRPr lang="en-US" altLang="ja-JP">
              <a:latin typeface="Helvetica"/>
              <a:ea typeface="Osaka"/>
              <a:cs typeface="Osaka"/>
            </a:endParaRPr>
          </a:p>
        </p:txBody>
      </p:sp>
      <p:sp>
        <p:nvSpPr>
          <p:cNvPr id="6" name="Rectangle 69"/>
          <p:cNvSpPr>
            <a:spLocks noGrp="1" noChangeArrowheads="1"/>
          </p:cNvSpPr>
          <p:nvPr>
            <p:ph type="ftr" sz="quarter" idx="11"/>
          </p:nvPr>
        </p:nvSpPr>
        <p:spPr/>
        <p:txBody>
          <a:bodyPr/>
          <a:lstStyle>
            <a:lvl1pPr>
              <a:defRPr/>
            </a:lvl1pPr>
          </a:lstStyle>
          <a:p>
            <a:pPr>
              <a:defRPr/>
            </a:pPr>
            <a:endParaRPr lang="en-US" altLang="ja-JP">
              <a:latin typeface="Helvetica"/>
              <a:ea typeface="Osaka"/>
              <a:cs typeface="Osaka"/>
            </a:endParaRPr>
          </a:p>
        </p:txBody>
      </p:sp>
      <p:sp>
        <p:nvSpPr>
          <p:cNvPr id="7" name="Rectangle 70"/>
          <p:cNvSpPr>
            <a:spLocks noGrp="1" noChangeArrowheads="1"/>
          </p:cNvSpPr>
          <p:nvPr>
            <p:ph type="sldNum" sz="quarter" idx="12"/>
          </p:nvPr>
        </p:nvSpPr>
        <p:spPr/>
        <p:txBody>
          <a:bodyPr/>
          <a:lstStyle>
            <a:lvl1pPr>
              <a:defRPr/>
            </a:lvl1pPr>
          </a:lstStyle>
          <a:p>
            <a:pPr>
              <a:defRPr/>
            </a:pPr>
            <a:fld id="{F56CA74B-DD99-294D-BBB0-991503CAFC0F}" type="slidenum">
              <a:rPr lang="en-US" altLang="ja-JP"/>
              <a:pPr>
                <a:defRPr/>
              </a:pPr>
              <a:t>‹#›</a:t>
            </a:fld>
            <a:endParaRPr lang="en-US" altLang="ja-JP"/>
          </a:p>
        </p:txBody>
      </p:sp>
    </p:spTree>
    <p:extLst>
      <p:ext uri="{BB962C8B-B14F-4D97-AF65-F5344CB8AC3E}">
        <p14:creationId xmlns:p14="http://schemas.microsoft.com/office/powerpoint/2010/main" val="104390708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24142069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82413702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25564922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223660069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313362967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398123603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40439991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57165467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226940302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217546086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114288780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19971849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zh-CN" altLang="en-US"/>
          </a:p>
        </p:txBody>
      </p:sp>
      <p:sp>
        <p:nvSpPr>
          <p:cNvPr id="5" name="Rectangle 5"/>
          <p:cNvSpPr>
            <a:spLocks noGrp="1" noChangeArrowheads="1"/>
          </p:cNvSpPr>
          <p:nvPr>
            <p:ph type="ftr" sz="quarter" idx="11"/>
          </p:nvPr>
        </p:nvSpPr>
        <p:spPr/>
        <p:txBody>
          <a:bodyPr/>
          <a:lstStyle>
            <a:lvl1pPr>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a:defRPr/>
            </a:lvl1pPr>
          </a:lstStyle>
          <a:p>
            <a:pPr>
              <a:defRPr/>
            </a:pPr>
            <a:fld id="{A3BF420A-8A44-8245-8BCC-220361584537}" type="slidenum">
              <a:rPr lang="en-US" altLang="zh-CN" smtClean="0"/>
              <a:pPr>
                <a:defRPr/>
              </a:pPr>
              <a:t>‹#›</a:t>
            </a:fld>
            <a:endParaRPr lang="en-US" altLang="zh-CN"/>
          </a:p>
        </p:txBody>
      </p:sp>
    </p:spTree>
    <p:extLst>
      <p:ext uri="{BB962C8B-B14F-4D97-AF65-F5344CB8AC3E}">
        <p14:creationId xmlns:p14="http://schemas.microsoft.com/office/powerpoint/2010/main" val="158717390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57165467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endParaRPr lang="zh-CN" altLang="en-US"/>
          </a:p>
        </p:txBody>
      </p:sp>
      <p:sp>
        <p:nvSpPr>
          <p:cNvPr id="8" name="Rectangle 4"/>
          <p:cNvSpPr>
            <a:spLocks noGrp="1" noChangeArrowheads="1"/>
          </p:cNvSpPr>
          <p:nvPr>
            <p:ph type="ftr" sz="quarter" idx="11"/>
          </p:nvPr>
        </p:nvSpPr>
        <p:spPr>
          <a:ln/>
        </p:spPr>
        <p:txBody>
          <a:bodyPr/>
          <a:lstStyle>
            <a:lvl1pPr>
              <a:defRPr/>
            </a:lvl1pPr>
          </a:lstStyle>
          <a:p>
            <a:endParaRPr lang="zh-CN" altLang="en-US"/>
          </a:p>
        </p:txBody>
      </p:sp>
      <p:sp>
        <p:nvSpPr>
          <p:cNvPr id="9" name="Rectangle 5"/>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9892742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lgn="ctr">
              <a:defRPr/>
            </a:lvl1pPr>
          </a:lstStyle>
          <a:p>
            <a:pPr>
              <a:defRPr/>
            </a:pPr>
            <a:endParaRPr lang="zh-CN" altLang="en-US"/>
          </a:p>
        </p:txBody>
      </p:sp>
      <p:sp>
        <p:nvSpPr>
          <p:cNvPr id="6" name="Rectangle 40"/>
          <p:cNvSpPr>
            <a:spLocks noGrp="1" noChangeArrowheads="1"/>
          </p:cNvSpPr>
          <p:nvPr>
            <p:ph type="ftr" sz="quarter" idx="11"/>
          </p:nvPr>
        </p:nvSpPr>
        <p:spPr/>
        <p:txBody>
          <a:bodyPr/>
          <a:lstStyle>
            <a:lvl1pPr>
              <a:defRPr/>
            </a:lvl1pPr>
          </a:lstStyle>
          <a:p>
            <a:pPr>
              <a:defRPr/>
            </a:pPr>
            <a:endParaRPr lang="zh-CN" altLang="en-US"/>
          </a:p>
        </p:txBody>
      </p:sp>
      <p:sp>
        <p:nvSpPr>
          <p:cNvPr id="7" name="Rectangle 41"/>
          <p:cNvSpPr>
            <a:spLocks noGrp="1" noChangeArrowheads="1"/>
          </p:cNvSpPr>
          <p:nvPr>
            <p:ph type="sldNum" sz="quarter" idx="12"/>
          </p:nvPr>
        </p:nvSpPr>
        <p:spPr/>
        <p:txBody>
          <a:bodyPr/>
          <a:lstStyle>
            <a:lvl1pPr>
              <a:defRPr/>
            </a:lvl1pPr>
          </a:lstStyle>
          <a:p>
            <a:pPr>
              <a:defRPr/>
            </a:pPr>
            <a:fld id="{B7792920-A4BD-6A4E-B346-1160D94F5F0E}" type="slidenum">
              <a:rPr lang="en-US" altLang="zh-CN" smtClean="0"/>
              <a:pPr>
                <a:defRPr/>
              </a:pPr>
              <a:t>‹#›</a:t>
            </a:fld>
            <a:endParaRPr lang="en-US" altLang="zh-CN"/>
          </a:p>
        </p:txBody>
      </p:sp>
    </p:spTree>
    <p:extLst>
      <p:ext uri="{BB962C8B-B14F-4D97-AF65-F5344CB8AC3E}">
        <p14:creationId xmlns:p14="http://schemas.microsoft.com/office/powerpoint/2010/main" val="11525699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57165467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endParaRPr lang="zh-CN" altLang="en-US"/>
          </a:p>
        </p:txBody>
      </p:sp>
      <p:sp>
        <p:nvSpPr>
          <p:cNvPr id="5" name="Rectangle 5"/>
          <p:cNvSpPr>
            <a:spLocks noGrp="1" noChangeArrowheads="1"/>
          </p:cNvSpPr>
          <p:nvPr>
            <p:ph type="ftr" sz="quarter" idx="11"/>
          </p:nvPr>
        </p:nvSpPr>
        <p:spPr/>
        <p:txBody>
          <a:bodyPr/>
          <a:lstStyle>
            <a:lvl1pPr>
              <a:defRPr/>
            </a:lvl1pPr>
          </a:lstStyle>
          <a:p>
            <a:endParaRPr lang="zh-CN" altLang="en-US"/>
          </a:p>
        </p:txBody>
      </p:sp>
      <p:sp>
        <p:nvSpPr>
          <p:cNvPr id="6" name="Rectangle 6"/>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29908086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5"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6" name="Rectangle 141"/>
          <p:cNvSpPr>
            <a:spLocks noGrp="1" noChangeArrowheads="1"/>
          </p:cNvSpPr>
          <p:nvPr>
            <p:ph type="sldNum" sz="quarter" idx="12"/>
          </p:nvPr>
        </p:nvSpPr>
        <p:spPr/>
        <p:txBody>
          <a:bodyPr/>
          <a:lstStyle>
            <a:lvl1pPr>
              <a:defRPr>
                <a:latin typeface="Times New Roman" charset="0"/>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290180616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pPr>
              <a:defRPr/>
            </a:pPr>
            <a:fld id="{2EDC18B1-42C6-C244-B0D1-64C0E2ABB19C}" type="slidenum">
              <a:rPr lang="en-US"/>
              <a:pPr>
                <a:defRPr/>
              </a:pPr>
              <a:t>‹#›</a:t>
            </a:fld>
            <a:endParaRPr lang="en-US"/>
          </a:p>
        </p:txBody>
      </p:sp>
    </p:spTree>
    <p:extLst>
      <p:ext uri="{BB962C8B-B14F-4D97-AF65-F5344CB8AC3E}">
        <p14:creationId xmlns:p14="http://schemas.microsoft.com/office/powerpoint/2010/main" val="279753952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7"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8" name="Rectangle 141"/>
          <p:cNvSpPr>
            <a:spLocks noGrp="1" noChangeArrowheads="1"/>
          </p:cNvSpPr>
          <p:nvPr>
            <p:ph type="sldNum" sz="quarter" idx="12"/>
          </p:nvPr>
        </p:nvSpPr>
        <p:spPr/>
        <p:txBody>
          <a:bodyPr/>
          <a:lstStyle>
            <a:lvl1pPr>
              <a:defRPr>
                <a:latin typeface="Times New Roman"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71678175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301640"/>
            <a:ext cx="7772400" cy="57943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0F546051-C8BD-424E-B10D-837F02FE5E6A}" type="slidenum">
              <a:rPr lang="en-US" smtClean="0"/>
              <a:pPr/>
              <a:t>‹#›</a:t>
            </a:fld>
            <a:endParaRPr lang="en-US"/>
          </a:p>
        </p:txBody>
      </p:sp>
    </p:spTree>
    <p:extLst>
      <p:ext uri="{BB962C8B-B14F-4D97-AF65-F5344CB8AC3E}">
        <p14:creationId xmlns:p14="http://schemas.microsoft.com/office/powerpoint/2010/main" val="350523042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58568786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610936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endParaRPr lang="zh-CN" altLang="en-US"/>
          </a:p>
        </p:txBody>
      </p:sp>
      <p:sp>
        <p:nvSpPr>
          <p:cNvPr id="4" name="Rectangle 4"/>
          <p:cNvSpPr>
            <a:spLocks noGrp="1" noChangeArrowheads="1"/>
          </p:cNvSpPr>
          <p:nvPr>
            <p:ph type="ftr" sz="quarter" idx="11"/>
          </p:nvPr>
        </p:nvSpPr>
        <p:spPr>
          <a:ln/>
        </p:spPr>
        <p:txBody>
          <a:bodyPr/>
          <a:lstStyle>
            <a:lvl1pPr>
              <a:defRPr/>
            </a:lvl1pPr>
          </a:lstStyle>
          <a:p>
            <a:endParaRPr lang="zh-CN" altLang="en-US"/>
          </a:p>
        </p:txBody>
      </p:sp>
      <p:sp>
        <p:nvSpPr>
          <p:cNvPr id="5" name="Rectangle 5"/>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296196047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endParaRPr lang="zh-CN" altLang="en-US"/>
          </a:p>
        </p:txBody>
      </p:sp>
      <p:sp>
        <p:nvSpPr>
          <p:cNvPr id="5" name="Rectangle 5"/>
          <p:cNvSpPr>
            <a:spLocks noGrp="1" noChangeArrowheads="1"/>
          </p:cNvSpPr>
          <p:nvPr>
            <p:ph type="ftr" sz="quarter" idx="11"/>
          </p:nvPr>
        </p:nvSpPr>
        <p:spPr/>
        <p:txBody>
          <a:bodyPr/>
          <a:lstStyle>
            <a:lvl1pPr>
              <a:defRPr/>
            </a:lvl1pPr>
          </a:lstStyle>
          <a:p>
            <a:endParaRPr lang="zh-CN" altLang="en-US"/>
          </a:p>
        </p:txBody>
      </p:sp>
      <p:sp>
        <p:nvSpPr>
          <p:cNvPr id="6" name="Rectangle 6"/>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360338972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endParaRPr lang="zh-CN" altLang="en-US"/>
          </a:p>
        </p:txBody>
      </p:sp>
      <p:sp>
        <p:nvSpPr>
          <p:cNvPr id="5"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endParaRPr lang="zh-CN" altLang="en-US"/>
          </a:p>
        </p:txBody>
      </p:sp>
      <p:sp>
        <p:nvSpPr>
          <p:cNvPr id="6" name="Rectangle 41"/>
          <p:cNvSpPr>
            <a:spLocks noGrp="1" noChangeArrowheads="1"/>
          </p:cNvSpPr>
          <p:nvPr>
            <p:ph type="sldNum" sz="quarter" idx="12"/>
          </p:nvPr>
        </p:nvSpPr>
        <p:spPr/>
        <p:txBody>
          <a:bodyPr/>
          <a:lstStyle>
            <a:lvl1pPr>
              <a:spcBef>
                <a:spcPct val="20000"/>
              </a:spcBef>
              <a:buClr>
                <a:srgbClr val="FFCC66"/>
              </a:buClr>
              <a:buFontTx/>
              <a:buChar cha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189015851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endParaRPr lang="zh-CN" altLang="en-US"/>
          </a:p>
        </p:txBody>
      </p:sp>
      <p:sp>
        <p:nvSpPr>
          <p:cNvPr id="4"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endParaRPr lang="zh-CN" altLang="en-US"/>
          </a:p>
        </p:txBody>
      </p:sp>
      <p:sp>
        <p:nvSpPr>
          <p:cNvPr id="5" name="Rectangle 41"/>
          <p:cNvSpPr>
            <a:spLocks noGrp="1" noChangeArrowheads="1"/>
          </p:cNvSpPr>
          <p:nvPr>
            <p:ph type="sldNum" sz="quarter" idx="12"/>
          </p:nvPr>
        </p:nvSpPr>
        <p:spPr/>
        <p:txBody>
          <a:bodyPr/>
          <a:lstStyle>
            <a:lvl1pPr>
              <a:spcBef>
                <a:spcPct val="20000"/>
              </a:spcBef>
              <a:buClr>
                <a:srgbClr val="FFCC66"/>
              </a:buClr>
              <a:buFontTx/>
              <a:buChar cha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133588663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85800"/>
            <a:ext cx="7543800" cy="990600"/>
          </a:xfrm>
        </p:spPr>
        <p:txBody>
          <a:bodyPr/>
          <a:lstStyle/>
          <a:p>
            <a:r>
              <a:rPr lang="en-US"/>
              <a:t>Click to edit Master title style</a:t>
            </a:r>
          </a:p>
        </p:txBody>
      </p:sp>
      <p:sp>
        <p:nvSpPr>
          <p:cNvPr id="3" name="Text Placeholder 2"/>
          <p:cNvSpPr>
            <a:spLocks noGrp="1"/>
          </p:cNvSpPr>
          <p:nvPr>
            <p:ph type="body" sz="half" idx="1"/>
          </p:nvPr>
        </p:nvSpPr>
        <p:spPr>
          <a:xfrm>
            <a:off x="685800" y="1752601"/>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752601"/>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FE5294C-0F97-5443-88DC-FD04325D1176}" type="slidenum">
              <a:rPr lang="en-US"/>
              <a:pPr>
                <a:defRPr/>
              </a:pPr>
              <a:t>‹#›</a:t>
            </a:fld>
            <a:endParaRPr lang="en-US"/>
          </a:p>
        </p:txBody>
      </p:sp>
    </p:spTree>
    <p:extLst>
      <p:ext uri="{BB962C8B-B14F-4D97-AF65-F5344CB8AC3E}">
        <p14:creationId xmlns:p14="http://schemas.microsoft.com/office/powerpoint/2010/main" val="191644574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a:lvl1pPr>
          </a:lstStyle>
          <a:p>
            <a:endParaRPr lang="zh-CN" altLang="en-US"/>
          </a:p>
        </p:txBody>
      </p:sp>
      <p:sp>
        <p:nvSpPr>
          <p:cNvPr id="5" name="Rectangle 6"/>
          <p:cNvSpPr>
            <a:spLocks noGrp="1" noChangeArrowheads="1"/>
          </p:cNvSpPr>
          <p:nvPr>
            <p:ph type="ftr" sz="quarter" idx="11"/>
          </p:nvPr>
        </p:nvSpPr>
        <p:spPr/>
        <p:txBody>
          <a:bodyPr/>
          <a:lstStyle>
            <a:lvl1pPr>
              <a:defRPr/>
            </a:lvl1pPr>
          </a:lstStyle>
          <a:p>
            <a:endParaRPr lang="zh-CN" altLang="en-US"/>
          </a:p>
        </p:txBody>
      </p:sp>
      <p:sp>
        <p:nvSpPr>
          <p:cNvPr id="6" name="Rectangle 7"/>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145514473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p:cNvSpPr>
            <a:spLocks noGrp="1" noChangeArrowheads="1"/>
          </p:cNvSpPr>
          <p:nvPr>
            <p:ph type="dt" sz="half" idx="10"/>
          </p:nvPr>
        </p:nvSpPr>
        <p:spPr/>
        <p:txBody>
          <a:bodyPr/>
          <a:lstStyle>
            <a:lvl1pPr algn="ctr">
              <a:defRPr/>
            </a:lvl1pPr>
          </a:lstStyle>
          <a:p>
            <a:endParaRPr lang="zh-CN" altLang="en-US"/>
          </a:p>
        </p:txBody>
      </p:sp>
      <p:sp>
        <p:nvSpPr>
          <p:cNvPr id="7" name="Rectangle 6"/>
          <p:cNvSpPr>
            <a:spLocks noGrp="1" noChangeArrowheads="1"/>
          </p:cNvSpPr>
          <p:nvPr>
            <p:ph type="ftr" sz="quarter" idx="11"/>
          </p:nvPr>
        </p:nvSpPr>
        <p:spPr/>
        <p:txBody>
          <a:bodyPr/>
          <a:lstStyle>
            <a:lvl1pPr>
              <a:defRPr/>
            </a:lvl1pPr>
          </a:lstStyle>
          <a:p>
            <a:endParaRPr lang="zh-CN" altLang="en-US"/>
          </a:p>
        </p:txBody>
      </p:sp>
      <p:sp>
        <p:nvSpPr>
          <p:cNvPr id="8" name="Rectangle 7"/>
          <p:cNvSpPr>
            <a:spLocks noGrp="1" noChangeArrowheads="1"/>
          </p:cNvSpPr>
          <p:nvPr>
            <p:ph type="sldNum" sz="quarter" idx="12"/>
          </p:nvPr>
        </p:nvSpPr>
        <p:spPr/>
        <p:txBody>
          <a:bodyPr/>
          <a:lstStyle>
            <a:lvl1pPr>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29474174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fld id="{20EDF9FF-E0D7-45B2-90A5-F48306295D0A}" type="slidenum">
              <a:rPr lang="zh-CN" altLang="en-US"/>
              <a:pPr/>
              <a:t>‹#›</a:t>
            </a:fld>
            <a:endParaRPr lang="en-US" altLang="zh-CN"/>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endParaRPr lang="zh-CN" altLang="en-US"/>
          </a:p>
        </p:txBody>
      </p:sp>
      <p:sp>
        <p:nvSpPr>
          <p:cNvPr id="3" name="Rectangle 4"/>
          <p:cNvSpPr>
            <a:spLocks noGrp="1" noChangeArrowheads="1"/>
          </p:cNvSpPr>
          <p:nvPr>
            <p:ph type="ftr" sz="quarter" idx="11"/>
          </p:nvPr>
        </p:nvSpPr>
        <p:spPr>
          <a:ln/>
        </p:spPr>
        <p:txBody>
          <a:bodyPr/>
          <a:lstStyle>
            <a:lvl1pPr>
              <a:defRPr/>
            </a:lvl1pPr>
          </a:lstStyle>
          <a:p>
            <a:endParaRPr lang="zh-CN" altLang="en-US"/>
          </a:p>
        </p:txBody>
      </p:sp>
      <p:sp>
        <p:nvSpPr>
          <p:cNvPr id="4" name="Rectangle 5"/>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250764375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2"/>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2"/>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p:txBody>
          <a:bodyPr/>
          <a:lstStyle>
            <a:lvl1pPr algn="ctr">
              <a:defRPr/>
            </a:lvl1pPr>
          </a:lstStyle>
          <a:p>
            <a:endParaRPr lang="zh-CN" altLang="en-US"/>
          </a:p>
        </p:txBody>
      </p:sp>
      <p:sp>
        <p:nvSpPr>
          <p:cNvPr id="7" name="Rectangle 45"/>
          <p:cNvSpPr>
            <a:spLocks noGrp="1" noChangeArrowheads="1"/>
          </p:cNvSpPr>
          <p:nvPr>
            <p:ph type="ftr" sz="quarter" idx="11"/>
          </p:nvPr>
        </p:nvSpPr>
        <p:spPr/>
        <p:txBody>
          <a:bodyPr/>
          <a:lstStyle>
            <a:lvl1pPr>
              <a:defRPr/>
            </a:lvl1pPr>
          </a:lstStyle>
          <a:p>
            <a:endParaRPr lang="zh-CN" altLang="en-US"/>
          </a:p>
        </p:txBody>
      </p:sp>
      <p:sp>
        <p:nvSpPr>
          <p:cNvPr id="8" name="Rectangle 46"/>
          <p:cNvSpPr>
            <a:spLocks noGrp="1" noChangeArrowheads="1"/>
          </p:cNvSpPr>
          <p:nvPr>
            <p:ph type="sldNum" sz="quarter" idx="12"/>
          </p:nvPr>
        </p:nvSpPr>
        <p:spPr/>
        <p:txBody>
          <a:bodyPr/>
          <a:lstStyle>
            <a:lvl1pPr>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94622844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a:lvl1pPr>
          </a:lstStyle>
          <a:p>
            <a:pPr>
              <a:defRPr/>
            </a:pPr>
            <a:endParaRPr lang="en-US">
              <a:latin typeface="Helvetica"/>
              <a:ea typeface="ＭＳ Ｐゴシック"/>
              <a:cs typeface="ＭＳ Ｐゴシック"/>
            </a:endParaRPr>
          </a:p>
        </p:txBody>
      </p:sp>
      <p:sp>
        <p:nvSpPr>
          <p:cNvPr id="5" name="Rectangle 6"/>
          <p:cNvSpPr>
            <a:spLocks noGrp="1" noChangeArrowheads="1"/>
          </p:cNvSpPr>
          <p:nvPr>
            <p:ph type="ftr" sz="quarter" idx="11"/>
          </p:nvPr>
        </p:nvSpPr>
        <p:spPr/>
        <p:txBody>
          <a:bodyPr/>
          <a:lstStyle>
            <a:lvl1pPr>
              <a:defRPr/>
            </a:lvl1pPr>
          </a:lstStyle>
          <a:p>
            <a:pPr>
              <a:defRPr/>
            </a:pPr>
            <a:endParaRPr lang="en-US">
              <a:latin typeface="Helvetica"/>
              <a:ea typeface="ＭＳ Ｐゴシック"/>
              <a:cs typeface="ＭＳ Ｐゴシック"/>
            </a:endParaRPr>
          </a:p>
        </p:txBody>
      </p:sp>
      <p:sp>
        <p:nvSpPr>
          <p:cNvPr id="6" name="Rectangle 7"/>
          <p:cNvSpPr>
            <a:spLocks noGrp="1" noChangeArrowheads="1"/>
          </p:cNvSpPr>
          <p:nvPr>
            <p:ph type="sldNum" sz="quarter" idx="12"/>
          </p:nvPr>
        </p:nvSpPr>
        <p:spPr/>
        <p:txBody>
          <a:bodyPr/>
          <a:lstStyle>
            <a:lvl1pPr>
              <a:defRPr/>
            </a:lvl1pPr>
          </a:lstStyle>
          <a:p>
            <a:pPr>
              <a:defRPr/>
            </a:pPr>
            <a:fld id="{7837E5B5-44FB-3F41-84EE-9B0BCFCFC0B0}" type="slidenum">
              <a:rPr lang="en-US"/>
              <a:pPr>
                <a:defRPr/>
              </a:pPr>
              <a:t>‹#›</a:t>
            </a:fld>
            <a:endParaRPr lang="en-US"/>
          </a:p>
        </p:txBody>
      </p:sp>
    </p:spTree>
    <p:extLst>
      <p:ext uri="{BB962C8B-B14F-4D97-AF65-F5344CB8AC3E}">
        <p14:creationId xmlns:p14="http://schemas.microsoft.com/office/powerpoint/2010/main" val="107156702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p:cNvSpPr>
            <a:spLocks noGrp="1" noChangeArrowheads="1"/>
          </p:cNvSpPr>
          <p:nvPr>
            <p:ph type="dt" sz="half" idx="10"/>
          </p:nvPr>
        </p:nvSpPr>
        <p:spPr/>
        <p:txBody>
          <a:bodyPr/>
          <a:lstStyle>
            <a:lvl1pPr algn="ctr">
              <a:defRPr/>
            </a:lvl1pPr>
          </a:lstStyle>
          <a:p>
            <a:pPr>
              <a:defRPr/>
            </a:pPr>
            <a:endParaRPr lang="en-US">
              <a:latin typeface="Helvetica"/>
              <a:ea typeface="ＭＳ Ｐゴシック"/>
              <a:cs typeface="ＭＳ Ｐゴシック"/>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atin typeface="Helvetica"/>
              <a:ea typeface="ＭＳ Ｐゴシック"/>
              <a:cs typeface="ＭＳ Ｐゴシック"/>
            </a:endParaRPr>
          </a:p>
        </p:txBody>
      </p:sp>
      <p:sp>
        <p:nvSpPr>
          <p:cNvPr id="8" name="Rectangle 7"/>
          <p:cNvSpPr>
            <a:spLocks noGrp="1" noChangeArrowheads="1"/>
          </p:cNvSpPr>
          <p:nvPr>
            <p:ph type="sldNum" sz="quarter" idx="12"/>
          </p:nvPr>
        </p:nvSpPr>
        <p:spPr/>
        <p:txBody>
          <a:bodyPr/>
          <a:lstStyle>
            <a:lvl1pPr>
              <a:defRPr/>
            </a:lvl1pPr>
          </a:lstStyle>
          <a:p>
            <a:pPr>
              <a:defRPr/>
            </a:pPr>
            <a:fld id="{DC40A279-D845-784D-B3BB-C80CE4BFED7A}" type="slidenum">
              <a:rPr lang="en-US"/>
              <a:pPr>
                <a:defRPr/>
              </a:pPr>
              <a:t>‹#›</a:t>
            </a:fld>
            <a:endParaRPr lang="en-US"/>
          </a:p>
        </p:txBody>
      </p:sp>
    </p:spTree>
    <p:extLst>
      <p:ext uri="{BB962C8B-B14F-4D97-AF65-F5344CB8AC3E}">
        <p14:creationId xmlns:p14="http://schemas.microsoft.com/office/powerpoint/2010/main" val="410439758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p:txBody>
          <a:bodyPr/>
          <a:lstStyle>
            <a:lvl1pPr>
              <a:defRPr/>
            </a:lvl1pPr>
          </a:lstStyle>
          <a:p>
            <a:endParaRPr lang="zh-CN" altLang="en-US"/>
          </a:p>
        </p:txBody>
      </p:sp>
      <p:sp>
        <p:nvSpPr>
          <p:cNvPr id="5" name="Rectangle 27"/>
          <p:cNvSpPr>
            <a:spLocks noGrp="1" noChangeArrowheads="1"/>
          </p:cNvSpPr>
          <p:nvPr>
            <p:ph type="sldNum" sz="quarter" idx="11"/>
          </p:nvPr>
        </p:nvSpPr>
        <p:spPr/>
        <p:txBody>
          <a:bodyPr/>
          <a:lstStyle>
            <a:lvl1pPr>
              <a:defRPr/>
            </a:lvl1pPr>
          </a:lstStyle>
          <a:p>
            <a:fld id="{2BF0BAE6-91F7-4032-8D6C-4B66A5D91E93}" type="slidenum">
              <a:rPr lang="zh-CN" altLang="en-US" smtClean="0"/>
              <a:pPr/>
              <a:t>‹#›</a:t>
            </a:fld>
            <a:endParaRPr lang="en-US" altLang="zh-CN"/>
          </a:p>
        </p:txBody>
      </p:sp>
      <p:sp>
        <p:nvSpPr>
          <p:cNvPr id="6" name="Rectangle 28"/>
          <p:cNvSpPr>
            <a:spLocks noGrp="1" noChangeArrowheads="1"/>
          </p:cNvSpPr>
          <p:nvPr>
            <p:ph type="dt" sz="half" idx="12"/>
          </p:nvPr>
        </p:nvSpPr>
        <p:spPr/>
        <p:txBody>
          <a:bodyPr/>
          <a:lstStyle>
            <a:lvl1pPr algn="ctr">
              <a:defRPr/>
            </a:lvl1pPr>
          </a:lstStyle>
          <a:p>
            <a:endParaRPr lang="zh-CN" altLang="en-US"/>
          </a:p>
        </p:txBody>
      </p:sp>
    </p:spTree>
    <p:extLst>
      <p:ext uri="{BB962C8B-B14F-4D97-AF65-F5344CB8AC3E}">
        <p14:creationId xmlns:p14="http://schemas.microsoft.com/office/powerpoint/2010/main" val="249435420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5"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6" name="Rectangle 141"/>
          <p:cNvSpPr>
            <a:spLocks noGrp="1" noChangeArrowheads="1"/>
          </p:cNvSpPr>
          <p:nvPr>
            <p:ph type="sldNum" sz="quarter" idx="12"/>
          </p:nvPr>
        </p:nvSpPr>
        <p:spPr/>
        <p:txBody>
          <a:bodyPr/>
          <a:lstStyle>
            <a:lvl1pPr>
              <a:defRPr>
                <a:latin typeface="Times New Roman" charset="0"/>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290180616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pPr>
              <a:defRPr/>
            </a:pPr>
            <a:fld id="{2EDC18B1-42C6-C244-B0D1-64C0E2ABB19C}" type="slidenum">
              <a:rPr lang="en-US"/>
              <a:pPr>
                <a:defRPr/>
              </a:pPr>
              <a:t>‹#›</a:t>
            </a:fld>
            <a:endParaRPr lang="en-US"/>
          </a:p>
        </p:txBody>
      </p:sp>
    </p:spTree>
    <p:extLst>
      <p:ext uri="{BB962C8B-B14F-4D97-AF65-F5344CB8AC3E}">
        <p14:creationId xmlns:p14="http://schemas.microsoft.com/office/powerpoint/2010/main" val="279753952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7"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8" name="Rectangle 141"/>
          <p:cNvSpPr>
            <a:spLocks noGrp="1" noChangeArrowheads="1"/>
          </p:cNvSpPr>
          <p:nvPr>
            <p:ph type="sldNum" sz="quarter" idx="12"/>
          </p:nvPr>
        </p:nvSpPr>
        <p:spPr/>
        <p:txBody>
          <a:bodyPr/>
          <a:lstStyle>
            <a:lvl1pPr>
              <a:defRPr>
                <a:latin typeface="Times New Roman"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71678175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301640"/>
            <a:ext cx="7772400" cy="57943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0F546051-C8BD-424E-B10D-837F02FE5E6A}" type="slidenum">
              <a:rPr lang="en-US" smtClean="0"/>
              <a:pPr/>
              <a:t>‹#›</a:t>
            </a:fld>
            <a:endParaRPr lang="en-US"/>
          </a:p>
        </p:txBody>
      </p:sp>
    </p:spTree>
    <p:extLst>
      <p:ext uri="{BB962C8B-B14F-4D97-AF65-F5344CB8AC3E}">
        <p14:creationId xmlns:p14="http://schemas.microsoft.com/office/powerpoint/2010/main" val="350523042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208936206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58568786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610936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184421405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179112555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262489300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324707343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27708812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118877628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367145648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373516944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222147797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2534031124"/>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190711698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18428956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314437951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2568567245"/>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95343794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26927501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1752420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7002087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358441481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257767568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246514490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62959713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174017270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249542013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347409443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40149878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313924893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71459980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19496519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357194167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295898038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57307481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94955913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29694307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118095512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189079942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58" tIns="45679" rIns="91358" bIns="45679"/>
          <a:lstStyle>
            <a:lvl1pPr eaLnBrk="0" hangingPunct="0">
              <a:defRPr sz="2400">
                <a:solidFill>
                  <a:srgbClr val="000000"/>
                </a:solidFill>
                <a:ea typeface="ＭＳ Ｐゴシック" charset="-128"/>
                <a:cs typeface="ＭＳ Ｐゴシック" charset="-128"/>
              </a:defRPr>
            </a:lvl1pPr>
          </a:lstStyle>
          <a:p>
            <a:pPr>
              <a:defRPr/>
            </a:pPr>
            <a:endParaRPr lang="en-US">
              <a:latin typeface="Arial" charset="0"/>
            </a:endParaRPr>
          </a:p>
        </p:txBody>
      </p:sp>
      <p:sp>
        <p:nvSpPr>
          <p:cNvPr id="5" name="Rectangle 5"/>
          <p:cNvSpPr>
            <a:spLocks noGrp="1" noChangeArrowheads="1"/>
          </p:cNvSpPr>
          <p:nvPr>
            <p:ph type="ftr" sz="quarter" idx="11"/>
          </p:nvPr>
        </p:nvSpPr>
        <p:spPr>
          <a:xfrm>
            <a:off x="3124201" y="6248400"/>
            <a:ext cx="2895600" cy="457200"/>
          </a:xfrm>
          <a:prstGeom prst="rect">
            <a:avLst/>
          </a:prstGeom>
        </p:spPr>
        <p:txBody>
          <a:bodyPr lIns="91358" tIns="45679" rIns="91358" bIns="45679"/>
          <a:lstStyle>
            <a:lvl1pPr eaLnBrk="0" hangingPunct="0">
              <a:defRPr sz="2400">
                <a:solidFill>
                  <a:srgbClr val="000000"/>
                </a:solidFill>
                <a:ea typeface="ＭＳ Ｐゴシック" charset="-128"/>
                <a:cs typeface="ＭＳ Ｐゴシック" charset="-128"/>
              </a:defRPr>
            </a:lvl1pPr>
          </a:lstStyle>
          <a:p>
            <a:pPr>
              <a:defRPr/>
            </a:pPr>
            <a:endParaRPr lang="en-US">
              <a:latin typeface="Arial"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358" tIns="45679" rIns="91358" bIns="45679" numCol="1" anchor="t" anchorCtr="0" compatLnSpc="1">
            <a:prstTxWarp prst="textNoShape">
              <a:avLst/>
            </a:prstTxWarp>
          </a:bodyPr>
          <a:lstStyle>
            <a:lvl1pPr eaLnBrk="0" hangingPunct="0">
              <a:defRPr sz="2400">
                <a:solidFill>
                  <a:srgbClr val="000000"/>
                </a:solidFill>
              </a:defRPr>
            </a:lvl1pPr>
          </a:lstStyle>
          <a:p>
            <a:fld id="{89259E99-F706-9743-9EF0-84719C9D01C5}" type="slidenum">
              <a:rPr lang="en-US" smtClean="0">
                <a:latin typeface="Arial" charset="0"/>
                <a:ea typeface="ＭＳ Ｐゴシック" charset="0"/>
                <a:cs typeface="ＭＳ Ｐゴシック" charset="0"/>
              </a: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78585413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4122589231"/>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740065302"/>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810190838"/>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83920725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endParaRPr lang="zh-CN" altLang="en-US"/>
          </a:p>
        </p:txBody>
      </p:sp>
      <p:sp>
        <p:nvSpPr>
          <p:cNvPr id="6" name="Rectangle 45"/>
          <p:cNvSpPr>
            <a:spLocks noGrp="1" noChangeArrowheads="1"/>
          </p:cNvSpPr>
          <p:nvPr>
            <p:ph type="ftr" sz="quarter" idx="11"/>
          </p:nvPr>
        </p:nvSpPr>
        <p:spPr/>
        <p:txBody>
          <a:bodyPr/>
          <a:lstStyle>
            <a:lvl1pPr>
              <a:defRPr/>
            </a:lvl1pPr>
          </a:lstStyle>
          <a:p>
            <a:endParaRPr lang="zh-CN" altLang="en-US"/>
          </a:p>
        </p:txBody>
      </p:sp>
      <p:sp>
        <p:nvSpPr>
          <p:cNvPr id="7" name="Rectangle 46"/>
          <p:cNvSpPr>
            <a:spLocks noGrp="1" noChangeArrowheads="1"/>
          </p:cNvSpPr>
          <p:nvPr>
            <p:ph type="sldNum" sz="quarter" idx="12"/>
          </p:nvPr>
        </p:nvSpPr>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182931346"/>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endParaRPr lang="zh-CN" altLang="en-US"/>
          </a:p>
        </p:txBody>
      </p:sp>
      <p:sp>
        <p:nvSpPr>
          <p:cNvPr id="8" name="Rectangle 45"/>
          <p:cNvSpPr>
            <a:spLocks noGrp="1" noChangeArrowheads="1"/>
          </p:cNvSpPr>
          <p:nvPr>
            <p:ph type="ftr" sz="quarter" idx="11"/>
          </p:nvPr>
        </p:nvSpPr>
        <p:spPr/>
        <p:txBody>
          <a:bodyPr/>
          <a:lstStyle>
            <a:lvl1pPr>
              <a:defRPr/>
            </a:lvl1pPr>
          </a:lstStyle>
          <a:p>
            <a:endParaRPr lang="zh-CN" altLang="en-US"/>
          </a:p>
        </p:txBody>
      </p:sp>
      <p:sp>
        <p:nvSpPr>
          <p:cNvPr id="9" name="Rectangle 46"/>
          <p:cNvSpPr>
            <a:spLocks noGrp="1" noChangeArrowheads="1"/>
          </p:cNvSpPr>
          <p:nvPr>
            <p:ph type="sldNum" sz="quarter" idx="12"/>
          </p:nvPr>
        </p:nvSpPr>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3942387716"/>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endParaRPr lang="zh-CN" altLang="en-US"/>
          </a:p>
        </p:txBody>
      </p:sp>
      <p:sp>
        <p:nvSpPr>
          <p:cNvPr id="4" name="Rectangle 45"/>
          <p:cNvSpPr>
            <a:spLocks noGrp="1" noChangeArrowheads="1"/>
          </p:cNvSpPr>
          <p:nvPr>
            <p:ph type="ftr" sz="quarter" idx="11"/>
          </p:nvPr>
        </p:nvSpPr>
        <p:spPr/>
        <p:txBody>
          <a:bodyPr/>
          <a:lstStyle>
            <a:lvl1pPr>
              <a:defRPr/>
            </a:lvl1pPr>
          </a:lstStyle>
          <a:p>
            <a:endParaRPr lang="zh-CN" altLang="en-US"/>
          </a:p>
        </p:txBody>
      </p:sp>
      <p:sp>
        <p:nvSpPr>
          <p:cNvPr id="5" name="Rectangle 46"/>
          <p:cNvSpPr>
            <a:spLocks noGrp="1" noChangeArrowheads="1"/>
          </p:cNvSpPr>
          <p:nvPr>
            <p:ph type="sldNum" sz="quarter" idx="12"/>
          </p:nvPr>
        </p:nvSpPr>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3624387901"/>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endParaRPr lang="zh-CN" altLang="en-US"/>
          </a:p>
        </p:txBody>
      </p:sp>
      <p:sp>
        <p:nvSpPr>
          <p:cNvPr id="3" name="Rectangle 45"/>
          <p:cNvSpPr>
            <a:spLocks noGrp="1" noChangeArrowheads="1"/>
          </p:cNvSpPr>
          <p:nvPr>
            <p:ph type="ftr" sz="quarter" idx="11"/>
          </p:nvPr>
        </p:nvSpPr>
        <p:spPr/>
        <p:txBody>
          <a:bodyPr/>
          <a:lstStyle>
            <a:lvl1pPr>
              <a:defRPr/>
            </a:lvl1pPr>
          </a:lstStyle>
          <a:p>
            <a:endParaRPr lang="zh-CN" altLang="en-US"/>
          </a:p>
        </p:txBody>
      </p:sp>
      <p:sp>
        <p:nvSpPr>
          <p:cNvPr id="4" name="Rectangle 46"/>
          <p:cNvSpPr>
            <a:spLocks noGrp="1" noChangeArrowheads="1"/>
          </p:cNvSpPr>
          <p:nvPr>
            <p:ph type="sldNum" sz="quarter" idx="12"/>
          </p:nvPr>
        </p:nvSpPr>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3924628001"/>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endParaRPr lang="zh-CN" altLang="en-US"/>
          </a:p>
        </p:txBody>
      </p:sp>
      <p:sp>
        <p:nvSpPr>
          <p:cNvPr id="6" name="Rectangle 45"/>
          <p:cNvSpPr>
            <a:spLocks noGrp="1" noChangeArrowheads="1"/>
          </p:cNvSpPr>
          <p:nvPr>
            <p:ph type="ftr" sz="quarter" idx="11"/>
          </p:nvPr>
        </p:nvSpPr>
        <p:spPr/>
        <p:txBody>
          <a:bodyPr/>
          <a:lstStyle>
            <a:lvl1pPr>
              <a:defRPr/>
            </a:lvl1pPr>
          </a:lstStyle>
          <a:p>
            <a:endParaRPr lang="zh-CN" altLang="en-US"/>
          </a:p>
        </p:txBody>
      </p:sp>
      <p:sp>
        <p:nvSpPr>
          <p:cNvPr id="7" name="Rectangle 46"/>
          <p:cNvSpPr>
            <a:spLocks noGrp="1" noChangeArrowheads="1"/>
          </p:cNvSpPr>
          <p:nvPr>
            <p:ph type="sldNum" sz="quarter" idx="12"/>
          </p:nvPr>
        </p:nvSpPr>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2876351443"/>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endParaRPr lang="zh-CN" altLang="en-US"/>
          </a:p>
        </p:txBody>
      </p:sp>
      <p:sp>
        <p:nvSpPr>
          <p:cNvPr id="6" name="Rectangle 45"/>
          <p:cNvSpPr>
            <a:spLocks noGrp="1" noChangeArrowheads="1"/>
          </p:cNvSpPr>
          <p:nvPr>
            <p:ph type="ftr" sz="quarter" idx="11"/>
          </p:nvPr>
        </p:nvSpPr>
        <p:spPr/>
        <p:txBody>
          <a:bodyPr/>
          <a:lstStyle>
            <a:lvl1pPr>
              <a:defRPr/>
            </a:lvl1pPr>
          </a:lstStyle>
          <a:p>
            <a:endParaRPr lang="zh-CN" altLang="en-US"/>
          </a:p>
        </p:txBody>
      </p:sp>
      <p:sp>
        <p:nvSpPr>
          <p:cNvPr id="7" name="Rectangle 46"/>
          <p:cNvSpPr>
            <a:spLocks noGrp="1" noChangeArrowheads="1"/>
          </p:cNvSpPr>
          <p:nvPr>
            <p:ph type="sldNum" sz="quarter" idx="12"/>
          </p:nvPr>
        </p:nvSpPr>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901182838"/>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555778177"/>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1116537612"/>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37495921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26500602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64339472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685630095"/>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172082977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174941805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286172933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257411701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32882159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1227715995"/>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368217179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151284813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14664050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12451745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341736861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354112059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372178389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50470274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113800986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80316288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108572972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128224596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212326029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263839902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223660069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8"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eaLnBrk="0" hangingPunct="0">
              <a:defRPr>
                <a:solidFill>
                  <a:srgbClr val="EAEAEA"/>
                </a:solidFill>
                <a:latin typeface="Arial" charset="0"/>
              </a:defRPr>
            </a:lvl1pPr>
          </a:lstStyle>
          <a:p>
            <a:pPr>
              <a:defRPr/>
            </a:pPr>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lgn="l" eaLnBrk="0" hangingPunct="0">
              <a:defRPr>
                <a:solidFill>
                  <a:srgbClr val="EAEAEA"/>
                </a:solidFill>
                <a:latin typeface="Arial" charset="0"/>
              </a:defRPr>
            </a:lvl1pPr>
          </a:lstStyle>
          <a:p>
            <a:pPr>
              <a:defRPr/>
            </a:pPr>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a:solidFill>
                  <a:srgbClr val="EAEAEA"/>
                </a:solidFill>
                <a:latin typeface="Arial" charset="0"/>
              </a:defRPr>
            </a:lvl1pPr>
          </a:lstStyle>
          <a:p>
            <a:pPr>
              <a:defRPr/>
            </a:pPr>
            <a:fld id="{97CE0C7B-977D-154E-9844-67AD314F250E}" type="slidenum">
              <a:rPr lang="zh-CN" altLang="en-US"/>
              <a:pPr>
                <a:defRPr/>
              </a:pPr>
              <a:t>‹#›</a:t>
            </a:fld>
            <a:endParaRPr lang="en-US" altLang="zh-CN"/>
          </a:p>
        </p:txBody>
      </p:sp>
    </p:spTree>
    <p:extLst>
      <p:ext uri="{BB962C8B-B14F-4D97-AF65-F5344CB8AC3E}">
        <p14:creationId xmlns:p14="http://schemas.microsoft.com/office/powerpoint/2010/main" val="308502445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AB6FE93A-B596-C54E-8931-3B5528C09069}" type="slidenum">
              <a:rPr lang="zh-CN" altLang="en-US"/>
              <a:pPr>
                <a:defRPr/>
              </a:pPr>
              <a:t>‹#›</a:t>
            </a:fld>
            <a:endParaRPr lang="en-US" altLang="zh-CN"/>
          </a:p>
        </p:txBody>
      </p:sp>
    </p:spTree>
    <p:extLst>
      <p:ext uri="{BB962C8B-B14F-4D97-AF65-F5344CB8AC3E}">
        <p14:creationId xmlns:p14="http://schemas.microsoft.com/office/powerpoint/2010/main" val="98221031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CA7234FD-F438-594C-9A42-57DDEFD1887C}" type="slidenum">
              <a:rPr lang="zh-CN" altLang="en-US"/>
              <a:pPr>
                <a:defRPr/>
              </a:pPr>
              <a:t>‹#›</a:t>
            </a:fld>
            <a:endParaRPr lang="en-US" altLang="zh-CN"/>
          </a:p>
        </p:txBody>
      </p:sp>
    </p:spTree>
    <p:extLst>
      <p:ext uri="{BB962C8B-B14F-4D97-AF65-F5344CB8AC3E}">
        <p14:creationId xmlns:p14="http://schemas.microsoft.com/office/powerpoint/2010/main" val="374486923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376C92A4-30CE-8D4D-A083-97CBD2A7FFEB}" type="slidenum">
              <a:rPr lang="zh-CN" altLang="en-US"/>
              <a:pPr>
                <a:defRPr/>
              </a:pPr>
              <a:t>‹#›</a:t>
            </a:fld>
            <a:endParaRPr lang="en-US" altLang="zh-CN"/>
          </a:p>
        </p:txBody>
      </p:sp>
    </p:spTree>
    <p:extLst>
      <p:ext uri="{BB962C8B-B14F-4D97-AF65-F5344CB8AC3E}">
        <p14:creationId xmlns:p14="http://schemas.microsoft.com/office/powerpoint/2010/main" val="341392946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8"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9" name="Rectangle 5"/>
          <p:cNvSpPr>
            <a:spLocks noGrp="1" noChangeArrowheads="1"/>
          </p:cNvSpPr>
          <p:nvPr>
            <p:ph type="sldNum" sz="quarter" idx="12"/>
          </p:nvPr>
        </p:nvSpPr>
        <p:spPr/>
        <p:txBody>
          <a:bodyPr/>
          <a:lstStyle>
            <a:lvl1pPr eaLnBrk="0" hangingPunct="0">
              <a:defRPr>
                <a:latin typeface="Arial" charset="0"/>
              </a:defRPr>
            </a:lvl1pPr>
          </a:lstStyle>
          <a:p>
            <a:pPr>
              <a:defRPr/>
            </a:pPr>
            <a:fld id="{2E057065-E101-374F-9A00-4D064EF3B0C9}" type="slidenum">
              <a:rPr lang="zh-CN" altLang="en-US"/>
              <a:pPr>
                <a:defRPr/>
              </a:pPr>
              <a:t>‹#›</a:t>
            </a:fld>
            <a:endParaRPr lang="en-US" altLang="zh-CN"/>
          </a:p>
        </p:txBody>
      </p:sp>
    </p:spTree>
    <p:extLst>
      <p:ext uri="{BB962C8B-B14F-4D97-AF65-F5344CB8AC3E}">
        <p14:creationId xmlns:p14="http://schemas.microsoft.com/office/powerpoint/2010/main" val="223903845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4"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5" name="Rectangle 5"/>
          <p:cNvSpPr>
            <a:spLocks noGrp="1" noChangeArrowheads="1"/>
          </p:cNvSpPr>
          <p:nvPr>
            <p:ph type="sldNum" sz="quarter" idx="12"/>
          </p:nvPr>
        </p:nvSpPr>
        <p:spPr/>
        <p:txBody>
          <a:bodyPr/>
          <a:lstStyle>
            <a:lvl1pPr eaLnBrk="0" hangingPunct="0">
              <a:defRPr>
                <a:latin typeface="Arial" charset="0"/>
              </a:defRPr>
            </a:lvl1pPr>
          </a:lstStyle>
          <a:p>
            <a:pPr>
              <a:defRPr/>
            </a:pPr>
            <a:fld id="{15560CD6-28CB-854F-B14A-621B3277728E}" type="slidenum">
              <a:rPr lang="zh-CN" altLang="en-US"/>
              <a:pPr>
                <a:defRPr/>
              </a:pPr>
              <a:t>‹#›</a:t>
            </a:fld>
            <a:endParaRPr lang="en-US" altLang="zh-CN"/>
          </a:p>
        </p:txBody>
      </p:sp>
    </p:spTree>
    <p:extLst>
      <p:ext uri="{BB962C8B-B14F-4D97-AF65-F5344CB8AC3E}">
        <p14:creationId xmlns:p14="http://schemas.microsoft.com/office/powerpoint/2010/main" val="218990724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3"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4" name="Rectangle 5"/>
          <p:cNvSpPr>
            <a:spLocks noGrp="1" noChangeArrowheads="1"/>
          </p:cNvSpPr>
          <p:nvPr>
            <p:ph type="sldNum" sz="quarter" idx="12"/>
          </p:nvPr>
        </p:nvSpPr>
        <p:spPr/>
        <p:txBody>
          <a:bodyPr/>
          <a:lstStyle>
            <a:lvl1pPr eaLnBrk="0" hangingPunct="0">
              <a:defRPr>
                <a:latin typeface="Arial" charset="0"/>
              </a:defRPr>
            </a:lvl1pPr>
          </a:lstStyle>
          <a:p>
            <a:pPr>
              <a:defRPr/>
            </a:pPr>
            <a:fld id="{747AE562-EB1C-E041-9F75-3E49150443E5}" type="slidenum">
              <a:rPr lang="zh-CN" altLang="en-US"/>
              <a:pPr>
                <a:defRPr/>
              </a:pPr>
              <a:t>‹#›</a:t>
            </a:fld>
            <a:endParaRPr lang="en-US" altLang="zh-CN"/>
          </a:p>
        </p:txBody>
      </p:sp>
    </p:spTree>
    <p:extLst>
      <p:ext uri="{BB962C8B-B14F-4D97-AF65-F5344CB8AC3E}">
        <p14:creationId xmlns:p14="http://schemas.microsoft.com/office/powerpoint/2010/main" val="134391924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488AE6D1-A916-854E-AF9E-7C92DF8C23EB}" type="slidenum">
              <a:rPr lang="zh-CN" altLang="en-US"/>
              <a:pPr>
                <a:defRPr/>
              </a:pPr>
              <a:t>‹#›</a:t>
            </a:fld>
            <a:endParaRPr lang="en-US" altLang="zh-CN"/>
          </a:p>
        </p:txBody>
      </p:sp>
    </p:spTree>
    <p:extLst>
      <p:ext uri="{BB962C8B-B14F-4D97-AF65-F5344CB8AC3E}">
        <p14:creationId xmlns:p14="http://schemas.microsoft.com/office/powerpoint/2010/main" val="297658566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D1A7E49F-7B72-3343-92FB-FD2D388B25EA}" type="slidenum">
              <a:rPr lang="zh-CN" altLang="en-US"/>
              <a:pPr>
                <a:defRPr/>
              </a:pPr>
              <a:t>‹#›</a:t>
            </a:fld>
            <a:endParaRPr lang="en-US" altLang="zh-CN"/>
          </a:p>
        </p:txBody>
      </p:sp>
    </p:spTree>
    <p:extLst>
      <p:ext uri="{BB962C8B-B14F-4D97-AF65-F5344CB8AC3E}">
        <p14:creationId xmlns:p14="http://schemas.microsoft.com/office/powerpoint/2010/main" val="429220965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5A257F07-40D8-CA44-9B81-F2A670D34BFE}" type="slidenum">
              <a:rPr lang="zh-CN" altLang="en-US"/>
              <a:pPr>
                <a:defRPr/>
              </a:pPr>
              <a:t>‹#›</a:t>
            </a:fld>
            <a:endParaRPr lang="en-US" altLang="zh-CN"/>
          </a:p>
        </p:txBody>
      </p:sp>
    </p:spTree>
    <p:extLst>
      <p:ext uri="{BB962C8B-B14F-4D97-AF65-F5344CB8AC3E}">
        <p14:creationId xmlns:p14="http://schemas.microsoft.com/office/powerpoint/2010/main" val="186632309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endParaRPr lang="zh-CN" altLang="en-US"/>
          </a:p>
        </p:txBody>
      </p:sp>
      <p:sp>
        <p:nvSpPr>
          <p:cNvPr id="8" name="Rectangle 4"/>
          <p:cNvSpPr>
            <a:spLocks noGrp="1" noChangeArrowheads="1"/>
          </p:cNvSpPr>
          <p:nvPr>
            <p:ph type="ftr" sz="quarter" idx="11"/>
          </p:nvPr>
        </p:nvSpPr>
        <p:spPr>
          <a:ln/>
        </p:spPr>
        <p:txBody>
          <a:bodyPr/>
          <a:lstStyle>
            <a:lvl1pPr>
              <a:defRPr/>
            </a:lvl1pPr>
          </a:lstStyle>
          <a:p>
            <a:endParaRPr lang="zh-CN" altLang="en-US"/>
          </a:p>
        </p:txBody>
      </p:sp>
      <p:sp>
        <p:nvSpPr>
          <p:cNvPr id="9" name="Rectangle 5"/>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98927429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B889E7DF-E573-3E45-84F8-EFDCF437A8E1}" type="slidenum">
              <a:rPr lang="zh-CN" altLang="en-US"/>
              <a:pPr>
                <a:defRPr/>
              </a:pPr>
              <a:t>‹#›</a:t>
            </a:fld>
            <a:endParaRPr lang="en-US" altLang="zh-CN"/>
          </a:p>
        </p:txBody>
      </p:sp>
    </p:spTree>
    <p:extLst>
      <p:ext uri="{BB962C8B-B14F-4D97-AF65-F5344CB8AC3E}">
        <p14:creationId xmlns:p14="http://schemas.microsoft.com/office/powerpoint/2010/main" val="354445024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8"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eaLnBrk="0" hangingPunct="0">
              <a:defRPr>
                <a:solidFill>
                  <a:srgbClr val="EAEAEA"/>
                </a:solidFill>
                <a:latin typeface="Arial" charset="0"/>
              </a:defRPr>
            </a:lvl1pPr>
          </a:lstStyle>
          <a:p>
            <a:pPr>
              <a:defRPr/>
            </a:pPr>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lgn="l" eaLnBrk="0" hangingPunct="0">
              <a:defRPr>
                <a:solidFill>
                  <a:srgbClr val="EAEAEA"/>
                </a:solidFill>
                <a:latin typeface="Arial" charset="0"/>
              </a:defRPr>
            </a:lvl1pPr>
          </a:lstStyle>
          <a:p>
            <a:pPr>
              <a:defRPr/>
            </a:pPr>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a:solidFill>
                  <a:srgbClr val="EAEAEA"/>
                </a:solidFill>
                <a:latin typeface="Arial" charset="0"/>
              </a:defRPr>
            </a:lvl1pPr>
          </a:lstStyle>
          <a:p>
            <a:pPr>
              <a:defRPr/>
            </a:pPr>
            <a:fld id="{0C999247-1B3E-4C48-9284-4C559978178A}" type="slidenum">
              <a:rPr lang="zh-CN" altLang="en-US"/>
              <a:pPr>
                <a:defRPr/>
              </a:pPr>
              <a:t>‹#›</a:t>
            </a:fld>
            <a:endParaRPr lang="en-US" altLang="zh-CN"/>
          </a:p>
        </p:txBody>
      </p:sp>
    </p:spTree>
    <p:extLst>
      <p:ext uri="{BB962C8B-B14F-4D97-AF65-F5344CB8AC3E}">
        <p14:creationId xmlns:p14="http://schemas.microsoft.com/office/powerpoint/2010/main" val="32111971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79D8B037-7516-0244-8DA1-291C2CC1222B}" type="slidenum">
              <a:rPr lang="zh-CN" altLang="en-US"/>
              <a:pPr>
                <a:defRPr/>
              </a:pPr>
              <a:t>‹#›</a:t>
            </a:fld>
            <a:endParaRPr lang="en-US" altLang="zh-CN"/>
          </a:p>
        </p:txBody>
      </p:sp>
    </p:spTree>
    <p:extLst>
      <p:ext uri="{BB962C8B-B14F-4D97-AF65-F5344CB8AC3E}">
        <p14:creationId xmlns:p14="http://schemas.microsoft.com/office/powerpoint/2010/main" val="96513463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BCAD193A-B8E0-564F-9335-FD035DCB733D}" type="slidenum">
              <a:rPr lang="zh-CN" altLang="en-US"/>
              <a:pPr>
                <a:defRPr/>
              </a:pPr>
              <a:t>‹#›</a:t>
            </a:fld>
            <a:endParaRPr lang="en-US" altLang="zh-CN"/>
          </a:p>
        </p:txBody>
      </p:sp>
    </p:spTree>
    <p:extLst>
      <p:ext uri="{BB962C8B-B14F-4D97-AF65-F5344CB8AC3E}">
        <p14:creationId xmlns:p14="http://schemas.microsoft.com/office/powerpoint/2010/main" val="384925142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B753B963-DA85-7C4E-A526-89A13F3A0137}" type="slidenum">
              <a:rPr lang="zh-CN" altLang="en-US"/>
              <a:pPr>
                <a:defRPr/>
              </a:pPr>
              <a:t>‹#›</a:t>
            </a:fld>
            <a:endParaRPr lang="en-US" altLang="zh-CN"/>
          </a:p>
        </p:txBody>
      </p:sp>
    </p:spTree>
    <p:extLst>
      <p:ext uri="{BB962C8B-B14F-4D97-AF65-F5344CB8AC3E}">
        <p14:creationId xmlns:p14="http://schemas.microsoft.com/office/powerpoint/2010/main" val="29933601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8"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9" name="Rectangle 5"/>
          <p:cNvSpPr>
            <a:spLocks noGrp="1" noChangeArrowheads="1"/>
          </p:cNvSpPr>
          <p:nvPr>
            <p:ph type="sldNum" sz="quarter" idx="12"/>
          </p:nvPr>
        </p:nvSpPr>
        <p:spPr/>
        <p:txBody>
          <a:bodyPr/>
          <a:lstStyle>
            <a:lvl1pPr eaLnBrk="0" hangingPunct="0">
              <a:defRPr>
                <a:latin typeface="Arial" charset="0"/>
              </a:defRPr>
            </a:lvl1pPr>
          </a:lstStyle>
          <a:p>
            <a:pPr>
              <a:defRPr/>
            </a:pPr>
            <a:fld id="{5FE83512-FB5C-554D-95C4-D24E88FDB0D9}" type="slidenum">
              <a:rPr lang="zh-CN" altLang="en-US"/>
              <a:pPr>
                <a:defRPr/>
              </a:pPr>
              <a:t>‹#›</a:t>
            </a:fld>
            <a:endParaRPr lang="en-US" altLang="zh-CN"/>
          </a:p>
        </p:txBody>
      </p:sp>
    </p:spTree>
    <p:extLst>
      <p:ext uri="{BB962C8B-B14F-4D97-AF65-F5344CB8AC3E}">
        <p14:creationId xmlns:p14="http://schemas.microsoft.com/office/powerpoint/2010/main" val="233166523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4"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5" name="Rectangle 5"/>
          <p:cNvSpPr>
            <a:spLocks noGrp="1" noChangeArrowheads="1"/>
          </p:cNvSpPr>
          <p:nvPr>
            <p:ph type="sldNum" sz="quarter" idx="12"/>
          </p:nvPr>
        </p:nvSpPr>
        <p:spPr/>
        <p:txBody>
          <a:bodyPr/>
          <a:lstStyle>
            <a:lvl1pPr eaLnBrk="0" hangingPunct="0">
              <a:defRPr>
                <a:latin typeface="Arial" charset="0"/>
              </a:defRPr>
            </a:lvl1pPr>
          </a:lstStyle>
          <a:p>
            <a:pPr>
              <a:defRPr/>
            </a:pPr>
            <a:fld id="{7078E4DB-0FB9-6349-8080-4E45CC532B0A}" type="slidenum">
              <a:rPr lang="zh-CN" altLang="en-US"/>
              <a:pPr>
                <a:defRPr/>
              </a:pPr>
              <a:t>‹#›</a:t>
            </a:fld>
            <a:endParaRPr lang="en-US" altLang="zh-CN"/>
          </a:p>
        </p:txBody>
      </p:sp>
    </p:spTree>
    <p:extLst>
      <p:ext uri="{BB962C8B-B14F-4D97-AF65-F5344CB8AC3E}">
        <p14:creationId xmlns:p14="http://schemas.microsoft.com/office/powerpoint/2010/main" val="347225892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3"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4" name="Rectangle 5"/>
          <p:cNvSpPr>
            <a:spLocks noGrp="1" noChangeArrowheads="1"/>
          </p:cNvSpPr>
          <p:nvPr>
            <p:ph type="sldNum" sz="quarter" idx="12"/>
          </p:nvPr>
        </p:nvSpPr>
        <p:spPr/>
        <p:txBody>
          <a:bodyPr/>
          <a:lstStyle>
            <a:lvl1pPr eaLnBrk="0" hangingPunct="0">
              <a:defRPr>
                <a:latin typeface="Arial" charset="0"/>
              </a:defRPr>
            </a:lvl1pPr>
          </a:lstStyle>
          <a:p>
            <a:pPr>
              <a:defRPr/>
            </a:pPr>
            <a:fld id="{27FCF826-60C0-5F44-983E-6D90F00BF0E6}" type="slidenum">
              <a:rPr lang="zh-CN" altLang="en-US"/>
              <a:pPr>
                <a:defRPr/>
              </a:pPr>
              <a:t>‹#›</a:t>
            </a:fld>
            <a:endParaRPr lang="en-US" altLang="zh-CN"/>
          </a:p>
        </p:txBody>
      </p:sp>
    </p:spTree>
    <p:extLst>
      <p:ext uri="{BB962C8B-B14F-4D97-AF65-F5344CB8AC3E}">
        <p14:creationId xmlns:p14="http://schemas.microsoft.com/office/powerpoint/2010/main" val="374996447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C769AC3E-FF1C-2448-9D90-41BD19140149}" type="slidenum">
              <a:rPr lang="zh-CN" altLang="en-US"/>
              <a:pPr>
                <a:defRPr/>
              </a:pPr>
              <a:t>‹#›</a:t>
            </a:fld>
            <a:endParaRPr lang="en-US" altLang="zh-CN"/>
          </a:p>
        </p:txBody>
      </p:sp>
    </p:spTree>
    <p:extLst>
      <p:ext uri="{BB962C8B-B14F-4D97-AF65-F5344CB8AC3E}">
        <p14:creationId xmlns:p14="http://schemas.microsoft.com/office/powerpoint/2010/main" val="109025692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A9869253-783F-6A47-A43E-EB74D19C4012}" type="slidenum">
              <a:rPr lang="zh-CN" altLang="en-US"/>
              <a:pPr>
                <a:defRPr/>
              </a:pPr>
              <a:t>‹#›</a:t>
            </a:fld>
            <a:endParaRPr lang="en-US" altLang="zh-CN"/>
          </a:p>
        </p:txBody>
      </p:sp>
    </p:spTree>
    <p:extLst>
      <p:ext uri="{BB962C8B-B14F-4D97-AF65-F5344CB8AC3E}">
        <p14:creationId xmlns:p14="http://schemas.microsoft.com/office/powerpoint/2010/main" val="10490105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fld id="{11B49F90-803B-47EC-B528-25B9155E797F}" type="slidenum">
              <a:rPr lang="zh-CN" altLang="en-US"/>
              <a:pPr/>
              <a:t>‹#›</a:t>
            </a:fld>
            <a:endParaRPr lang="en-US" altLang="zh-CN"/>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endParaRPr lang="zh-CN" altLang="en-US"/>
          </a:p>
        </p:txBody>
      </p:sp>
      <p:sp>
        <p:nvSpPr>
          <p:cNvPr id="4" name="Rectangle 4"/>
          <p:cNvSpPr>
            <a:spLocks noGrp="1" noChangeArrowheads="1"/>
          </p:cNvSpPr>
          <p:nvPr>
            <p:ph type="ftr" sz="quarter" idx="11"/>
          </p:nvPr>
        </p:nvSpPr>
        <p:spPr>
          <a:ln/>
        </p:spPr>
        <p:txBody>
          <a:bodyPr/>
          <a:lstStyle>
            <a:lvl1pPr>
              <a:defRPr/>
            </a:lvl1pPr>
          </a:lstStyle>
          <a:p>
            <a:endParaRPr lang="zh-CN" altLang="en-US"/>
          </a:p>
        </p:txBody>
      </p:sp>
      <p:sp>
        <p:nvSpPr>
          <p:cNvPr id="5" name="Rectangle 5"/>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296196047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BC42F11E-E34B-924E-803C-856CA4AF7842}" type="slidenum">
              <a:rPr lang="zh-CN" altLang="en-US"/>
              <a:pPr>
                <a:defRPr/>
              </a:pPr>
              <a:t>‹#›</a:t>
            </a:fld>
            <a:endParaRPr lang="en-US" altLang="zh-CN"/>
          </a:p>
        </p:txBody>
      </p:sp>
    </p:spTree>
    <p:extLst>
      <p:ext uri="{BB962C8B-B14F-4D97-AF65-F5344CB8AC3E}">
        <p14:creationId xmlns:p14="http://schemas.microsoft.com/office/powerpoint/2010/main" val="407209920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72869BC1-2851-8E41-A2D5-A6DE8A67892A}" type="slidenum">
              <a:rPr lang="zh-CN" altLang="en-US"/>
              <a:pPr>
                <a:defRPr/>
              </a:pPr>
              <a:t>‹#›</a:t>
            </a:fld>
            <a:endParaRPr lang="en-US" altLang="zh-CN"/>
          </a:p>
        </p:txBody>
      </p:sp>
    </p:spTree>
    <p:extLst>
      <p:ext uri="{BB962C8B-B14F-4D97-AF65-F5344CB8AC3E}">
        <p14:creationId xmlns:p14="http://schemas.microsoft.com/office/powerpoint/2010/main" val="33192812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392676351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77501345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111868423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54874190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191720012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176150394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143158028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311599121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endParaRPr lang="zh-CN" altLang="en-US"/>
          </a:p>
        </p:txBody>
      </p:sp>
      <p:sp>
        <p:nvSpPr>
          <p:cNvPr id="3" name="Rectangle 4"/>
          <p:cNvSpPr>
            <a:spLocks noGrp="1" noChangeArrowheads="1"/>
          </p:cNvSpPr>
          <p:nvPr>
            <p:ph type="ftr" sz="quarter" idx="11"/>
          </p:nvPr>
        </p:nvSpPr>
        <p:spPr>
          <a:ln/>
        </p:spPr>
        <p:txBody>
          <a:bodyPr/>
          <a:lstStyle>
            <a:lvl1pPr>
              <a:defRPr/>
            </a:lvl1pPr>
          </a:lstStyle>
          <a:p>
            <a:endParaRPr lang="zh-CN" altLang="en-US"/>
          </a:p>
        </p:txBody>
      </p:sp>
      <p:sp>
        <p:nvSpPr>
          <p:cNvPr id="4" name="Rectangle 5"/>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250764375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100531034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320219781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214265874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lIns="91358" tIns="45679" rIns="91358" bIns="45679"/>
          <a:lstStyle>
            <a:lvl1pPr algn="ctr">
              <a:defRPr/>
            </a:lvl1pPr>
          </a:lstStyle>
          <a:p>
            <a:pPr eaLnBrk="1" hangingPunct="1">
              <a:defRPr/>
            </a:pPr>
            <a:endParaRPr lang="en-US" sz="2400">
              <a:solidFill>
                <a:srgbClr val="000000"/>
              </a:solidFill>
              <a:latin typeface="Times New Roman" charset="0"/>
              <a:ea typeface="ＭＳ Ｐゴシック" charset="0"/>
            </a:endParaRPr>
          </a:p>
        </p:txBody>
      </p:sp>
      <p:sp>
        <p:nvSpPr>
          <p:cNvPr id="3" name="Rectangle 5"/>
          <p:cNvSpPr>
            <a:spLocks noGrp="1" noChangeArrowheads="1"/>
          </p:cNvSpPr>
          <p:nvPr>
            <p:ph type="ftr" sz="quarter" idx="11"/>
          </p:nvPr>
        </p:nvSpPr>
        <p:spPr>
          <a:xfrm>
            <a:off x="3124201" y="6248400"/>
            <a:ext cx="2895600" cy="457200"/>
          </a:xfrm>
          <a:prstGeom prst="rect">
            <a:avLst/>
          </a:prstGeom>
        </p:spPr>
        <p:txBody>
          <a:bodyPr lIns="91358" tIns="45679" rIns="91358" bIns="45679"/>
          <a:lstStyle>
            <a:lvl1pPr>
              <a:defRPr/>
            </a:lvl1pPr>
          </a:lstStyle>
          <a:p>
            <a:pPr algn="ctr" eaLnBrk="1" hangingPunct="1">
              <a:defRPr/>
            </a:pPr>
            <a:endParaRPr lang="en-US" sz="2400">
              <a:solidFill>
                <a:srgbClr val="000000"/>
              </a:solidFill>
              <a:latin typeface="Times New Roman" charset="0"/>
              <a:ea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lIns="91358" tIns="45679" rIns="91358" bIns="45679"/>
          <a:lstStyle>
            <a:lvl1pPr>
              <a:defRPr/>
            </a:lvl1pPr>
          </a:lstStyle>
          <a:p>
            <a:pPr algn="ctr" eaLnBrk="1" hangingPunct="1">
              <a:defRPr/>
            </a:pPr>
            <a:fld id="{8F421922-639B-D94E-850D-61AE0215CE64}" type="slidenum">
              <a:rPr lang="en-US" sz="2400">
                <a:solidFill>
                  <a:srgbClr val="000000"/>
                </a:solidFill>
                <a:latin typeface="Times New Roman" charset="0"/>
                <a:ea typeface="ＭＳ Ｐゴシック" charset="0"/>
              </a:rPr>
              <a:pPr algn="ctr" eaLnBrk="1" hangingPunct="1">
                <a:defRPr/>
              </a:pPr>
              <a:t>‹#›</a:t>
            </a:fld>
            <a:endParaRPr lang="en-US" sz="2400">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13808873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425477940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646508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306000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913944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069855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11037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208936206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523240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346173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61992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666668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214503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11030605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733520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089980"/>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834473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26689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373516944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921495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33479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981055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990550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08706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159639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GB"/>
          </a:p>
        </p:txBody>
      </p:sp>
      <p:sp>
        <p:nvSpPr>
          <p:cNvPr id="3" name="Rectangle 5"/>
          <p:cNvSpPr>
            <a:spLocks noGrp="1" noChangeArrowheads="1"/>
          </p:cNvSpPr>
          <p:nvPr>
            <p:ph type="ftr" sz="quarter" idx="11"/>
          </p:nvPr>
        </p:nvSpPr>
        <p:spPr/>
        <p:txBody>
          <a:bodyPr/>
          <a:lstStyle>
            <a:lvl1pPr>
              <a:defRPr/>
            </a:lvl1pPr>
          </a:lstStyle>
          <a:p>
            <a:pPr>
              <a:defRPr/>
            </a:pPr>
            <a:endParaRPr lang="en-GB"/>
          </a:p>
        </p:txBody>
      </p:sp>
      <p:sp>
        <p:nvSpPr>
          <p:cNvPr id="4" name="Rectangle 6"/>
          <p:cNvSpPr>
            <a:spLocks noGrp="1" noChangeArrowheads="1"/>
          </p:cNvSpPr>
          <p:nvPr>
            <p:ph type="sldNum" sz="quarter" idx="12"/>
          </p:nvPr>
        </p:nvSpPr>
        <p:spPr/>
        <p:txBody>
          <a:bodyPr/>
          <a:lstStyle>
            <a:lvl1pPr>
              <a:defRPr/>
            </a:lvl1pPr>
          </a:lstStyle>
          <a:p>
            <a:pPr>
              <a:defRPr/>
            </a:pPr>
            <a:fld id="{E8385102-CCE0-3947-9D9A-614661443D29}" type="slidenum">
              <a:rPr lang="en-GB"/>
              <a:pPr>
                <a:defRPr/>
              </a:pPr>
              <a:t>‹#›</a:t>
            </a:fld>
            <a:endParaRPr lang="en-GB"/>
          </a:p>
        </p:txBody>
      </p:sp>
    </p:spTree>
    <p:extLst>
      <p:ext uri="{BB962C8B-B14F-4D97-AF65-F5344CB8AC3E}">
        <p14:creationId xmlns:p14="http://schemas.microsoft.com/office/powerpoint/2010/main" val="22625609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279" indent="0" algn="ctr">
              <a:buNone/>
              <a:defRPr/>
            </a:lvl2pPr>
            <a:lvl3pPr marL="912562" indent="0" algn="ctr">
              <a:buNone/>
              <a:defRPr/>
            </a:lvl3pPr>
            <a:lvl4pPr marL="1368841" indent="0" algn="ctr">
              <a:buNone/>
              <a:defRPr/>
            </a:lvl4pPr>
            <a:lvl5pPr marL="1825123" indent="0" algn="ctr">
              <a:buNone/>
              <a:defRPr/>
            </a:lvl5pPr>
            <a:lvl6pPr marL="2281400" indent="0" algn="ctr">
              <a:buNone/>
              <a:defRPr/>
            </a:lvl6pPr>
            <a:lvl7pPr marL="2737678" indent="0" algn="ctr">
              <a:buNone/>
              <a:defRPr/>
            </a:lvl7pPr>
            <a:lvl8pPr marL="3193959" indent="0" algn="ctr">
              <a:buNone/>
              <a:defRPr/>
            </a:lvl8pPr>
            <a:lvl9pPr marL="365023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4D5479-9183-1C4B-9A9D-B3A1270A53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523352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B32CF97-6DAD-1845-A401-48AFC517EE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116442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713237-E762-6E48-B120-4ED342A86E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761655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358441481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2C66FC-FA10-8741-89FF-FDE807868E9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867553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17DAF3-7D92-3C43-9CF5-9997F5C15A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753913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1F8DF19-0A87-A048-89C6-F83438B46B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580535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4C322B4-4B45-1844-88E9-56F5AEE358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1254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B41E2AE-080C-A44E-92FF-66C5C1C2C1B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52962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A636E4F-D4E6-F44E-8BE6-06287F7EF1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389738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EAB8D4-A579-7E40-A3AC-781078721B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507006"/>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F0DF0D-E873-9F4D-ABD2-FEF2553251F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224005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1" y="1371600"/>
            <a:ext cx="7851648" cy="1828800"/>
          </a:xfrm>
          <a:ln>
            <a:noFill/>
          </a:ln>
        </p:spPr>
        <p:txBody>
          <a:bodyPr vert="horz" tIns="0" rIns="18271"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71"/>
          <a:lstStyle>
            <a:lvl1pPr marL="0" marR="45679" indent="0" algn="r">
              <a:buNone/>
              <a:defRPr>
                <a:solidFill>
                  <a:schemeClr val="tx1"/>
                </a:solidFill>
              </a:defRPr>
            </a:lvl1pPr>
            <a:lvl2pPr marL="456793" indent="0" algn="ctr">
              <a:buNone/>
            </a:lvl2pPr>
            <a:lvl3pPr marL="913589" indent="0" algn="ctr">
              <a:buNone/>
            </a:lvl3pPr>
            <a:lvl4pPr marL="1370390" indent="0" algn="ctr">
              <a:buNone/>
            </a:lvl4pPr>
            <a:lvl5pPr marL="1827184" indent="0" algn="ctr">
              <a:buNone/>
            </a:lvl5pPr>
            <a:lvl6pPr marL="2283978" indent="0" algn="ctr">
              <a:buNone/>
            </a:lvl6pPr>
            <a:lvl7pPr marL="2740777" indent="0" algn="ctr">
              <a:buNone/>
            </a:lvl7pPr>
            <a:lvl8pPr marL="3197567" indent="0" algn="ctr">
              <a:buNone/>
            </a:lvl8pPr>
            <a:lvl9pPr marL="3654368" indent="0" algn="ctr">
              <a:buNone/>
            </a:lvl9pPr>
          </a:lstStyle>
          <a:p>
            <a:r>
              <a:rPr kumimoji="0" lang="en-US"/>
              <a:t>Click to edit Master subtitle style</a:t>
            </a:r>
          </a:p>
        </p:txBody>
      </p:sp>
      <p:sp>
        <p:nvSpPr>
          <p:cNvPr id="30" name="Date Placeholder 29"/>
          <p:cNvSpPr>
            <a:spLocks noGrp="1"/>
          </p:cNvSpPr>
          <p:nvPr>
            <p:ph type="dt" sz="half" idx="10"/>
          </p:nvPr>
        </p:nvSpPr>
        <p:spPr/>
        <p:txBody>
          <a:bodyPr/>
          <a:lstStyle/>
          <a:p>
            <a:fld id="{4F702E6C-E54F-4ADA-B1BB-3935B4D38A3F}" type="datetimeFigureOut">
              <a:rPr lang="en-US" smtClean="0">
                <a:solidFill>
                  <a:srgbClr val="DBF5F9">
                    <a:shade val="90000"/>
                  </a:srgbClr>
                </a:solidFill>
                <a:latin typeface="Constantia"/>
              </a:rPr>
              <a:pPr/>
              <a:t>7/6/20</a:t>
            </a:fld>
            <a:endParaRPr lang="en-US" dirty="0">
              <a:solidFill>
                <a:srgbClr val="DBF5F9">
                  <a:shade val="90000"/>
                </a:srgbClr>
              </a:solidFill>
              <a:latin typeface="Constantia"/>
            </a:endParaRPr>
          </a:p>
        </p:txBody>
      </p:sp>
      <p:sp>
        <p:nvSpPr>
          <p:cNvPr id="19" name="Footer Placeholder 18"/>
          <p:cNvSpPr>
            <a:spLocks noGrp="1"/>
          </p:cNvSpPr>
          <p:nvPr>
            <p:ph type="ftr" sz="quarter" idx="11"/>
          </p:nvPr>
        </p:nvSpPr>
        <p:spPr/>
        <p:txBody>
          <a:bodyPr/>
          <a:lstStyle/>
          <a:p>
            <a:endParaRPr lang="en-US" dirty="0">
              <a:solidFill>
                <a:srgbClr val="DBF5F9">
                  <a:shade val="90000"/>
                </a:srgbClr>
              </a:solidFill>
              <a:latin typeface="Constantia"/>
            </a:endParaRPr>
          </a:p>
        </p:txBody>
      </p:sp>
      <p:sp>
        <p:nvSpPr>
          <p:cNvPr id="27" name="Slide Number Placeholder 26"/>
          <p:cNvSpPr>
            <a:spLocks noGrp="1"/>
          </p:cNvSpPr>
          <p:nvPr>
            <p:ph type="sldNum" sz="quarter" idx="12"/>
          </p:nvPr>
        </p:nvSpPr>
        <p:spPr/>
        <p:txBody>
          <a:bodyPr/>
          <a:lstStyle/>
          <a:p>
            <a:fld id="{C5F3F7F1-2F37-47F2-BA62-FAA355CF0C4B}" type="slidenum">
              <a:rPr lang="en-US" smtClean="0">
                <a:solidFill>
                  <a:srgbClr val="DBF5F9">
                    <a:shade val="90000"/>
                  </a:srgbClr>
                </a:solidFill>
                <a:latin typeface="Constantia"/>
              </a:rPr>
              <a:pPr/>
              <a:t>‹#›</a:t>
            </a:fld>
            <a:endParaRPr lang="en-US" dirty="0">
              <a:solidFill>
                <a:srgbClr val="DBF5F9">
                  <a:shade val="90000"/>
                </a:srgbClr>
              </a:solidFill>
              <a:latin typeface="Constantia"/>
            </a:endParaRPr>
          </a:p>
        </p:txBody>
      </p:sp>
    </p:spTree>
    <p:extLst>
      <p:ext uri="{BB962C8B-B14F-4D97-AF65-F5344CB8AC3E}">
        <p14:creationId xmlns:p14="http://schemas.microsoft.com/office/powerpoint/2010/main" val="2656955213"/>
      </p:ext>
    </p:extLst>
  </p:cSld>
  <p:clrMapOvr>
    <a:overrideClrMapping bg1="dk1" tx1="lt1" bg2="dk2" tx2="lt2" accent1="accent1" accent2="accent2" accent3="accent3" accent4="accent4" accent5="accent5" accent6="accent6" hlink="hlink" folHlink="folHlink"/>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7/6/20</a:t>
            </a:fld>
            <a:endParaRPr lang="en-US" dirty="0">
              <a:solidFill>
                <a:srgbClr val="04617B">
                  <a:shade val="90000"/>
                </a:srgbClr>
              </a:solidFill>
              <a:latin typeface="Constantia"/>
            </a:endParaRPr>
          </a:p>
        </p:txBody>
      </p:sp>
      <p:sp>
        <p:nvSpPr>
          <p:cNvPr id="5" name="Footer Placeholder 4"/>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407439987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357194167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7"/>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1"/>
          </p:nvPr>
        </p:nvSpPr>
        <p:spPr>
          <a:xfrm>
            <a:off x="530352" y="2704665"/>
            <a:ext cx="7772400" cy="1509712"/>
          </a:xfrm>
        </p:spPr>
        <p:txBody>
          <a:bodyPr lIns="45679" rIns="45679"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DBF5F9">
                    <a:shade val="90000"/>
                  </a:srgbClr>
                </a:solidFill>
                <a:latin typeface="Constantia"/>
              </a:rPr>
              <a:pPr/>
              <a:t>7/6/20</a:t>
            </a:fld>
            <a:endParaRPr lang="en-US" dirty="0">
              <a:solidFill>
                <a:srgbClr val="DBF5F9">
                  <a:shade val="90000"/>
                </a:srgbClr>
              </a:solidFill>
              <a:latin typeface="Constantia"/>
            </a:endParaRPr>
          </a:p>
        </p:txBody>
      </p:sp>
      <p:sp>
        <p:nvSpPr>
          <p:cNvPr id="5" name="Footer Placeholder 4"/>
          <p:cNvSpPr>
            <a:spLocks noGrp="1"/>
          </p:cNvSpPr>
          <p:nvPr>
            <p:ph type="ftr" sz="quarter" idx="11"/>
          </p:nvPr>
        </p:nvSpPr>
        <p:spPr/>
        <p:txBody>
          <a:bodyPr/>
          <a:lstStyle/>
          <a:p>
            <a:endParaRPr lang="en-US" dirty="0">
              <a:solidFill>
                <a:srgbClr val="DBF5F9">
                  <a:shade val="90000"/>
                </a:srgbClr>
              </a:solidFill>
              <a:latin typeface="Constanti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DBF5F9">
                    <a:shade val="90000"/>
                  </a:srgbClr>
                </a:solidFill>
                <a:latin typeface="Constantia"/>
              </a:rPr>
              <a:pPr/>
              <a:t>‹#›</a:t>
            </a:fld>
            <a:endParaRPr lang="en-US" dirty="0">
              <a:solidFill>
                <a:srgbClr val="DBF5F9">
                  <a:shade val="90000"/>
                </a:srgbClr>
              </a:solidFill>
              <a:latin typeface="Constantia"/>
            </a:endParaRPr>
          </a:p>
        </p:txBody>
      </p:sp>
    </p:spTree>
    <p:extLst>
      <p:ext uri="{BB962C8B-B14F-4D97-AF65-F5344CB8AC3E}">
        <p14:creationId xmlns:p14="http://schemas.microsoft.com/office/powerpoint/2010/main" val="1960277862"/>
      </p:ext>
    </p:extLst>
  </p:cSld>
  <p:clrMapOvr>
    <a:overrideClrMapping bg1="dk1" tx1="lt1" bg2="dk2" tx2="lt2" accent1="accent1" accent2="accent2" accent3="accent3" accent4="accent4" accent5="accent5" accent6="accent6" hlink="hlink" folHlink="folHlink"/>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7/6/20</a:t>
            </a:fld>
            <a:endParaRPr lang="en-US" dirty="0">
              <a:solidFill>
                <a:srgbClr val="04617B">
                  <a:shade val="90000"/>
                </a:srgbClr>
              </a:solidFill>
              <a:latin typeface="Constantia"/>
            </a:endParaRPr>
          </a:p>
        </p:txBody>
      </p:sp>
      <p:sp>
        <p:nvSpPr>
          <p:cNvPr id="6" name="Footer Placeholder 5"/>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64116325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679" anchor="b"/>
          <a:lstStyle>
            <a:lvl1pPr>
              <a:defRPr/>
            </a:lvl1pPr>
          </a:lstStyle>
          <a:p>
            <a:r>
              <a:rPr kumimoji="0" lang="en-US"/>
              <a:t>Click to edit Master title style</a:t>
            </a:r>
          </a:p>
        </p:txBody>
      </p:sp>
      <p:sp>
        <p:nvSpPr>
          <p:cNvPr id="3" name="Text Placeholder 2"/>
          <p:cNvSpPr>
            <a:spLocks noGrp="1"/>
          </p:cNvSpPr>
          <p:nvPr>
            <p:ph type="body" idx="1"/>
          </p:nvPr>
        </p:nvSpPr>
        <p:spPr>
          <a:xfrm>
            <a:off x="457201" y="1855248"/>
            <a:ext cx="4040188" cy="659352"/>
          </a:xfrm>
        </p:spPr>
        <p:txBody>
          <a:bodyPr lIns="45679" tIns="0" rIns="45679"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645027" y="1859760"/>
            <a:ext cx="4041775" cy="654843"/>
          </a:xfrm>
        </p:spPr>
        <p:txBody>
          <a:bodyPr lIns="45679" tIns="0" rIns="45679"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5" name="Content Placeholder 4"/>
          <p:cNvSpPr>
            <a:spLocks noGrp="1"/>
          </p:cNvSpPr>
          <p:nvPr>
            <p:ph sz="quarter" idx="2"/>
          </p:nvPr>
        </p:nvSpPr>
        <p:spPr>
          <a:xfrm>
            <a:off x="457201" y="2514601"/>
            <a:ext cx="4040188"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6" name="Content Placeholder 5"/>
          <p:cNvSpPr>
            <a:spLocks noGrp="1"/>
          </p:cNvSpPr>
          <p:nvPr>
            <p:ph sz="quarter" idx="4"/>
          </p:nvPr>
        </p:nvSpPr>
        <p:spPr>
          <a:xfrm>
            <a:off x="4645027" y="2514601"/>
            <a:ext cx="4041775"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7/6/20</a:t>
            </a:fld>
            <a:endParaRPr lang="en-US" dirty="0">
              <a:solidFill>
                <a:srgbClr val="04617B">
                  <a:shade val="90000"/>
                </a:srgbClr>
              </a:solidFill>
              <a:latin typeface="Constantia"/>
            </a:endParaRPr>
          </a:p>
        </p:txBody>
      </p:sp>
      <p:sp>
        <p:nvSpPr>
          <p:cNvPr id="8" name="Footer Placeholder 7"/>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77143820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679"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a:t>Click to edit Master title style</a:t>
            </a:r>
          </a:p>
        </p:txBody>
      </p:sp>
      <p:sp>
        <p:nvSpPr>
          <p:cNvPr id="3" name="Date Placeholder 2"/>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7/6/20</a:t>
            </a:fld>
            <a:endParaRPr lang="en-US" dirty="0">
              <a:solidFill>
                <a:srgbClr val="04617B">
                  <a:shade val="90000"/>
                </a:srgbClr>
              </a:solidFill>
              <a:latin typeface="Constantia"/>
            </a:endParaRPr>
          </a:p>
        </p:txBody>
      </p:sp>
      <p:sp>
        <p:nvSpPr>
          <p:cNvPr id="4" name="Footer Placeholder 3"/>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247678720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7/6/20</a:t>
            </a:fld>
            <a:endParaRPr lang="en-US" dirty="0">
              <a:solidFill>
                <a:srgbClr val="04617B">
                  <a:shade val="90000"/>
                </a:srgbClr>
              </a:solidFill>
              <a:latin typeface="Constantia"/>
            </a:endParaRPr>
          </a:p>
        </p:txBody>
      </p:sp>
      <p:sp>
        <p:nvSpPr>
          <p:cNvPr id="3" name="Footer Placeholder 2"/>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8671431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2"/>
          </p:nvPr>
        </p:nvSpPr>
        <p:spPr>
          <a:xfrm>
            <a:off x="685800" y="1676400"/>
            <a:ext cx="2743200" cy="4572000"/>
          </a:xfrm>
        </p:spPr>
        <p:txBody>
          <a:bodyPr lIns="18271" rIns="18271"/>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7/6/20</a:t>
            </a:fld>
            <a:endParaRPr lang="en-US" dirty="0">
              <a:solidFill>
                <a:srgbClr val="04617B">
                  <a:shade val="90000"/>
                </a:srgbClr>
              </a:solidFill>
              <a:latin typeface="Constantia"/>
            </a:endParaRPr>
          </a:p>
        </p:txBody>
      </p:sp>
      <p:sp>
        <p:nvSpPr>
          <p:cNvPr id="6" name="Footer Placeholder 5"/>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214318058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2" name="Title 1"/>
          <p:cNvSpPr>
            <a:spLocks noGrp="1"/>
          </p:cNvSpPr>
          <p:nvPr>
            <p:ph type="title"/>
          </p:nvPr>
        </p:nvSpPr>
        <p:spPr>
          <a:xfrm>
            <a:off x="609601" y="1177012"/>
            <a:ext cx="2212848" cy="1582621"/>
          </a:xfrm>
        </p:spPr>
        <p:txBody>
          <a:bodyPr vert="horz" lIns="45679" tIns="45679" rIns="45679" bIns="45679" anchor="b"/>
          <a:lstStyle>
            <a:lvl1pPr algn="l">
              <a:buNone/>
              <a:defRPr sz="2000" b="1">
                <a:solidFill>
                  <a:schemeClr val="tx2"/>
                </a:solidFill>
              </a:defRPr>
            </a:lvl1pPr>
          </a:lstStyle>
          <a:p>
            <a:r>
              <a:rPr kumimoji="0" lang="en-US"/>
              <a:t>Click to edit Master title style</a:t>
            </a:r>
          </a:p>
        </p:txBody>
      </p:sp>
      <p:sp>
        <p:nvSpPr>
          <p:cNvPr id="4" name="Text Placeholder 3"/>
          <p:cNvSpPr>
            <a:spLocks noGrp="1"/>
          </p:cNvSpPr>
          <p:nvPr>
            <p:ph type="body" sz="half" idx="2"/>
          </p:nvPr>
        </p:nvSpPr>
        <p:spPr>
          <a:xfrm>
            <a:off x="609601" y="2828785"/>
            <a:ext cx="2209800" cy="2179320"/>
          </a:xfrm>
        </p:spPr>
        <p:txBody>
          <a:bodyPr lIns="63951" rIns="45679" bIns="45679"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7/6/20</a:t>
            </a:fld>
            <a:endParaRPr lang="en-US" dirty="0">
              <a:solidFill>
                <a:srgbClr val="04617B">
                  <a:shade val="90000"/>
                </a:srgbClr>
              </a:solidFill>
              <a:latin typeface="Constantia"/>
            </a:endParaRPr>
          </a:p>
        </p:txBody>
      </p:sp>
      <p:sp>
        <p:nvSpPr>
          <p:cNvPr id="6" name="Footer Placeholder 5"/>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7" name="Slide Number Placeholder 6"/>
          <p:cNvSpPr>
            <a:spLocks noGrp="1"/>
          </p:cNvSpPr>
          <p:nvPr>
            <p:ph type="sldNum" sz="quarter" idx="12"/>
          </p:nvPr>
        </p:nvSpPr>
        <p:spPr>
          <a:xfrm>
            <a:off x="8077200" y="6356365"/>
            <a:ext cx="609600" cy="365125"/>
          </a:xfrm>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dirty="0"/>
              <a:t>Click icon to add picture</a:t>
            </a:r>
          </a:p>
        </p:txBody>
      </p:sp>
      <p:sp>
        <p:nvSpPr>
          <p:cNvPr id="10" name="Freeform 9"/>
          <p:cNvSpPr>
            <a:spLocks/>
          </p:cNvSpPr>
          <p:nvPr/>
        </p:nvSpPr>
        <p:spPr bwMode="auto">
          <a:xfrm flipV="1">
            <a:off x="-9525" y="5816601"/>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
        <p:nvSpPr>
          <p:cNvPr id="11" name="Freeform 10"/>
          <p:cNvSpPr>
            <a:spLocks/>
          </p:cNvSpPr>
          <p:nvPr/>
        </p:nvSpPr>
        <p:spPr bwMode="auto">
          <a:xfrm flipV="1">
            <a:off x="4381500" y="6219841"/>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Tree>
    <p:extLst>
      <p:ext uri="{BB962C8B-B14F-4D97-AF65-F5344CB8AC3E}">
        <p14:creationId xmlns:p14="http://schemas.microsoft.com/office/powerpoint/2010/main" val="110559841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7/6/20</a:t>
            </a:fld>
            <a:endParaRPr lang="en-US" dirty="0">
              <a:solidFill>
                <a:srgbClr val="04617B">
                  <a:shade val="90000"/>
                </a:srgbClr>
              </a:solidFill>
              <a:latin typeface="Constantia"/>
            </a:endParaRPr>
          </a:p>
        </p:txBody>
      </p:sp>
      <p:sp>
        <p:nvSpPr>
          <p:cNvPr id="5" name="Footer Placeholder 4"/>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11896835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17"/>
            <a:ext cx="2057400" cy="5211763"/>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914417"/>
            <a:ext cx="6019800" cy="5211763"/>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7/6/20</a:t>
            </a:fld>
            <a:endParaRPr lang="en-US" dirty="0">
              <a:solidFill>
                <a:srgbClr val="04617B">
                  <a:shade val="90000"/>
                </a:srgbClr>
              </a:solidFill>
              <a:latin typeface="Constantia"/>
            </a:endParaRPr>
          </a:p>
        </p:txBody>
      </p:sp>
      <p:sp>
        <p:nvSpPr>
          <p:cNvPr id="5" name="Footer Placeholder 4"/>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259593696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6793" indent="0" algn="ctr">
              <a:buNone/>
              <a:defRPr sz="2000"/>
            </a:lvl2pPr>
            <a:lvl3pPr marL="913589" indent="0" algn="ctr">
              <a:buNone/>
              <a:defRPr sz="1800"/>
            </a:lvl3pPr>
            <a:lvl4pPr marL="1370390" indent="0" algn="ctr">
              <a:buNone/>
              <a:defRPr sz="1600"/>
            </a:lvl4pPr>
            <a:lvl5pPr marL="1827184" indent="0" algn="ctr">
              <a:buNone/>
              <a:defRPr sz="1600"/>
            </a:lvl5pPr>
            <a:lvl6pPr marL="2283978" indent="0" algn="ctr">
              <a:buNone/>
              <a:defRPr sz="1600"/>
            </a:lvl6pPr>
            <a:lvl7pPr marL="2740777" indent="0" algn="ctr">
              <a:buNone/>
              <a:defRPr sz="1600"/>
            </a:lvl7pPr>
            <a:lvl8pPr marL="3197567" indent="0" algn="ctr">
              <a:buNone/>
              <a:defRPr sz="1600"/>
            </a:lvl8pPr>
            <a:lvl9pPr marL="3654368"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66715307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2" y="0"/>
            <a:ext cx="9148763" cy="6851650"/>
            <a:chOff x="1" y="0"/>
            <a:chExt cx="5763" cy="4316"/>
          </a:xfrm>
        </p:grpSpPr>
        <p:sp>
          <p:nvSpPr>
            <p:cNvPr id="5" name="Freeform 1027"/>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6" name="Freeform 1028"/>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7" name="Freeform 1029"/>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grpSp>
          <p:nvGrpSpPr>
            <p:cNvPr id="8" name="Group 1030"/>
            <p:cNvGrpSpPr>
              <a:grpSpLocks/>
            </p:cNvGrpSpPr>
            <p:nvPr/>
          </p:nvGrpSpPr>
          <p:grpSpPr bwMode="auto">
            <a:xfrm>
              <a:off x="288" y="0"/>
              <a:ext cx="5098" cy="4316"/>
              <a:chOff x="288" y="0"/>
              <a:chExt cx="5098" cy="4316"/>
            </a:xfrm>
          </p:grpSpPr>
          <p:sp>
            <p:nvSpPr>
              <p:cNvPr id="28" name="Freeform 1031"/>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29" name="Freeform 1032"/>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0" name="Freeform 1033"/>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1" name="Freeform 1034"/>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2" name="Freeform 1035"/>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3" name="Freeform 1036"/>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4" name="Freeform 1037"/>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 name="Freeform 1038"/>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6" name="Freeform 1039"/>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7" name="Freeform 1040"/>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8" name="Freeform 1041"/>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9" name="Freeform 1042"/>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40" name="Freeform 1043"/>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grpSp>
        <p:sp>
          <p:nvSpPr>
            <p:cNvPr id="9" name="Freeform 1044"/>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10" name="Freeform 1045"/>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11" name="Freeform 1046"/>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12" name="Freeform 1047"/>
            <p:cNvSpPr>
              <a:spLocks/>
            </p:cNvSpPr>
            <p:nvPr/>
          </p:nvSpPr>
          <p:spPr bwMode="hidden">
            <a:xfrm>
              <a:off x="5041" y="0"/>
              <a:ext cx="719" cy="845"/>
            </a:xfrm>
            <a:custGeom>
              <a:avLst/>
              <a:gdLst>
                <a:gd name="T0" fmla="*/ 721 w 717"/>
                <a:gd name="T1" fmla="*/ 845 h 845"/>
                <a:gd name="T2" fmla="*/ 721 w 717"/>
                <a:gd name="T3" fmla="*/ 821 h 845"/>
                <a:gd name="T4" fmla="*/ 578 w 717"/>
                <a:gd name="T5" fmla="*/ 605 h 845"/>
                <a:gd name="T6" fmla="*/ 408 w 717"/>
                <a:gd name="T7" fmla="*/ 396 h 845"/>
                <a:gd name="T8" fmla="*/ 223 w 717"/>
                <a:gd name="T9" fmla="*/ 192 h 845"/>
                <a:gd name="T10" fmla="*/ 17 w 717"/>
                <a:gd name="T11" fmla="*/ 0 h 845"/>
                <a:gd name="T12" fmla="*/ 0 w 717"/>
                <a:gd name="T13" fmla="*/ 0 h 845"/>
                <a:gd name="T14" fmla="*/ 211 w 717"/>
                <a:gd name="T15" fmla="*/ 198 h 845"/>
                <a:gd name="T16" fmla="*/ 402 w 717"/>
                <a:gd name="T17" fmla="*/ 408 h 845"/>
                <a:gd name="T18" fmla="*/ 572 w 717"/>
                <a:gd name="T19" fmla="*/ 623 h 845"/>
                <a:gd name="T20" fmla="*/ 721 w 717"/>
                <a:gd name="T21" fmla="*/ 845 h 845"/>
                <a:gd name="T22" fmla="*/ 721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3" name="Freeform 1048"/>
            <p:cNvSpPr>
              <a:spLocks/>
            </p:cNvSpPr>
            <p:nvPr/>
          </p:nvSpPr>
          <p:spPr bwMode="hidden">
            <a:xfrm>
              <a:off x="5352" y="0"/>
              <a:ext cx="408" cy="414"/>
            </a:xfrm>
            <a:custGeom>
              <a:avLst/>
              <a:gdLst>
                <a:gd name="T0" fmla="*/ 409 w 407"/>
                <a:gd name="T1" fmla="*/ 414 h 414"/>
                <a:gd name="T2" fmla="*/ 409 w 407"/>
                <a:gd name="T3" fmla="*/ 396 h 414"/>
                <a:gd name="T4" fmla="*/ 224 w 407"/>
                <a:gd name="T5" fmla="*/ 192 h 414"/>
                <a:gd name="T6" fmla="*/ 12 w 407"/>
                <a:gd name="T7" fmla="*/ 0 h 414"/>
                <a:gd name="T8" fmla="*/ 0 w 407"/>
                <a:gd name="T9" fmla="*/ 0 h 414"/>
                <a:gd name="T10" fmla="*/ 108 w 407"/>
                <a:gd name="T11" fmla="*/ 102 h 414"/>
                <a:gd name="T12" fmla="*/ 218 w 407"/>
                <a:gd name="T13" fmla="*/ 204 h 414"/>
                <a:gd name="T14" fmla="*/ 409 w 407"/>
                <a:gd name="T15" fmla="*/ 414 h 414"/>
                <a:gd name="T16" fmla="*/ 409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4" name="Freeform 1049"/>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15" name="Freeform 1050"/>
            <p:cNvSpPr>
              <a:spLocks/>
            </p:cNvSpPr>
            <p:nvPr/>
          </p:nvSpPr>
          <p:spPr bwMode="hidden">
            <a:xfrm>
              <a:off x="6" y="0"/>
              <a:ext cx="588" cy="599"/>
            </a:xfrm>
            <a:custGeom>
              <a:avLst/>
              <a:gdLst>
                <a:gd name="T0" fmla="*/ 590 w 586"/>
                <a:gd name="T1" fmla="*/ 0 h 599"/>
                <a:gd name="T2" fmla="*/ 572 w 586"/>
                <a:gd name="T3" fmla="*/ 0 h 599"/>
                <a:gd name="T4" fmla="*/ 409 w 586"/>
                <a:gd name="T5" fmla="*/ 132 h 599"/>
                <a:gd name="T6" fmla="*/ 259 w 586"/>
                <a:gd name="T7" fmla="*/ 270 h 599"/>
                <a:gd name="T8" fmla="*/ 120 w 586"/>
                <a:gd name="T9" fmla="*/ 420 h 599"/>
                <a:gd name="T10" fmla="*/ 0 w 586"/>
                <a:gd name="T11" fmla="*/ 575 h 599"/>
                <a:gd name="T12" fmla="*/ 0 w 586"/>
                <a:gd name="T13" fmla="*/ 599 h 599"/>
                <a:gd name="T14" fmla="*/ 120 w 586"/>
                <a:gd name="T15" fmla="*/ 432 h 599"/>
                <a:gd name="T16" fmla="*/ 259 w 586"/>
                <a:gd name="T17" fmla="*/ 282 h 599"/>
                <a:gd name="T18" fmla="*/ 415 w 586"/>
                <a:gd name="T19" fmla="*/ 138 h 599"/>
                <a:gd name="T20" fmla="*/ 590 w 586"/>
                <a:gd name="T21" fmla="*/ 0 h 599"/>
                <a:gd name="T22" fmla="*/ 590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6" name="Freeform 1051"/>
            <p:cNvSpPr>
              <a:spLocks/>
            </p:cNvSpPr>
            <p:nvPr/>
          </p:nvSpPr>
          <p:spPr bwMode="hidden">
            <a:xfrm>
              <a:off x="6" y="0"/>
              <a:ext cx="270" cy="252"/>
            </a:xfrm>
            <a:custGeom>
              <a:avLst/>
              <a:gdLst>
                <a:gd name="T0" fmla="*/ 271 w 269"/>
                <a:gd name="T1" fmla="*/ 0 h 252"/>
                <a:gd name="T2" fmla="*/ 253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1 w 269"/>
                <a:gd name="T15" fmla="*/ 0 h 252"/>
                <a:gd name="T16" fmla="*/ 271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7" name="Line 1052"/>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8" name="Line 1053"/>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9" name="Line 1054"/>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nvGrpSpPr>
            <p:cNvPr id="20" name="Group 1055"/>
            <p:cNvGrpSpPr>
              <a:grpSpLocks/>
            </p:cNvGrpSpPr>
            <p:nvPr/>
          </p:nvGrpSpPr>
          <p:grpSpPr bwMode="auto">
            <a:xfrm>
              <a:off x="1" y="392"/>
              <a:ext cx="5758" cy="1571"/>
              <a:chOff x="1" y="392"/>
              <a:chExt cx="5758" cy="1571"/>
            </a:xfrm>
          </p:grpSpPr>
          <p:sp>
            <p:nvSpPr>
              <p:cNvPr id="23" name="Line 1056"/>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4" name="Line 1057"/>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5" name="Line 1058"/>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6" name="Line 1059"/>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7" name="Line 1060"/>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21" name="Line 1061"/>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2" name="Line 1062"/>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58439" name="Rectangle 1063"/>
          <p:cNvSpPr>
            <a:spLocks noGrp="1" noChangeArrowheads="1"/>
          </p:cNvSpPr>
          <p:nvPr>
            <p:ph type="ctrTitle" sz="quarter"/>
          </p:nvPr>
        </p:nvSpPr>
        <p:spPr>
          <a:xfrm>
            <a:off x="685800" y="1692290"/>
            <a:ext cx="7772400" cy="1736725"/>
          </a:xfrm>
        </p:spPr>
        <p:txBody>
          <a:bodyPr anchor="b"/>
          <a:lstStyle>
            <a:lvl1pPr>
              <a:defRPr sz="5400"/>
            </a:lvl1pPr>
          </a:lstStyle>
          <a:p>
            <a:pPr lvl="0"/>
            <a:r>
              <a:rPr lang="en-US" noProof="0"/>
              <a:t>Click to edit Master title style</a:t>
            </a:r>
          </a:p>
        </p:txBody>
      </p:sp>
      <p:sp>
        <p:nvSpPr>
          <p:cNvPr id="358440" name="Rectangle 1064"/>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1065"/>
          <p:cNvSpPr>
            <a:spLocks noGrp="1" noChangeArrowheads="1"/>
          </p:cNvSpPr>
          <p:nvPr>
            <p:ph type="dt" sz="quarter" idx="10"/>
          </p:nvPr>
        </p:nvSpPr>
        <p:spPr/>
        <p:txBody>
          <a:bodyPr/>
          <a:lstStyle>
            <a:lvl1pPr>
              <a:defRPr/>
            </a:lvl1pPr>
          </a:lstStyle>
          <a:p>
            <a:endParaRPr lang="zh-CN" altLang="en-US"/>
          </a:p>
        </p:txBody>
      </p:sp>
      <p:sp>
        <p:nvSpPr>
          <p:cNvPr id="42" name="Rectangle 1066"/>
          <p:cNvSpPr>
            <a:spLocks noGrp="1" noChangeArrowheads="1"/>
          </p:cNvSpPr>
          <p:nvPr>
            <p:ph type="ftr" sz="quarter" idx="11"/>
          </p:nvPr>
        </p:nvSpPr>
        <p:spPr/>
        <p:txBody>
          <a:bodyPr/>
          <a:lstStyle>
            <a:lvl1pPr>
              <a:defRPr/>
            </a:lvl1pPr>
          </a:lstStyle>
          <a:p>
            <a:endParaRPr lang="zh-CN" altLang="en-US"/>
          </a:p>
        </p:txBody>
      </p:sp>
      <p:sp>
        <p:nvSpPr>
          <p:cNvPr id="43" name="Rectangle 1067"/>
          <p:cNvSpPr>
            <a:spLocks noGrp="1" noChangeArrowheads="1"/>
          </p:cNvSpPr>
          <p:nvPr>
            <p:ph type="sldNum" sz="quarter" idx="12"/>
          </p:nvPr>
        </p:nvSpPr>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36280728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45332846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0"/>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79"/>
            <a:ext cx="7886700" cy="1500187"/>
          </a:xfrm>
        </p:spPr>
        <p:txBody>
          <a:bodyPr/>
          <a:lstStyle>
            <a:lvl1pPr marL="0" indent="0">
              <a:buNone/>
              <a:defRPr sz="2400">
                <a:solidFill>
                  <a:schemeClr val="tx1"/>
                </a:solidFill>
              </a:defRPr>
            </a:lvl1pPr>
            <a:lvl2pPr marL="456793" indent="0">
              <a:buNone/>
              <a:defRPr sz="2000">
                <a:solidFill>
                  <a:schemeClr val="tx1">
                    <a:tint val="75000"/>
                  </a:schemeClr>
                </a:solidFill>
              </a:defRPr>
            </a:lvl2pPr>
            <a:lvl3pPr marL="913589" indent="0">
              <a:buNone/>
              <a:defRPr sz="1800">
                <a:solidFill>
                  <a:schemeClr val="tx1">
                    <a:tint val="75000"/>
                  </a:schemeClr>
                </a:solidFill>
              </a:defRPr>
            </a:lvl3pPr>
            <a:lvl4pPr marL="1370390" indent="0">
              <a:buNone/>
              <a:defRPr sz="1600">
                <a:solidFill>
                  <a:schemeClr val="tx1">
                    <a:tint val="75000"/>
                  </a:schemeClr>
                </a:solidFill>
              </a:defRPr>
            </a:lvl4pPr>
            <a:lvl5pPr marL="1827184" indent="0">
              <a:buNone/>
              <a:defRPr sz="1600">
                <a:solidFill>
                  <a:schemeClr val="tx1">
                    <a:tint val="75000"/>
                  </a:schemeClr>
                </a:solidFill>
              </a:defRPr>
            </a:lvl5pPr>
            <a:lvl6pPr marL="2283978" indent="0">
              <a:buNone/>
              <a:defRPr sz="1600">
                <a:solidFill>
                  <a:schemeClr val="tx1">
                    <a:tint val="75000"/>
                  </a:schemeClr>
                </a:solidFill>
              </a:defRPr>
            </a:lvl6pPr>
            <a:lvl7pPr marL="2740777" indent="0">
              <a:buNone/>
              <a:defRPr sz="1600">
                <a:solidFill>
                  <a:schemeClr val="tx1">
                    <a:tint val="75000"/>
                  </a:schemeClr>
                </a:solidFill>
              </a:defRPr>
            </a:lvl7pPr>
            <a:lvl8pPr marL="3197567" indent="0">
              <a:buNone/>
              <a:defRPr sz="1600">
                <a:solidFill>
                  <a:schemeClr val="tx1">
                    <a:tint val="75000"/>
                  </a:schemeClr>
                </a:solidFill>
              </a:defRPr>
            </a:lvl8pPr>
            <a:lvl9pPr marL="3654368"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575012083"/>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08898674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42"/>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681163"/>
            <a:ext cx="3887391" cy="82391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2"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56249371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59588934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94006059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7"/>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42985405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7"/>
            <a:ext cx="4629150" cy="4873625"/>
          </a:xfrm>
        </p:spPr>
        <p:txBody>
          <a:bodyPr anchor="t"/>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81217588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04800444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7"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82821712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4"/>
          <p:cNvSpPr>
            <a:spLocks noGrp="1" noChangeArrowheads="1"/>
          </p:cNvSpPr>
          <p:nvPr>
            <p:ph type="dt" sz="half" idx="10"/>
          </p:nvPr>
        </p:nvSpPr>
        <p:spPr>
          <a:ln/>
        </p:spPr>
        <p:txBody>
          <a:bodyPr/>
          <a:lstStyle>
            <a:lvl1pPr>
              <a:defRPr/>
            </a:lvl1pPr>
          </a:lstStyle>
          <a:p>
            <a:endParaRPr lang="zh-CN" altLang="en-US"/>
          </a:p>
        </p:txBody>
      </p:sp>
      <p:sp>
        <p:nvSpPr>
          <p:cNvPr id="5" name="Rectangle 1065"/>
          <p:cNvSpPr>
            <a:spLocks noGrp="1" noChangeArrowheads="1"/>
          </p:cNvSpPr>
          <p:nvPr>
            <p:ph type="ftr" sz="quarter" idx="11"/>
          </p:nvPr>
        </p:nvSpPr>
        <p:spPr>
          <a:ln/>
        </p:spPr>
        <p:txBody>
          <a:bodyPr/>
          <a:lstStyle>
            <a:lvl1pPr>
              <a:defRPr/>
            </a:lvl1pPr>
          </a:lstStyle>
          <a:p>
            <a:endParaRPr lang="zh-CN" altLang="en-US"/>
          </a:p>
        </p:txBody>
      </p:sp>
      <p:sp>
        <p:nvSpPr>
          <p:cNvPr id="6" name="Rectangle 1066"/>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98084858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9442" y="3307357"/>
            <a:ext cx="7117180" cy="1470025"/>
          </a:xfrm>
        </p:spPr>
        <p:txBody>
          <a:bodyPr anchor="b"/>
          <a:lstStyle>
            <a:lvl1pPr>
              <a:defRPr sz="4000"/>
            </a:lvl1pPr>
          </a:lstStyle>
          <a:p>
            <a:r>
              <a:rPr lang="en-US"/>
              <a:t>Click to edit Master title style</a:t>
            </a:r>
            <a:endParaRPr lang="en-US" dirty="0"/>
          </a:p>
        </p:txBody>
      </p:sp>
      <p:sp>
        <p:nvSpPr>
          <p:cNvPr id="3" name="Subtitle 2"/>
          <p:cNvSpPr>
            <a:spLocks noGrp="1"/>
          </p:cNvSpPr>
          <p:nvPr>
            <p:ph type="subTitle" idx="1"/>
          </p:nvPr>
        </p:nvSpPr>
        <p:spPr>
          <a:xfrm>
            <a:off x="1009442" y="4777380"/>
            <a:ext cx="7117180" cy="861420"/>
          </a:xfrm>
        </p:spPr>
        <p:txBody>
          <a:bodyPr anchor="t">
            <a:normAutofit/>
          </a:bodyPr>
          <a:lstStyle>
            <a:lvl1pPr marL="0" indent="0" algn="l">
              <a:buNone/>
              <a:defRPr sz="2000">
                <a:solidFill>
                  <a:schemeClr val="tx2"/>
                </a:solidFill>
              </a:defRPr>
            </a:lvl1pPr>
            <a:lvl2pPr marL="456793" indent="0" algn="ctr">
              <a:buNone/>
              <a:defRPr>
                <a:solidFill>
                  <a:schemeClr val="tx1">
                    <a:tint val="75000"/>
                  </a:schemeClr>
                </a:solidFill>
              </a:defRPr>
            </a:lvl2pPr>
            <a:lvl3pPr marL="913589" indent="0" algn="ctr">
              <a:buNone/>
              <a:defRPr>
                <a:solidFill>
                  <a:schemeClr val="tx1">
                    <a:tint val="75000"/>
                  </a:schemeClr>
                </a:solidFill>
              </a:defRPr>
            </a:lvl3pPr>
            <a:lvl4pPr marL="1370390" indent="0" algn="ctr">
              <a:buNone/>
              <a:defRPr>
                <a:solidFill>
                  <a:schemeClr val="tx1">
                    <a:tint val="75000"/>
                  </a:schemeClr>
                </a:solidFill>
              </a:defRPr>
            </a:lvl4pPr>
            <a:lvl5pPr marL="1827184" indent="0" algn="ctr">
              <a:buNone/>
              <a:defRPr>
                <a:solidFill>
                  <a:schemeClr val="tx1">
                    <a:tint val="75000"/>
                  </a:schemeClr>
                </a:solidFill>
              </a:defRPr>
            </a:lvl5pPr>
            <a:lvl6pPr marL="2283978" indent="0" algn="ctr">
              <a:buNone/>
              <a:defRPr>
                <a:solidFill>
                  <a:schemeClr val="tx1">
                    <a:tint val="75000"/>
                  </a:schemeClr>
                </a:solidFill>
              </a:defRPr>
            </a:lvl6pPr>
            <a:lvl7pPr marL="2740777" indent="0" algn="ctr">
              <a:buNone/>
              <a:defRPr>
                <a:solidFill>
                  <a:schemeClr val="tx1">
                    <a:tint val="75000"/>
                  </a:schemeClr>
                </a:solidFill>
              </a:defRPr>
            </a:lvl7pPr>
            <a:lvl8pPr marL="3197567" indent="0" algn="ctr">
              <a:buNone/>
              <a:defRPr>
                <a:solidFill>
                  <a:schemeClr val="tx1">
                    <a:tint val="75000"/>
                  </a:schemeClr>
                </a:solidFill>
              </a:defRPr>
            </a:lvl8pPr>
            <a:lvl9pPr marL="3654368"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25270897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170191525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09443" y="3308581"/>
            <a:ext cx="7117178" cy="1468800"/>
          </a:xfrm>
        </p:spPr>
        <p:txBody>
          <a:bodyPr anchor="b"/>
          <a:lstStyle>
            <a:lvl1pPr algn="r">
              <a:defRPr sz="3200" b="0" cap="none"/>
            </a:lvl1pPr>
          </a:lstStyle>
          <a:p>
            <a:r>
              <a:rPr lang="en-US"/>
              <a:t>Click to edit Master title style</a:t>
            </a:r>
          </a:p>
        </p:txBody>
      </p:sp>
      <p:sp>
        <p:nvSpPr>
          <p:cNvPr id="3" name="Text Placeholder 2"/>
          <p:cNvSpPr>
            <a:spLocks noGrp="1"/>
          </p:cNvSpPr>
          <p:nvPr>
            <p:ph type="body" idx="1"/>
          </p:nvPr>
        </p:nvSpPr>
        <p:spPr>
          <a:xfrm>
            <a:off x="1009443" y="4777381"/>
            <a:ext cx="7117178" cy="860400"/>
          </a:xfrm>
        </p:spPr>
        <p:txBody>
          <a:bodyPr anchor="t">
            <a:normAutofit/>
          </a:bodyPr>
          <a:lstStyle>
            <a:lvl1pPr marL="0" indent="0" algn="r">
              <a:buNone/>
              <a:defRPr sz="1800">
                <a:solidFill>
                  <a:schemeClr val="tx2"/>
                </a:solidFill>
              </a:defRPr>
            </a:lvl1pPr>
            <a:lvl2pPr marL="456793" indent="0">
              <a:buNone/>
              <a:defRPr sz="1800">
                <a:solidFill>
                  <a:schemeClr val="tx1">
                    <a:tint val="75000"/>
                  </a:schemeClr>
                </a:solidFill>
              </a:defRPr>
            </a:lvl2pPr>
            <a:lvl3pPr marL="913589" indent="0">
              <a:buNone/>
              <a:defRPr sz="1600">
                <a:solidFill>
                  <a:schemeClr val="tx1">
                    <a:tint val="75000"/>
                  </a:schemeClr>
                </a:solidFill>
              </a:defRPr>
            </a:lvl3pPr>
            <a:lvl4pPr marL="1370390" indent="0">
              <a:buNone/>
              <a:defRPr sz="1400">
                <a:solidFill>
                  <a:schemeClr val="tx1">
                    <a:tint val="75000"/>
                  </a:schemeClr>
                </a:solidFill>
              </a:defRPr>
            </a:lvl4pPr>
            <a:lvl5pPr marL="1827184" indent="0">
              <a:buNone/>
              <a:defRPr sz="1400">
                <a:solidFill>
                  <a:schemeClr val="tx1">
                    <a:tint val="75000"/>
                  </a:schemeClr>
                </a:solidFill>
              </a:defRPr>
            </a:lvl5pPr>
            <a:lvl6pPr marL="2283978" indent="0">
              <a:buNone/>
              <a:defRPr sz="1400">
                <a:solidFill>
                  <a:schemeClr val="tx1">
                    <a:tint val="75000"/>
                  </a:schemeClr>
                </a:solidFill>
              </a:defRPr>
            </a:lvl6pPr>
            <a:lvl7pPr marL="2740777" indent="0">
              <a:buNone/>
              <a:defRPr sz="1400">
                <a:solidFill>
                  <a:schemeClr val="tx1">
                    <a:tint val="75000"/>
                  </a:schemeClr>
                </a:solidFill>
              </a:defRPr>
            </a:lvl7pPr>
            <a:lvl8pPr marL="3197567" indent="0">
              <a:buNone/>
              <a:defRPr sz="1400">
                <a:solidFill>
                  <a:schemeClr val="tx1">
                    <a:tint val="75000"/>
                  </a:schemeClr>
                </a:solidFill>
              </a:defRPr>
            </a:lvl8pPr>
            <a:lvl9pPr marL="365436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29007791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09443" y="675739"/>
            <a:ext cx="7123080" cy="924475"/>
          </a:xfrm>
        </p:spPr>
        <p:txBody>
          <a:bodyPr/>
          <a:lstStyle/>
          <a:p>
            <a:r>
              <a:rPr lang="en-US"/>
              <a:t>Click to edit Master title style</a:t>
            </a:r>
          </a:p>
        </p:txBody>
      </p:sp>
      <p:sp>
        <p:nvSpPr>
          <p:cNvPr id="3" name="Content Placeholder 2"/>
          <p:cNvSpPr>
            <a:spLocks noGrp="1"/>
          </p:cNvSpPr>
          <p:nvPr>
            <p:ph sz="half" idx="1"/>
          </p:nvPr>
        </p:nvSpPr>
        <p:spPr>
          <a:xfrm>
            <a:off x="1009458" y="1809750"/>
            <a:ext cx="3471277" cy="405130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63281" y="1809749"/>
            <a:ext cx="3469242" cy="4051302"/>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13716017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009458" y="1812928"/>
            <a:ext cx="3471277" cy="576262"/>
          </a:xfrm>
        </p:spPr>
        <p:txBody>
          <a:bodyPr anchor="b">
            <a:noAutofit/>
          </a:bodyPr>
          <a:lstStyle>
            <a:lvl1pPr marL="0" indent="0">
              <a:buNone/>
              <a:defRPr sz="2400" b="0"/>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1009458" y="2389190"/>
            <a:ext cx="3471277" cy="347186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63281" y="1812928"/>
            <a:ext cx="3471275" cy="576262"/>
          </a:xfrm>
        </p:spPr>
        <p:txBody>
          <a:bodyPr anchor="b">
            <a:noAutofit/>
          </a:bodyPr>
          <a:lstStyle>
            <a:lvl1pPr marL="0" indent="0">
              <a:buNone/>
              <a:defRPr sz="2400" b="0"/>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63281" y="2389190"/>
            <a:ext cx="3471275" cy="347186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13329453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26819708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65008830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09442" y="446088"/>
            <a:ext cx="2660650" cy="1185861"/>
          </a:xfrm>
        </p:spPr>
        <p:txBody>
          <a:bodyPr anchor="b"/>
          <a:lstStyle>
            <a:lvl1pPr algn="l">
              <a:defRPr sz="2400" b="0"/>
            </a:lvl1pPr>
          </a:lstStyle>
          <a:p>
            <a:r>
              <a:rPr lang="en-US"/>
              <a:t>Click to edit Master title style</a:t>
            </a:r>
          </a:p>
        </p:txBody>
      </p:sp>
      <p:sp>
        <p:nvSpPr>
          <p:cNvPr id="3" name="Content Placeholder 2"/>
          <p:cNvSpPr>
            <a:spLocks noGrp="1"/>
          </p:cNvSpPr>
          <p:nvPr>
            <p:ph idx="1"/>
          </p:nvPr>
        </p:nvSpPr>
        <p:spPr>
          <a:xfrm>
            <a:off x="3852669" y="446103"/>
            <a:ext cx="4279869" cy="5414963"/>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009442" y="1631965"/>
            <a:ext cx="2660650" cy="4229099"/>
          </a:xfrm>
        </p:spPr>
        <p:txBody>
          <a:bodyPr anchor="t">
            <a:normAutofit/>
          </a:bodyPr>
          <a:lstStyle>
            <a:lvl1pPr marL="0" indent="0">
              <a:buNone/>
              <a:defRPr sz="12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94757370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09444" y="1387059"/>
            <a:ext cx="3297953" cy="1113254"/>
          </a:xfrm>
        </p:spPr>
        <p:txBody>
          <a:bodyPr anchor="b">
            <a:normAutofit/>
          </a:bodyPr>
          <a:lstStyle>
            <a:lvl1pPr algn="l">
              <a:defRPr sz="2400" b="0"/>
            </a:lvl1pPr>
          </a:lstStyle>
          <a:p>
            <a:r>
              <a:rPr lang="en-US"/>
              <a:t>Click to edit Master title style</a:t>
            </a:r>
          </a:p>
        </p:txBody>
      </p:sp>
      <p:sp>
        <p:nvSpPr>
          <p:cNvPr id="4" name="Text Placeholder 3"/>
          <p:cNvSpPr>
            <a:spLocks noGrp="1"/>
          </p:cNvSpPr>
          <p:nvPr>
            <p:ph type="body" sz="half" idx="2"/>
          </p:nvPr>
        </p:nvSpPr>
        <p:spPr>
          <a:xfrm>
            <a:off x="1009445" y="2500312"/>
            <a:ext cx="3297954" cy="2530200"/>
          </a:xfrm>
        </p:spPr>
        <p:txBody>
          <a:bodyPr anchor="t">
            <a:normAutofit/>
          </a:bodyPr>
          <a:lstStyle>
            <a:lvl1pPr marL="0" indent="0">
              <a:buNone/>
              <a:defRPr sz="12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grpSp>
        <p:nvGrpSpPr>
          <p:cNvPr id="16" name="Group 15"/>
          <p:cNvGrpSpPr/>
          <p:nvPr/>
        </p:nvGrpSpPr>
        <p:grpSpPr>
          <a:xfrm>
            <a:off x="4516154" y="994387"/>
            <a:ext cx="1847138" cy="1530439"/>
            <a:chOff x="4718762" y="993075"/>
            <a:chExt cx="1847138" cy="1530439"/>
          </a:xfrm>
        </p:grpSpPr>
        <p:sp>
          <p:nvSpPr>
            <p:cNvPr id="32" name="Oval 31"/>
            <p:cNvSpPr/>
            <p:nvPr/>
          </p:nvSpPr>
          <p:spPr>
            <a:xfrm>
              <a:off x="5479247" y="1436861"/>
              <a:ext cx="1086653" cy="1086653"/>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3" name="Oval 32"/>
            <p:cNvSpPr/>
            <p:nvPr/>
          </p:nvSpPr>
          <p:spPr>
            <a:xfrm>
              <a:off x="5650541" y="1411791"/>
              <a:ext cx="830365" cy="830365"/>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29" name="Oval 28"/>
            <p:cNvSpPr/>
            <p:nvPr/>
          </p:nvSpPr>
          <p:spPr>
            <a:xfrm>
              <a:off x="5256184" y="1894454"/>
              <a:ext cx="602364" cy="602364"/>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1" name="Oval 30"/>
            <p:cNvSpPr/>
            <p:nvPr/>
          </p:nvSpPr>
          <p:spPr>
            <a:xfrm>
              <a:off x="5424145" y="1811313"/>
              <a:ext cx="489588" cy="489588"/>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28" name="Oval 27"/>
            <p:cNvSpPr/>
            <p:nvPr/>
          </p:nvSpPr>
          <p:spPr>
            <a:xfrm>
              <a:off x="4718762" y="2083426"/>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0" name="Oval 29"/>
            <p:cNvSpPr/>
            <p:nvPr/>
          </p:nvSpPr>
          <p:spPr>
            <a:xfrm>
              <a:off x="6132091" y="993075"/>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4" name="Oval 33"/>
            <p:cNvSpPr/>
            <p:nvPr/>
          </p:nvSpPr>
          <p:spPr>
            <a:xfrm>
              <a:off x="5059596" y="1894454"/>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5" name="Oval 34"/>
            <p:cNvSpPr/>
            <p:nvPr/>
          </p:nvSpPr>
          <p:spPr>
            <a:xfrm>
              <a:off x="6148801" y="1060593"/>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grpSp>
      <p:sp>
        <p:nvSpPr>
          <p:cNvPr id="18" name="Picture Placeholder 17"/>
          <p:cNvSpPr>
            <a:spLocks noGrp="1"/>
          </p:cNvSpPr>
          <p:nvPr>
            <p:ph type="pic" sz="quarter" idx="14"/>
          </p:nvPr>
        </p:nvSpPr>
        <p:spPr>
          <a:xfrm>
            <a:off x="4674192" y="1601512"/>
            <a:ext cx="3429000" cy="3429000"/>
          </a:xfrm>
          <a:prstGeom prst="ellipse">
            <a:avLst/>
          </a:prstGeom>
          <a:ln w="76200">
            <a:solidFill>
              <a:schemeClr val="tx2">
                <a:lumMod val="75000"/>
              </a:schemeClr>
            </a:solidFill>
          </a:ln>
        </p:spPr>
        <p:txBody>
          <a:bodyPr/>
          <a:lstStyle/>
          <a:p>
            <a:r>
              <a:rPr lang="en-US" dirty="0"/>
              <a:t>Click icon to add picture</a:t>
            </a:r>
          </a:p>
        </p:txBody>
      </p:sp>
    </p:spTree>
    <p:extLst>
      <p:ext uri="{BB962C8B-B14F-4D97-AF65-F5344CB8AC3E}">
        <p14:creationId xmlns:p14="http://schemas.microsoft.com/office/powerpoint/2010/main" val="205057293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1009443" y="1807364"/>
            <a:ext cx="7123080" cy="40514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16409537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064"/>
          <p:cNvSpPr>
            <a:spLocks noGrp="1" noChangeArrowheads="1"/>
          </p:cNvSpPr>
          <p:nvPr>
            <p:ph type="dt" sz="half" idx="10"/>
          </p:nvPr>
        </p:nvSpPr>
        <p:spPr>
          <a:ln/>
        </p:spPr>
        <p:txBody>
          <a:bodyPr/>
          <a:lstStyle>
            <a:lvl1pPr>
              <a:defRPr/>
            </a:lvl1pPr>
          </a:lstStyle>
          <a:p>
            <a:endParaRPr lang="zh-CN" altLang="en-US"/>
          </a:p>
        </p:txBody>
      </p:sp>
      <p:sp>
        <p:nvSpPr>
          <p:cNvPr id="5" name="Rectangle 1065"/>
          <p:cNvSpPr>
            <a:spLocks noGrp="1" noChangeArrowheads="1"/>
          </p:cNvSpPr>
          <p:nvPr>
            <p:ph type="ftr" sz="quarter" idx="11"/>
          </p:nvPr>
        </p:nvSpPr>
        <p:spPr>
          <a:ln/>
        </p:spPr>
        <p:txBody>
          <a:bodyPr/>
          <a:lstStyle>
            <a:lvl1pPr>
              <a:defRPr/>
            </a:lvl1pPr>
          </a:lstStyle>
          <a:p>
            <a:endParaRPr lang="zh-CN" altLang="en-US"/>
          </a:p>
        </p:txBody>
      </p:sp>
      <p:sp>
        <p:nvSpPr>
          <p:cNvPr id="6" name="Rectangle 1066"/>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270447829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59562" y="675723"/>
            <a:ext cx="1472962" cy="518532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09458" y="675739"/>
            <a:ext cx="5467557" cy="518532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20294638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48" y="1122363"/>
            <a:ext cx="7773308" cy="2387600"/>
          </a:xfrm>
        </p:spPr>
        <p:txBody>
          <a:bodyPr anchor="b">
            <a:normAutofit/>
          </a:bodyPr>
          <a:lstStyle>
            <a:lvl1pPr algn="ctr">
              <a:defRPr sz="4800"/>
            </a:lvl1pPr>
          </a:lstStyle>
          <a:p>
            <a:r>
              <a:rPr lang="en-US"/>
              <a:t>Click to edit Master title style</a:t>
            </a:r>
            <a:endParaRPr lang="en-US" dirty="0"/>
          </a:p>
        </p:txBody>
      </p:sp>
      <p:sp>
        <p:nvSpPr>
          <p:cNvPr id="3" name="Subtitle 2"/>
          <p:cNvSpPr>
            <a:spLocks noGrp="1"/>
          </p:cNvSpPr>
          <p:nvPr>
            <p:ph type="subTitle" idx="1"/>
          </p:nvPr>
        </p:nvSpPr>
        <p:spPr>
          <a:xfrm>
            <a:off x="685348" y="3602038"/>
            <a:ext cx="7773308" cy="1655762"/>
          </a:xfrm>
        </p:spPr>
        <p:txBody>
          <a:bodyPr/>
          <a:lstStyle>
            <a:lvl1pPr marL="0" indent="0" algn="ctr">
              <a:buNone/>
              <a:defRPr sz="2400"/>
            </a:lvl1pPr>
            <a:lvl2pPr marL="456793" indent="0" algn="ctr">
              <a:buNone/>
              <a:defRPr sz="2000"/>
            </a:lvl2pPr>
            <a:lvl3pPr marL="913589" indent="0" algn="ctr">
              <a:buNone/>
              <a:defRPr sz="1800"/>
            </a:lvl3pPr>
            <a:lvl4pPr marL="1370390" indent="0" algn="ctr">
              <a:buNone/>
              <a:defRPr sz="1600"/>
            </a:lvl4pPr>
            <a:lvl5pPr marL="1827184" indent="0" algn="ctr">
              <a:buNone/>
              <a:defRPr sz="1600"/>
            </a:lvl5pPr>
            <a:lvl6pPr marL="2283978" indent="0" algn="ctr">
              <a:buNone/>
              <a:defRPr sz="1600"/>
            </a:lvl6pPr>
            <a:lvl7pPr marL="2740777" indent="0" algn="ctr">
              <a:buNone/>
              <a:defRPr sz="1600"/>
            </a:lvl7pPr>
            <a:lvl8pPr marL="3197567" indent="0" algn="ctr">
              <a:buNone/>
              <a:defRPr sz="1600"/>
            </a:lvl8pPr>
            <a:lvl9pPr marL="3654368"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369958101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39315173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21935" y="657229"/>
            <a:ext cx="7300134" cy="2852737"/>
          </a:xfrm>
        </p:spPr>
        <p:txBody>
          <a:bodyPr anchor="b">
            <a:normAutofit/>
          </a:bodyPr>
          <a:lstStyle>
            <a:lvl1pPr>
              <a:defRPr sz="3400"/>
            </a:lvl1pPr>
          </a:lstStyle>
          <a:p>
            <a:r>
              <a:rPr lang="en-US"/>
              <a:t>Click to edit Master title style</a:t>
            </a:r>
            <a:endParaRPr lang="en-US" dirty="0"/>
          </a:p>
        </p:txBody>
      </p:sp>
      <p:sp>
        <p:nvSpPr>
          <p:cNvPr id="3" name="Text Placeholder 2"/>
          <p:cNvSpPr>
            <a:spLocks noGrp="1"/>
          </p:cNvSpPr>
          <p:nvPr>
            <p:ph type="body" idx="1"/>
          </p:nvPr>
        </p:nvSpPr>
        <p:spPr>
          <a:xfrm>
            <a:off x="921935" y="3602054"/>
            <a:ext cx="7300134" cy="1500187"/>
          </a:xfrm>
        </p:spPr>
        <p:txBody>
          <a:bodyPr/>
          <a:lstStyle>
            <a:lvl1pPr marL="0" indent="0" algn="ctr">
              <a:buNone/>
              <a:defRPr sz="2400">
                <a:solidFill>
                  <a:schemeClr val="tx1">
                    <a:tint val="75000"/>
                  </a:schemeClr>
                </a:solidFill>
              </a:defRPr>
            </a:lvl1pPr>
            <a:lvl2pPr marL="456793" indent="0">
              <a:buNone/>
              <a:defRPr sz="2000">
                <a:solidFill>
                  <a:schemeClr val="tx1">
                    <a:tint val="75000"/>
                  </a:schemeClr>
                </a:solidFill>
              </a:defRPr>
            </a:lvl2pPr>
            <a:lvl3pPr marL="913589" indent="0">
              <a:buNone/>
              <a:defRPr sz="1800">
                <a:solidFill>
                  <a:schemeClr val="tx1">
                    <a:tint val="75000"/>
                  </a:schemeClr>
                </a:solidFill>
              </a:defRPr>
            </a:lvl3pPr>
            <a:lvl4pPr marL="1370390" indent="0">
              <a:buNone/>
              <a:defRPr sz="1600">
                <a:solidFill>
                  <a:schemeClr val="tx1">
                    <a:tint val="75000"/>
                  </a:schemeClr>
                </a:solidFill>
              </a:defRPr>
            </a:lvl4pPr>
            <a:lvl5pPr marL="1827184" indent="0">
              <a:buNone/>
              <a:defRPr sz="1600">
                <a:solidFill>
                  <a:schemeClr val="tx1">
                    <a:tint val="75000"/>
                  </a:schemeClr>
                </a:solidFill>
              </a:defRPr>
            </a:lvl5pPr>
            <a:lvl6pPr marL="2283978" indent="0">
              <a:buNone/>
              <a:defRPr sz="1600">
                <a:solidFill>
                  <a:schemeClr val="tx1">
                    <a:tint val="75000"/>
                  </a:schemeClr>
                </a:solidFill>
              </a:defRPr>
            </a:lvl6pPr>
            <a:lvl7pPr marL="2740777" indent="0">
              <a:buNone/>
              <a:defRPr sz="1600">
                <a:solidFill>
                  <a:schemeClr val="tx1">
                    <a:tint val="75000"/>
                  </a:schemeClr>
                </a:solidFill>
              </a:defRPr>
            </a:lvl7pPr>
            <a:lvl8pPr marL="3197567" indent="0">
              <a:buNone/>
              <a:defRPr sz="1600">
                <a:solidFill>
                  <a:schemeClr val="tx1">
                    <a:tint val="75000"/>
                  </a:schemeClr>
                </a:solidFill>
              </a:defRPr>
            </a:lvl8pPr>
            <a:lvl9pPr marL="3654368"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9683409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85348" y="609617"/>
            <a:ext cx="7765321" cy="1326321"/>
          </a:xfrm>
        </p:spPr>
        <p:txBody>
          <a:bodyPr/>
          <a:lstStyle/>
          <a:p>
            <a:r>
              <a:rPr lang="en-US"/>
              <a:t>Click to edit Master title style</a:t>
            </a:r>
            <a:endParaRPr lang="en-US" dirty="0"/>
          </a:p>
        </p:txBody>
      </p:sp>
      <p:sp>
        <p:nvSpPr>
          <p:cNvPr id="3" name="Content Placeholder 2"/>
          <p:cNvSpPr>
            <a:spLocks noGrp="1"/>
          </p:cNvSpPr>
          <p:nvPr>
            <p:ph sz="half" idx="1"/>
          </p:nvPr>
        </p:nvSpPr>
        <p:spPr>
          <a:xfrm>
            <a:off x="685347" y="2088322"/>
            <a:ext cx="3829503" cy="37028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052" y="2088322"/>
            <a:ext cx="3820616" cy="37028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350000589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85348" y="609617"/>
            <a:ext cx="7765321"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915428" y="2088321"/>
            <a:ext cx="3600326" cy="823912"/>
          </a:xfrm>
        </p:spPr>
        <p:txBody>
          <a:bodyPr anchor="b"/>
          <a:lstStyle>
            <a:lvl1pPr marL="0" indent="0">
              <a:lnSpc>
                <a:spcPct val="100000"/>
              </a:lnSpc>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685346" y="2912232"/>
            <a:ext cx="3830406" cy="287896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59231" y="2088321"/>
            <a:ext cx="3591437" cy="823912"/>
          </a:xfrm>
        </p:spPr>
        <p:txBody>
          <a:bodyPr anchor="b"/>
          <a:lstStyle>
            <a:lvl1pPr marL="0" indent="0">
              <a:lnSpc>
                <a:spcPct val="100000"/>
              </a:lnSpc>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912232"/>
            <a:ext cx="3821518" cy="287896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221876823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408123117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8665196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7921" y="609600"/>
            <a:ext cx="2949178" cy="2362200"/>
          </a:xfrm>
        </p:spPr>
        <p:txBody>
          <a:bodyPr anchor="b">
            <a:normAutofit/>
          </a:bodyPr>
          <a:lstStyle>
            <a:lvl1pPr>
              <a:defRPr sz="2800"/>
            </a:lvl1pPr>
          </a:lstStyle>
          <a:p>
            <a:r>
              <a:rPr lang="en-US"/>
              <a:t>Click to edit Master title style</a:t>
            </a:r>
            <a:endParaRPr lang="en-US" dirty="0"/>
          </a:p>
        </p:txBody>
      </p:sp>
      <p:sp>
        <p:nvSpPr>
          <p:cNvPr id="3" name="Content Placeholder 2"/>
          <p:cNvSpPr>
            <a:spLocks noGrp="1"/>
          </p:cNvSpPr>
          <p:nvPr>
            <p:ph idx="1"/>
          </p:nvPr>
        </p:nvSpPr>
        <p:spPr>
          <a:xfrm>
            <a:off x="3808564" y="609601"/>
            <a:ext cx="4642119" cy="518160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87921" y="2971802"/>
            <a:ext cx="2949178" cy="2819399"/>
          </a:xfrm>
        </p:spPr>
        <p:txBody>
          <a:bodyPr/>
          <a:lstStyle>
            <a:lvl1pPr marL="0" indent="0" algn="ctr">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427241340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7922" y="609600"/>
            <a:ext cx="4167603" cy="2362200"/>
          </a:xfrm>
        </p:spPr>
        <p:txBody>
          <a:bodyPr anchor="b">
            <a:normAutofit/>
          </a:bodyPr>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249932" y="758882"/>
            <a:ext cx="2966938" cy="4883038"/>
          </a:xfrm>
          <a:no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lstStyle>
            <a:lvl1pPr marL="0" indent="0" algn="ctr">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85346" y="2971800"/>
            <a:ext cx="4171242" cy="2819400"/>
          </a:xfrm>
        </p:spPr>
        <p:txBody>
          <a:bodyPr>
            <a:normAutofit/>
          </a:bodyPr>
          <a:lstStyle>
            <a:lvl1pPr marL="0" indent="0" algn="ctr">
              <a:buNone/>
              <a:defRPr sz="18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143012407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4"/>
          <p:cNvSpPr>
            <a:spLocks noGrp="1" noChangeArrowheads="1"/>
          </p:cNvSpPr>
          <p:nvPr>
            <p:ph type="dt" sz="half" idx="10"/>
          </p:nvPr>
        </p:nvSpPr>
        <p:spPr>
          <a:ln/>
        </p:spPr>
        <p:txBody>
          <a:bodyPr/>
          <a:lstStyle>
            <a:lvl1pPr>
              <a:defRPr/>
            </a:lvl1pPr>
          </a:lstStyle>
          <a:p>
            <a:endParaRPr lang="zh-CN" altLang="en-US"/>
          </a:p>
        </p:txBody>
      </p:sp>
      <p:sp>
        <p:nvSpPr>
          <p:cNvPr id="6" name="Rectangle 1065"/>
          <p:cNvSpPr>
            <a:spLocks noGrp="1" noChangeArrowheads="1"/>
          </p:cNvSpPr>
          <p:nvPr>
            <p:ph type="ftr" sz="quarter" idx="11"/>
          </p:nvPr>
        </p:nvSpPr>
        <p:spPr>
          <a:ln/>
        </p:spPr>
        <p:txBody>
          <a:bodyPr/>
          <a:lstStyle>
            <a:lvl1pPr>
              <a:defRPr/>
            </a:lvl1pPr>
          </a:lstStyle>
          <a:p>
            <a:endParaRPr lang="zh-CN" altLang="en-US"/>
          </a:p>
        </p:txBody>
      </p:sp>
      <p:sp>
        <p:nvSpPr>
          <p:cNvPr id="7" name="Rectangle 1066"/>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103766396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371" y="4289388"/>
            <a:ext cx="7775673" cy="819355"/>
          </a:xfrm>
        </p:spPr>
        <p:txBody>
          <a:bodyPr anchor="b">
            <a:normAutofit/>
          </a:bodyPr>
          <a:lstStyle>
            <a:lvl1pPr>
              <a:defRPr sz="2800"/>
            </a:lvl1pPr>
          </a:lstStyle>
          <a:p>
            <a:r>
              <a:rPr lang="en-US"/>
              <a:t>Click to edit Master title style</a:t>
            </a:r>
            <a:endParaRPr lang="en-US" dirty="0"/>
          </a:p>
        </p:txBody>
      </p:sp>
      <p:sp>
        <p:nvSpPr>
          <p:cNvPr id="3" name="Picture Placeholder 2"/>
          <p:cNvSpPr>
            <a:spLocks noGrp="1" noChangeAspect="1"/>
          </p:cNvSpPr>
          <p:nvPr>
            <p:ph type="pic" idx="1"/>
          </p:nvPr>
        </p:nvSpPr>
        <p:spPr>
          <a:xfrm>
            <a:off x="685371" y="621324"/>
            <a:ext cx="7775673" cy="3379735"/>
          </a:xfrm>
          <a:no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lstStyle>
            <a:lvl1pPr marL="0" indent="0" algn="ctr">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85362" y="5108728"/>
            <a:ext cx="7774499" cy="682472"/>
          </a:xfrm>
        </p:spPr>
        <p:txBody>
          <a:bodyPr>
            <a:normAutofit/>
          </a:bodyPr>
          <a:lstStyle>
            <a:lvl1pPr marL="0" indent="0" algn="ctr">
              <a:buNone/>
              <a:defRPr sz="18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78180663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85346" y="609617"/>
            <a:ext cx="7765322" cy="3424859"/>
          </a:xfrm>
        </p:spPr>
        <p:txBody>
          <a:bodyPr anchor="ctr"/>
          <a:lstStyle>
            <a:lvl1pP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348" y="4204821"/>
            <a:ext cx="7765321" cy="1592186"/>
          </a:xfrm>
        </p:spPr>
        <p:txBody>
          <a:bodyPr anchor="ctr"/>
          <a:lstStyle>
            <a:lvl1pPr marL="0" indent="0" algn="ctr">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189976385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84659" y="609600"/>
            <a:ext cx="6977064" cy="2992904"/>
          </a:xfrm>
        </p:spPr>
        <p:txBody>
          <a:bodyPr anchor="ctr"/>
          <a:lstStyle>
            <a:lvl1pPr>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1290484" y="3610032"/>
            <a:ext cx="6564224" cy="426812"/>
          </a:xfrm>
        </p:spPr>
        <p:txBody>
          <a:bodyPr anchor="t">
            <a:normAutofit/>
          </a:bodyPr>
          <a:lstStyle>
            <a:lvl1pPr marL="0" indent="0" algn="r">
              <a:buNone/>
              <a:defRPr sz="14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345" y="4204821"/>
            <a:ext cx="7765322" cy="1586380"/>
          </a:xfrm>
        </p:spPr>
        <p:txBody>
          <a:bodyPr anchor="ctr">
            <a:normAutofit/>
          </a:bodyPr>
          <a:lstStyle>
            <a:lvl1pPr marL="0" indent="0" algn="ctr">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
        <p:nvSpPr>
          <p:cNvPr id="10" name="TextBox 9"/>
          <p:cNvSpPr txBox="1"/>
          <p:nvPr/>
        </p:nvSpPr>
        <p:spPr>
          <a:xfrm>
            <a:off x="505245" y="641749"/>
            <a:ext cx="457200" cy="584776"/>
          </a:xfrm>
          <a:prstGeom prst="rect">
            <a:avLst/>
          </a:prstGeom>
        </p:spPr>
        <p:txBody>
          <a:bodyPr vert="horz" lIns="91358" tIns="45679" rIns="91358" bIns="45679"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eaLnBrk="1" fontAlgn="auto" hangingPunct="1">
              <a:spcAft>
                <a:spcPts val="0"/>
              </a:spcAft>
            </a:pPr>
            <a:r>
              <a:rPr lang="en-US" sz="8000" dirty="0">
                <a:solidFill>
                  <a:prstClr val="white"/>
                </a:solidFill>
                <a:effectLst/>
                <a:latin typeface="Rockwell"/>
                <a:ea typeface="ＭＳ Ｐゴシック" charset="0"/>
              </a:rPr>
              <a:t>“</a:t>
            </a:r>
          </a:p>
        </p:txBody>
      </p:sp>
      <p:sp>
        <p:nvSpPr>
          <p:cNvPr id="14" name="TextBox 13"/>
          <p:cNvSpPr txBox="1"/>
          <p:nvPr/>
        </p:nvSpPr>
        <p:spPr>
          <a:xfrm>
            <a:off x="7946721" y="3073376"/>
            <a:ext cx="457200" cy="584776"/>
          </a:xfrm>
          <a:prstGeom prst="rect">
            <a:avLst/>
          </a:prstGeom>
        </p:spPr>
        <p:txBody>
          <a:bodyPr vert="horz" lIns="91358" tIns="45679" rIns="91358" bIns="45679"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lgn="r" eaLnBrk="1" fontAlgn="auto" hangingPunct="1">
              <a:spcAft>
                <a:spcPts val="0"/>
              </a:spcAft>
            </a:pPr>
            <a:r>
              <a:rPr lang="en-US" sz="8000" dirty="0">
                <a:solidFill>
                  <a:prstClr val="white"/>
                </a:solidFill>
                <a:effectLst/>
                <a:latin typeface="Rockwell"/>
                <a:ea typeface="ＭＳ Ｐゴシック" charset="0"/>
              </a:rPr>
              <a:t>”</a:t>
            </a:r>
          </a:p>
        </p:txBody>
      </p:sp>
    </p:spTree>
    <p:extLst>
      <p:ext uri="{BB962C8B-B14F-4D97-AF65-F5344CB8AC3E}">
        <p14:creationId xmlns:p14="http://schemas.microsoft.com/office/powerpoint/2010/main" val="62481956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85357" y="2126943"/>
            <a:ext cx="7766495" cy="2511835"/>
          </a:xfrm>
        </p:spPr>
        <p:txBody>
          <a:bodyPr anchor="b"/>
          <a:lstStyle>
            <a:lvl1pP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346" y="4650556"/>
            <a:ext cx="7765322" cy="1140644"/>
          </a:xfrm>
        </p:spPr>
        <p:txBody>
          <a:bodyPr anchor="t"/>
          <a:lstStyle>
            <a:lvl1pPr marL="0" indent="0" algn="ctr">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232379783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685345" y="609617"/>
            <a:ext cx="7765322" cy="1325563"/>
          </a:xfrm>
        </p:spPr>
        <p:txBody>
          <a:bodyPr/>
          <a:lstStyle/>
          <a:p>
            <a:r>
              <a:rPr lang="en-US"/>
              <a:t>Click to edit Master title style</a:t>
            </a:r>
            <a:endParaRPr lang="en-US" dirty="0"/>
          </a:p>
        </p:txBody>
      </p:sp>
      <p:sp>
        <p:nvSpPr>
          <p:cNvPr id="7" name="Text Placeholder 2"/>
          <p:cNvSpPr>
            <a:spLocks noGrp="1"/>
          </p:cNvSpPr>
          <p:nvPr>
            <p:ph type="body" idx="1"/>
          </p:nvPr>
        </p:nvSpPr>
        <p:spPr>
          <a:xfrm>
            <a:off x="685347" y="2088336"/>
            <a:ext cx="2474217" cy="823305"/>
          </a:xfrm>
        </p:spPr>
        <p:txBody>
          <a:bodyPr anchor="b">
            <a:noAutofit/>
          </a:bodyPr>
          <a:lstStyle>
            <a:lvl1pPr marL="0" indent="0" algn="ctr">
              <a:lnSpc>
                <a:spcPct val="100000"/>
              </a:lnSpc>
              <a:buNone/>
              <a:defRPr sz="24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685347" y="2911625"/>
            <a:ext cx="2474217" cy="2879576"/>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33674" y="2088320"/>
            <a:ext cx="2473919" cy="823304"/>
          </a:xfrm>
        </p:spPr>
        <p:txBody>
          <a:bodyPr anchor="b">
            <a:noAutofit/>
          </a:bodyPr>
          <a:lstStyle>
            <a:lvl1pPr marL="0" indent="0" algn="ctr">
              <a:lnSpc>
                <a:spcPct val="100000"/>
              </a:lnSpc>
              <a:buNone/>
              <a:defRPr sz="24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33660" y="2911625"/>
            <a:ext cx="2474866" cy="2879576"/>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79975" y="2088320"/>
            <a:ext cx="2468408" cy="823304"/>
          </a:xfrm>
        </p:spPr>
        <p:txBody>
          <a:bodyPr anchor="b">
            <a:noAutofit/>
          </a:bodyPr>
          <a:lstStyle>
            <a:lvl1pPr marL="0" indent="0" algn="ctr">
              <a:lnSpc>
                <a:spcPct val="100000"/>
              </a:lnSpc>
              <a:buNone/>
              <a:defRPr sz="24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2261" y="2911625"/>
            <a:ext cx="2468408" cy="2879576"/>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139627462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685346" y="609617"/>
            <a:ext cx="7765322" cy="1325563"/>
          </a:xfrm>
        </p:spPr>
        <p:txBody>
          <a:bodyPr/>
          <a:lstStyle/>
          <a:p>
            <a:r>
              <a:rPr lang="en-US"/>
              <a:t>Click to edit Master title style</a:t>
            </a:r>
            <a:endParaRPr lang="en-US" dirty="0"/>
          </a:p>
        </p:txBody>
      </p:sp>
      <p:sp>
        <p:nvSpPr>
          <p:cNvPr id="19" name="Text Placeholder 2"/>
          <p:cNvSpPr>
            <a:spLocks noGrp="1"/>
          </p:cNvSpPr>
          <p:nvPr>
            <p:ph type="body" idx="1"/>
          </p:nvPr>
        </p:nvSpPr>
        <p:spPr>
          <a:xfrm>
            <a:off x="685348" y="3989147"/>
            <a:ext cx="2474216" cy="576262"/>
          </a:xfrm>
        </p:spPr>
        <p:txBody>
          <a:bodyPr anchor="b">
            <a:noAutofit/>
          </a:bodyPr>
          <a:lstStyle>
            <a:lvl1pPr marL="0" indent="0" algn="ctr">
              <a:lnSpc>
                <a:spcPct val="100000"/>
              </a:lnSpc>
              <a:buNone/>
              <a:defRPr sz="20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819015" y="2092235"/>
            <a:ext cx="2205038"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6793" indent="0">
              <a:buNone/>
              <a:defRPr sz="1600"/>
            </a:lvl2pPr>
            <a:lvl3pPr marL="913589" indent="0">
              <a:buNone/>
              <a:defRPr sz="1600"/>
            </a:lvl3pPr>
            <a:lvl4pPr marL="1370390" indent="0">
              <a:buNone/>
              <a:defRPr sz="1600"/>
            </a:lvl4pPr>
            <a:lvl5pPr marL="1827184" indent="0">
              <a:buNone/>
              <a:defRPr sz="1600"/>
            </a:lvl5pPr>
            <a:lvl6pPr marL="2283978" indent="0">
              <a:buNone/>
              <a:defRPr sz="1600"/>
            </a:lvl6pPr>
            <a:lvl7pPr marL="2740777" indent="0">
              <a:buNone/>
              <a:defRPr sz="1600"/>
            </a:lvl7pPr>
            <a:lvl8pPr marL="3197567" indent="0">
              <a:buNone/>
              <a:defRPr sz="1600"/>
            </a:lvl8pPr>
            <a:lvl9pPr marL="3654368" indent="0">
              <a:buNone/>
              <a:defRPr sz="1600"/>
            </a:lvl9pPr>
          </a:lstStyle>
          <a:p>
            <a:r>
              <a:rPr lang="en-US"/>
              <a:t>Click icon to add picture</a:t>
            </a:r>
            <a:endParaRPr lang="en-US" dirty="0"/>
          </a:p>
        </p:txBody>
      </p:sp>
      <p:sp>
        <p:nvSpPr>
          <p:cNvPr id="21" name="Text Placeholder 3"/>
          <p:cNvSpPr>
            <a:spLocks noGrp="1"/>
          </p:cNvSpPr>
          <p:nvPr>
            <p:ph type="body" sz="half" idx="18"/>
          </p:nvPr>
        </p:nvSpPr>
        <p:spPr>
          <a:xfrm>
            <a:off x="685348" y="4565409"/>
            <a:ext cx="2474216" cy="1225792"/>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332042" y="3989147"/>
            <a:ext cx="2474237" cy="576262"/>
          </a:xfrm>
        </p:spPr>
        <p:txBody>
          <a:bodyPr anchor="b">
            <a:noAutofit/>
          </a:bodyPr>
          <a:lstStyle>
            <a:lvl1pPr marL="0" indent="0" algn="ctr">
              <a:lnSpc>
                <a:spcPct val="100000"/>
              </a:lnSpc>
              <a:buNone/>
              <a:defRPr sz="20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426748" y="2092235"/>
            <a:ext cx="2197894"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6793" indent="0">
              <a:buNone/>
              <a:defRPr sz="1600"/>
            </a:lvl2pPr>
            <a:lvl3pPr marL="913589" indent="0">
              <a:buNone/>
              <a:defRPr sz="1600"/>
            </a:lvl3pPr>
            <a:lvl4pPr marL="1370390" indent="0">
              <a:buNone/>
              <a:defRPr sz="1600"/>
            </a:lvl4pPr>
            <a:lvl5pPr marL="1827184" indent="0">
              <a:buNone/>
              <a:defRPr sz="1600"/>
            </a:lvl5pPr>
            <a:lvl6pPr marL="2283978" indent="0">
              <a:buNone/>
              <a:defRPr sz="1600"/>
            </a:lvl6pPr>
            <a:lvl7pPr marL="2740777" indent="0">
              <a:buNone/>
              <a:defRPr sz="1600"/>
            </a:lvl7pPr>
            <a:lvl8pPr marL="3197567" indent="0">
              <a:buNone/>
              <a:defRPr sz="1600"/>
            </a:lvl8pPr>
            <a:lvl9pPr marL="3654368" indent="0">
              <a:buNone/>
              <a:defRPr sz="1600"/>
            </a:lvl9pPr>
          </a:lstStyle>
          <a:p>
            <a:r>
              <a:rPr lang="en-US"/>
              <a:t>Click icon to add picture</a:t>
            </a:r>
            <a:endParaRPr lang="en-US" dirty="0"/>
          </a:p>
        </p:txBody>
      </p:sp>
      <p:sp>
        <p:nvSpPr>
          <p:cNvPr id="24" name="Text Placeholder 3"/>
          <p:cNvSpPr>
            <a:spLocks noGrp="1"/>
          </p:cNvSpPr>
          <p:nvPr>
            <p:ph type="body" sz="half" idx="19"/>
          </p:nvPr>
        </p:nvSpPr>
        <p:spPr>
          <a:xfrm>
            <a:off x="3331011" y="4565409"/>
            <a:ext cx="2475252" cy="1225792"/>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80083" y="3989147"/>
            <a:ext cx="2467425" cy="576262"/>
          </a:xfrm>
        </p:spPr>
        <p:txBody>
          <a:bodyPr anchor="b">
            <a:noAutofit/>
          </a:bodyPr>
          <a:lstStyle>
            <a:lvl1pPr marL="0" indent="0" algn="ctr">
              <a:lnSpc>
                <a:spcPct val="100000"/>
              </a:lnSpc>
              <a:buNone/>
              <a:defRPr sz="20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6114605" y="2092235"/>
            <a:ext cx="2199085"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6793" indent="0">
              <a:buNone/>
              <a:defRPr sz="1600"/>
            </a:lvl2pPr>
            <a:lvl3pPr marL="913589" indent="0">
              <a:buNone/>
              <a:defRPr sz="1600"/>
            </a:lvl3pPr>
            <a:lvl4pPr marL="1370390" indent="0">
              <a:buNone/>
              <a:defRPr sz="1600"/>
            </a:lvl4pPr>
            <a:lvl5pPr marL="1827184" indent="0">
              <a:buNone/>
              <a:defRPr sz="1600"/>
            </a:lvl5pPr>
            <a:lvl6pPr marL="2283978" indent="0">
              <a:buNone/>
              <a:defRPr sz="1600"/>
            </a:lvl6pPr>
            <a:lvl7pPr marL="2740777" indent="0">
              <a:buNone/>
              <a:defRPr sz="1600"/>
            </a:lvl7pPr>
            <a:lvl8pPr marL="3197567" indent="0">
              <a:buNone/>
              <a:defRPr sz="1600"/>
            </a:lvl8pPr>
            <a:lvl9pPr marL="3654368" indent="0">
              <a:buNone/>
              <a:defRPr sz="1600"/>
            </a:lvl9pPr>
          </a:lstStyle>
          <a:p>
            <a:r>
              <a:rPr lang="en-US"/>
              <a:t>Click icon to add picture</a:t>
            </a:r>
            <a:endParaRPr lang="en-US" dirty="0"/>
          </a:p>
        </p:txBody>
      </p:sp>
      <p:sp>
        <p:nvSpPr>
          <p:cNvPr id="27" name="Text Placeholder 3"/>
          <p:cNvSpPr>
            <a:spLocks noGrp="1"/>
          </p:cNvSpPr>
          <p:nvPr>
            <p:ph type="body" sz="half" idx="20"/>
          </p:nvPr>
        </p:nvSpPr>
        <p:spPr>
          <a:xfrm>
            <a:off x="5979974" y="4565410"/>
            <a:ext cx="2470694" cy="1225790"/>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379968709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159171884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609601"/>
            <a:ext cx="1906993" cy="5181601"/>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685347" y="609601"/>
            <a:ext cx="5744029" cy="518160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7/6/20</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243697416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2" cstate="screen">
            <a:extLst>
              <a:ext uri="{28A0092B-C50C-407E-A947-70E740481C1C}">
                <a14:useLocalDpi xmlns:a14="http://schemas.microsoft.com/office/drawing/2010/main"/>
              </a:ext>
            </a:extLst>
          </a:blip>
          <a:srcRect t="33333"/>
          <a:stretch>
            <a:fillRect/>
          </a:stretch>
        </p:blipFill>
        <p:spPr>
          <a:xfrm>
            <a:off x="0" y="0"/>
            <a:ext cx="9144000" cy="4572000"/>
          </a:xfrm>
          <a:prstGeom prst="rect">
            <a:avLst/>
          </a:prstGeom>
        </p:spPr>
      </p:pic>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
        <p:nvSpPr>
          <p:cNvPr id="3" name="Subtitle 2"/>
          <p:cNvSpPr>
            <a:spLocks noGrp="1"/>
          </p:cNvSpPr>
          <p:nvPr>
            <p:ph type="subTitle" idx="1"/>
          </p:nvPr>
        </p:nvSpPr>
        <p:spPr>
          <a:xfrm>
            <a:off x="1219200" y="3886200"/>
            <a:ext cx="6400800" cy="1752600"/>
          </a:xfrm>
        </p:spPr>
        <p:txBody>
          <a:bodyPr>
            <a:normAutofit/>
          </a:bodyPr>
          <a:lstStyle>
            <a:lvl1pPr marL="0" indent="0" algn="ctr">
              <a:buNone/>
              <a:defRPr sz="1700" baseline="0">
                <a:solidFill>
                  <a:schemeClr val="tx2"/>
                </a:solidFill>
              </a:defRPr>
            </a:lvl1pPr>
            <a:lvl2pPr marL="456793" indent="0" algn="ctr">
              <a:buNone/>
              <a:defRPr>
                <a:solidFill>
                  <a:schemeClr val="tx1">
                    <a:tint val="75000"/>
                  </a:schemeClr>
                </a:solidFill>
              </a:defRPr>
            </a:lvl2pPr>
            <a:lvl3pPr marL="913589" indent="0" algn="ctr">
              <a:buNone/>
              <a:defRPr>
                <a:solidFill>
                  <a:schemeClr val="tx1">
                    <a:tint val="75000"/>
                  </a:schemeClr>
                </a:solidFill>
              </a:defRPr>
            </a:lvl3pPr>
            <a:lvl4pPr marL="1370390" indent="0" algn="ctr">
              <a:buNone/>
              <a:defRPr>
                <a:solidFill>
                  <a:schemeClr val="tx1">
                    <a:tint val="75000"/>
                  </a:schemeClr>
                </a:solidFill>
              </a:defRPr>
            </a:lvl4pPr>
            <a:lvl5pPr marL="1827184" indent="0" algn="ctr">
              <a:buNone/>
              <a:defRPr>
                <a:solidFill>
                  <a:schemeClr val="tx1">
                    <a:tint val="75000"/>
                  </a:schemeClr>
                </a:solidFill>
              </a:defRPr>
            </a:lvl5pPr>
            <a:lvl6pPr marL="2283978" indent="0" algn="ctr">
              <a:buNone/>
              <a:defRPr>
                <a:solidFill>
                  <a:schemeClr val="tx1">
                    <a:tint val="75000"/>
                  </a:schemeClr>
                </a:solidFill>
              </a:defRPr>
            </a:lvl6pPr>
            <a:lvl7pPr marL="2740777" indent="0" algn="ctr">
              <a:buNone/>
              <a:defRPr>
                <a:solidFill>
                  <a:schemeClr val="tx1">
                    <a:tint val="75000"/>
                  </a:schemeClr>
                </a:solidFill>
              </a:defRPr>
            </a:lvl7pPr>
            <a:lvl8pPr marL="3197567" indent="0" algn="ctr">
              <a:buNone/>
              <a:defRPr>
                <a:solidFill>
                  <a:schemeClr val="tx1">
                    <a:tint val="75000"/>
                  </a:schemeClr>
                </a:solidFill>
              </a:defRPr>
            </a:lvl8pPr>
            <a:lvl9pPr marL="3654368" indent="0" algn="ctr">
              <a:buNone/>
              <a:defRPr>
                <a:solidFill>
                  <a:schemeClr val="tx1">
                    <a:tint val="75000"/>
                  </a:schemeClr>
                </a:solidFill>
              </a:defRPr>
            </a:lvl9pPr>
          </a:lstStyle>
          <a:p>
            <a:r>
              <a:rPr lang="en-US"/>
              <a:t>Click to edit Master subtitle style</a:t>
            </a:r>
            <a:endParaRPr lang="en-US" dirty="0"/>
          </a:p>
        </p:txBody>
      </p:sp>
      <p:sp>
        <p:nvSpPr>
          <p:cNvPr id="2" name="Title 1"/>
          <p:cNvSpPr>
            <a:spLocks noGrp="1"/>
          </p:cNvSpPr>
          <p:nvPr>
            <p:ph type="ctrTitle"/>
          </p:nvPr>
        </p:nvSpPr>
        <p:spPr>
          <a:xfrm>
            <a:off x="685800" y="2007889"/>
            <a:ext cx="7772400" cy="1470025"/>
          </a:xfrm>
        </p:spPr>
        <p:txBody>
          <a:bodyPr/>
          <a:lstStyle>
            <a:lvl1pPr algn="ctr">
              <a:defRPr sz="3200"/>
            </a:lvl1pPr>
          </a:lstStyle>
          <a:p>
            <a:r>
              <a:rPr lang="en-US"/>
              <a:t>Click to edit Master title style</a:t>
            </a:r>
            <a:endParaRPr lang="en-US" dirty="0"/>
          </a:p>
        </p:txBody>
      </p:sp>
    </p:spTree>
    <p:extLst>
      <p:ext uri="{BB962C8B-B14F-4D97-AF65-F5344CB8AC3E}">
        <p14:creationId xmlns:p14="http://schemas.microsoft.com/office/powerpoint/2010/main" val="323726440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7924800" cy="1143000"/>
          </a:xfrm>
        </p:spPr>
        <p:txBody>
          <a:bodyPr/>
          <a:lstStyle/>
          <a:p>
            <a:r>
              <a:rPr lang="en-US"/>
              <a:t>Click to edit Master 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
        <p:nvSpPr>
          <p:cNvPr id="8" name="Content Placeholder 7"/>
          <p:cNvSpPr>
            <a:spLocks noGrp="1"/>
          </p:cNvSpPr>
          <p:nvPr>
            <p:ph sz="quarter" idx="13"/>
          </p:nvPr>
        </p:nvSpPr>
        <p:spPr>
          <a:xfrm>
            <a:off x="609601" y="1600200"/>
            <a:ext cx="7924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031569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8"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9" name="Rectangle 5"/>
          <p:cNvSpPr>
            <a:spLocks noGrp="1" noChangeArrowheads="1"/>
          </p:cNvSpPr>
          <p:nvPr>
            <p:ph type="sldNum" sz="quarter" idx="12"/>
          </p:nvPr>
        </p:nvSpPr>
        <p:spPr/>
        <p:txBody>
          <a:bodyPr/>
          <a:lstStyle>
            <a:lvl1pPr eaLnBrk="0" hangingPunct="0">
              <a:defRPr>
                <a:latin typeface="Arial" pitchFamily="34" charset="0"/>
              </a:defRPr>
            </a:lvl1pPr>
          </a:lstStyle>
          <a:p>
            <a:fld id="{E96E4E97-13BC-48DB-A3C8-42A0323CC59A}" type="slidenum">
              <a:rPr lang="zh-CN" altLang="en-US"/>
              <a:pPr/>
              <a:t>‹#›</a:t>
            </a:fld>
            <a:endParaRPr lang="en-US" altLang="zh-CN"/>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4"/>
          <p:cNvSpPr>
            <a:spLocks noGrp="1" noChangeArrowheads="1"/>
          </p:cNvSpPr>
          <p:nvPr>
            <p:ph type="dt" sz="half" idx="10"/>
          </p:nvPr>
        </p:nvSpPr>
        <p:spPr>
          <a:ln/>
        </p:spPr>
        <p:txBody>
          <a:bodyPr/>
          <a:lstStyle>
            <a:lvl1pPr>
              <a:defRPr/>
            </a:lvl1pPr>
          </a:lstStyle>
          <a:p>
            <a:endParaRPr lang="zh-CN" altLang="en-US"/>
          </a:p>
        </p:txBody>
      </p:sp>
      <p:sp>
        <p:nvSpPr>
          <p:cNvPr id="8" name="Rectangle 1065"/>
          <p:cNvSpPr>
            <a:spLocks noGrp="1" noChangeArrowheads="1"/>
          </p:cNvSpPr>
          <p:nvPr>
            <p:ph type="ftr" sz="quarter" idx="11"/>
          </p:nvPr>
        </p:nvSpPr>
        <p:spPr>
          <a:ln/>
        </p:spPr>
        <p:txBody>
          <a:bodyPr/>
          <a:lstStyle>
            <a:lvl1pPr>
              <a:defRPr/>
            </a:lvl1pPr>
          </a:lstStyle>
          <a:p>
            <a:endParaRPr lang="zh-CN" altLang="en-US"/>
          </a:p>
        </p:txBody>
      </p:sp>
      <p:sp>
        <p:nvSpPr>
          <p:cNvPr id="9" name="Rectangle 1066"/>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55982830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09615" y="4962541"/>
            <a:ext cx="7885113" cy="1362075"/>
          </a:xfrm>
        </p:spPr>
        <p:txBody>
          <a:bodyPr anchor="t"/>
          <a:lstStyle>
            <a:lvl1pPr algn="l">
              <a:defRPr sz="3200" b="0" i="0" cap="all" baseline="0"/>
            </a:lvl1pPr>
          </a:lstStyle>
          <a:p>
            <a:r>
              <a:rPr lang="en-US"/>
              <a:t>Click to edit Master title style</a:t>
            </a:r>
            <a:endParaRPr lang="en-US" dirty="0"/>
          </a:p>
        </p:txBody>
      </p:sp>
      <p:sp>
        <p:nvSpPr>
          <p:cNvPr id="3" name="Text Placeholder 2"/>
          <p:cNvSpPr>
            <a:spLocks noGrp="1"/>
          </p:cNvSpPr>
          <p:nvPr>
            <p:ph type="body" idx="1"/>
          </p:nvPr>
        </p:nvSpPr>
        <p:spPr>
          <a:xfrm>
            <a:off x="609615" y="3462354"/>
            <a:ext cx="7885113" cy="1500187"/>
          </a:xfrm>
        </p:spPr>
        <p:txBody>
          <a:bodyPr anchor="b">
            <a:normAutofit/>
          </a:bodyPr>
          <a:lstStyle>
            <a:lvl1pPr marL="0" indent="0">
              <a:buNone/>
              <a:defRPr sz="1700" baseline="0">
                <a:solidFill>
                  <a:schemeClr val="tx2"/>
                </a:solidFill>
              </a:defRPr>
            </a:lvl1pPr>
            <a:lvl2pPr marL="456793" indent="0">
              <a:buNone/>
              <a:defRPr sz="1800">
                <a:solidFill>
                  <a:schemeClr val="tx1">
                    <a:tint val="75000"/>
                  </a:schemeClr>
                </a:solidFill>
              </a:defRPr>
            </a:lvl2pPr>
            <a:lvl3pPr marL="913589" indent="0">
              <a:buNone/>
              <a:defRPr sz="1600">
                <a:solidFill>
                  <a:schemeClr val="tx1">
                    <a:tint val="75000"/>
                  </a:schemeClr>
                </a:solidFill>
              </a:defRPr>
            </a:lvl3pPr>
            <a:lvl4pPr marL="1370390" indent="0">
              <a:buNone/>
              <a:defRPr sz="1400">
                <a:solidFill>
                  <a:schemeClr val="tx1">
                    <a:tint val="75000"/>
                  </a:schemeClr>
                </a:solidFill>
              </a:defRPr>
            </a:lvl4pPr>
            <a:lvl5pPr marL="1827184" indent="0">
              <a:buNone/>
              <a:defRPr sz="1400">
                <a:solidFill>
                  <a:schemeClr val="tx1">
                    <a:tint val="75000"/>
                  </a:schemeClr>
                </a:solidFill>
              </a:defRPr>
            </a:lvl5pPr>
            <a:lvl6pPr marL="2283978" indent="0">
              <a:buNone/>
              <a:defRPr sz="1400">
                <a:solidFill>
                  <a:schemeClr val="tx1">
                    <a:tint val="75000"/>
                  </a:schemeClr>
                </a:solidFill>
              </a:defRPr>
            </a:lvl6pPr>
            <a:lvl7pPr marL="2740777" indent="0">
              <a:buNone/>
              <a:defRPr sz="1400">
                <a:solidFill>
                  <a:schemeClr val="tx1">
                    <a:tint val="75000"/>
                  </a:schemeClr>
                </a:solidFill>
              </a:defRPr>
            </a:lvl7pPr>
            <a:lvl8pPr marL="3197567" indent="0">
              <a:buNone/>
              <a:defRPr sz="1400">
                <a:solidFill>
                  <a:schemeClr val="tx1">
                    <a:tint val="75000"/>
                  </a:schemeClr>
                </a:solidFill>
              </a:defRPr>
            </a:lvl8pPr>
            <a:lvl9pPr marL="365436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39054947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1600200"/>
            <a:ext cx="3733800" cy="4114800"/>
          </a:xfrm>
        </p:spPr>
        <p:txBody>
          <a:bodyPr/>
          <a:lstStyle>
            <a:lvl5pPr>
              <a:defRPr/>
            </a:lvl5pPr>
            <a:lvl6pPr>
              <a:buClr>
                <a:schemeClr val="tx2"/>
              </a:buClr>
              <a:buFont typeface="Arial" pitchFamily="34" charset="0"/>
              <a:buChar char="•"/>
              <a:defRPr/>
            </a:lvl6pPr>
            <a:lvl7pPr>
              <a:buClr>
                <a:schemeClr val="tx2"/>
              </a:buClr>
              <a:buFont typeface="Arial" pitchFamily="34" charset="0"/>
              <a:buChar char="•"/>
              <a:defRPr/>
            </a:lvl7pPr>
            <a:lvl8pPr>
              <a:buClr>
                <a:schemeClr val="tx2"/>
              </a:buClr>
              <a:buFont typeface="Arial" pitchFamily="34" charset="0"/>
              <a:buChar char="•"/>
              <a:defRPr/>
            </a:lvl8pPr>
            <a:lvl9pPr>
              <a:buClr>
                <a:schemeClr val="tx2"/>
              </a:buClr>
              <a:buFont typeface="Arial" pitchFamily="34" charset="0"/>
              <a:buChar cha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4"/>
          </p:nvPr>
        </p:nvSpPr>
        <p:spPr>
          <a:xfrm>
            <a:off x="4800600" y="1600200"/>
            <a:ext cx="3733800" cy="41148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09601" y="274638"/>
            <a:ext cx="7924800" cy="1143000"/>
          </a:xfrm>
        </p:spPr>
        <p:txBody>
          <a:bodyPr/>
          <a:lstStyle/>
          <a:p>
            <a:r>
              <a:rPr lang="en-US"/>
              <a:t>Click to edit Master title style</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6" name="Footer Placeholder 5"/>
          <p:cNvSpPr>
            <a:spLocks noGrp="1"/>
          </p:cNvSpPr>
          <p:nvPr>
            <p:ph type="ftr" sz="quarter" idx="11"/>
          </p:nvPr>
        </p:nvSpPr>
        <p:spPr/>
        <p:txBody>
          <a:bodyPr/>
          <a:lstStyle/>
          <a:p>
            <a:endParaRPr lang="en-US" dirty="0">
              <a:solidFill>
                <a:srgbClr val="FFFFFF"/>
              </a:solidFill>
              <a:latin typeface="Arial Narrow"/>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5201978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3" name="Content Placeholder 12"/>
          <p:cNvSpPr>
            <a:spLocks noGrp="1"/>
          </p:cNvSpPr>
          <p:nvPr>
            <p:ph sz="quarter" idx="14"/>
          </p:nvPr>
        </p:nvSpPr>
        <p:spPr>
          <a:xfrm>
            <a:off x="4800600" y="2209800"/>
            <a:ext cx="37338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3"/>
          </p:nvPr>
        </p:nvSpPr>
        <p:spPr>
          <a:xfrm>
            <a:off x="609600" y="2209800"/>
            <a:ext cx="37338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09601" y="274638"/>
            <a:ext cx="7924800" cy="114300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09600" y="1600200"/>
            <a:ext cx="3733800" cy="574675"/>
          </a:xfrm>
        </p:spPr>
        <p:txBody>
          <a:bodyPr anchor="b">
            <a:normAutofit/>
          </a:bodyPr>
          <a:lstStyle>
            <a:lvl1pPr marL="0" indent="0">
              <a:buNone/>
              <a:defRPr sz="1700" b="0" i="0" baseline="0">
                <a:solidFill>
                  <a:schemeClr val="tx2"/>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5" name="Text Placeholder 4"/>
          <p:cNvSpPr>
            <a:spLocks noGrp="1"/>
          </p:cNvSpPr>
          <p:nvPr>
            <p:ph type="body" sz="quarter" idx="3"/>
          </p:nvPr>
        </p:nvSpPr>
        <p:spPr>
          <a:xfrm>
            <a:off x="4800600" y="1600200"/>
            <a:ext cx="3733800" cy="574675"/>
          </a:xfrm>
        </p:spPr>
        <p:txBody>
          <a:bodyPr anchor="b">
            <a:normAutofit/>
          </a:bodyPr>
          <a:lstStyle>
            <a:lvl1pPr marL="0" indent="0">
              <a:buNone/>
              <a:defRPr sz="1700" b="0" i="0" baseline="0">
                <a:solidFill>
                  <a:schemeClr val="tx2"/>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8" name="Footer Placeholder 7"/>
          <p:cNvSpPr>
            <a:spLocks noGrp="1"/>
          </p:cNvSpPr>
          <p:nvPr>
            <p:ph type="ftr" sz="quarter" idx="11"/>
          </p:nvPr>
        </p:nvSpPr>
        <p:spPr/>
        <p:txBody>
          <a:bodyPr/>
          <a:lstStyle/>
          <a:p>
            <a:endParaRPr lang="en-US" dirty="0">
              <a:solidFill>
                <a:srgbClr val="FFFFFF"/>
              </a:solidFill>
              <a:latin typeface="Arial Narrow"/>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196623654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7924800" cy="11430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4" name="Footer Placeholder 3"/>
          <p:cNvSpPr>
            <a:spLocks noGrp="1"/>
          </p:cNvSpPr>
          <p:nvPr>
            <p:ph type="ftr" sz="quarter" idx="11"/>
          </p:nvPr>
        </p:nvSpPr>
        <p:spPr/>
        <p:txBody>
          <a:bodyPr/>
          <a:lstStyle/>
          <a:p>
            <a:endParaRPr lang="en-US" dirty="0">
              <a:solidFill>
                <a:srgbClr val="FFFFFF"/>
              </a:solidFill>
              <a:latin typeface="Arial Narrow"/>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34161707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3" name="Footer Placeholder 2"/>
          <p:cNvSpPr>
            <a:spLocks noGrp="1"/>
          </p:cNvSpPr>
          <p:nvPr>
            <p:ph type="ftr" sz="quarter" idx="11"/>
          </p:nvPr>
        </p:nvSpPr>
        <p:spPr/>
        <p:txBody>
          <a:bodyPr/>
          <a:lstStyle/>
          <a:p>
            <a:endParaRPr lang="en-US" dirty="0">
              <a:solidFill>
                <a:srgbClr val="FFFFFF"/>
              </a:solidFill>
              <a:latin typeface="Arial Narrow"/>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1526811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3962401" y="1447800"/>
            <a:ext cx="4648200" cy="4267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12648" y="1447800"/>
            <a:ext cx="2971800" cy="1097280"/>
          </a:xfrm>
        </p:spPr>
        <p:txBody>
          <a:bodyPr anchor="b"/>
          <a:lstStyle>
            <a:lvl1pPr algn="l">
              <a:defRPr sz="1800" b="0" i="0" cap="none" baseline="0">
                <a:solidFill>
                  <a:schemeClr val="tx2"/>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612648" y="2547906"/>
            <a:ext cx="2971800" cy="3167109"/>
          </a:xfrm>
        </p:spPr>
        <p:txBody>
          <a:bodyPr tIns="9143">
            <a:normAutofit/>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6" name="Footer Placeholder 5"/>
          <p:cNvSpPr>
            <a:spLocks noGrp="1"/>
          </p:cNvSpPr>
          <p:nvPr>
            <p:ph type="ftr" sz="quarter" idx="11"/>
          </p:nvPr>
        </p:nvSpPr>
        <p:spPr/>
        <p:txBody>
          <a:bodyPr/>
          <a:lstStyle/>
          <a:p>
            <a:endParaRPr lang="en-US" dirty="0">
              <a:solidFill>
                <a:srgbClr val="FFFFFF"/>
              </a:solidFill>
              <a:latin typeface="Arial Narrow"/>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325775822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pic>
        <p:nvPicPr>
          <p:cNvPr id="11" name="Picture 10" descr="horizon.png"/>
          <p:cNvPicPr>
            <a:picLocks noChangeAspect="1"/>
          </p:cNvPicPr>
          <p:nvPr/>
        </p:nvPicPr>
        <p:blipFill>
          <a:blip r:embed="rId2" cstate="print"/>
          <a:stretch>
            <a:fillRect/>
          </a:stretch>
        </p:blipFill>
        <p:spPr>
          <a:xfrm>
            <a:off x="0" y="0"/>
            <a:ext cx="9144000" cy="6858000"/>
          </a:xfrm>
          <a:prstGeom prst="rect">
            <a:avLst/>
          </a:prstGeom>
        </p:spPr>
      </p:pic>
      <p:sp>
        <p:nvSpPr>
          <p:cNvPr id="2" name="Title 1"/>
          <p:cNvSpPr>
            <a:spLocks noGrp="1"/>
          </p:cNvSpPr>
          <p:nvPr>
            <p:ph type="title"/>
          </p:nvPr>
        </p:nvSpPr>
        <p:spPr>
          <a:xfrm>
            <a:off x="609600" y="1447800"/>
            <a:ext cx="2971800" cy="1097280"/>
          </a:xfrm>
        </p:spPr>
        <p:txBody>
          <a:bodyPr anchor="b"/>
          <a:lstStyle>
            <a:lvl1pPr algn="l">
              <a:defRPr sz="1800" b="0" i="0" cap="none" baseline="0">
                <a:solidFill>
                  <a:schemeClr val="tx2"/>
                </a:solidFill>
              </a:defRPr>
            </a:lvl1pPr>
          </a:lstStyle>
          <a:p>
            <a:r>
              <a:rPr lang="en-US"/>
              <a:t>Click to edit Master title style</a:t>
            </a:r>
            <a:endParaRPr lang="en-US" dirty="0"/>
          </a:p>
        </p:txBody>
      </p:sp>
      <p:sp>
        <p:nvSpPr>
          <p:cNvPr id="3" name="Picture Placeholder 2"/>
          <p:cNvSpPr>
            <a:spLocks noGrp="1"/>
          </p:cNvSpPr>
          <p:nvPr>
            <p:ph type="pic" idx="1"/>
          </p:nvPr>
        </p:nvSpPr>
        <p:spPr>
          <a:xfrm>
            <a:off x="4657344" y="1447800"/>
            <a:ext cx="3419856" cy="3474720"/>
          </a:xfrm>
          <a:custGeom>
            <a:avLst/>
            <a:gdLst>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74450 w 3419856"/>
              <a:gd name="connsiteY9" fmla="*/ 3429000 h 3429000"/>
              <a:gd name="connsiteX10" fmla="*/ 21806 w 3419856"/>
              <a:gd name="connsiteY10" fmla="*/ 3407194 h 3429000"/>
              <a:gd name="connsiteX11" fmla="*/ 0 w 3419856"/>
              <a:gd name="connsiteY11" fmla="*/ 3354550 h 3429000"/>
              <a:gd name="connsiteX12" fmla="*/ 0 w 3419856"/>
              <a:gd name="connsiteY12" fmla="*/ 74450 h 3429000"/>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21806 w 3419856"/>
              <a:gd name="connsiteY9" fmla="*/ 3407194 h 3429000"/>
              <a:gd name="connsiteX10" fmla="*/ 0 w 3419856"/>
              <a:gd name="connsiteY10" fmla="*/ 3354550 h 3429000"/>
              <a:gd name="connsiteX11" fmla="*/ 0 w 3419856"/>
              <a:gd name="connsiteY11" fmla="*/ 74450 h 3429000"/>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8026"/>
              <a:gd name="connsiteY0" fmla="*/ 74450 h 3910007"/>
              <a:gd name="connsiteX1" fmla="*/ 21806 w 3968026"/>
              <a:gd name="connsiteY1" fmla="*/ 21806 h 3910007"/>
              <a:gd name="connsiteX2" fmla="*/ 74450 w 3968026"/>
              <a:gd name="connsiteY2" fmla="*/ 0 h 3910007"/>
              <a:gd name="connsiteX3" fmla="*/ 3345406 w 3968026"/>
              <a:gd name="connsiteY3" fmla="*/ 0 h 3910007"/>
              <a:gd name="connsiteX4" fmla="*/ 3398050 w 3968026"/>
              <a:gd name="connsiteY4" fmla="*/ 21806 h 3910007"/>
              <a:gd name="connsiteX5" fmla="*/ 3419856 w 3968026"/>
              <a:gd name="connsiteY5" fmla="*/ 74450 h 3910007"/>
              <a:gd name="connsiteX6" fmla="*/ 3419856 w 3968026"/>
              <a:gd name="connsiteY6" fmla="*/ 3354550 h 3910007"/>
              <a:gd name="connsiteX7" fmla="*/ 3398050 w 3968026"/>
              <a:gd name="connsiteY7" fmla="*/ 3407194 h 3910007"/>
              <a:gd name="connsiteX8" fmla="*/ 0 w 3968026"/>
              <a:gd name="connsiteY8" fmla="*/ 3354550 h 3910007"/>
              <a:gd name="connsiteX9" fmla="*/ 0 w 3968026"/>
              <a:gd name="connsiteY9" fmla="*/ 74450 h 3910007"/>
              <a:gd name="connsiteX0" fmla="*/ 0 w 3419856"/>
              <a:gd name="connsiteY0" fmla="*/ 74450 h 3901233"/>
              <a:gd name="connsiteX1" fmla="*/ 21806 w 3419856"/>
              <a:gd name="connsiteY1" fmla="*/ 21806 h 3901233"/>
              <a:gd name="connsiteX2" fmla="*/ 74450 w 3419856"/>
              <a:gd name="connsiteY2" fmla="*/ 0 h 3901233"/>
              <a:gd name="connsiteX3" fmla="*/ 3345406 w 3419856"/>
              <a:gd name="connsiteY3" fmla="*/ 0 h 3901233"/>
              <a:gd name="connsiteX4" fmla="*/ 3398050 w 3419856"/>
              <a:gd name="connsiteY4" fmla="*/ 21806 h 3901233"/>
              <a:gd name="connsiteX5" fmla="*/ 3419856 w 3419856"/>
              <a:gd name="connsiteY5" fmla="*/ 74450 h 3901233"/>
              <a:gd name="connsiteX6" fmla="*/ 3419856 w 3419856"/>
              <a:gd name="connsiteY6" fmla="*/ 3354550 h 3901233"/>
              <a:gd name="connsiteX7" fmla="*/ 0 w 3419856"/>
              <a:gd name="connsiteY7" fmla="*/ 3354550 h 3901233"/>
              <a:gd name="connsiteX8" fmla="*/ 0 w 3419856"/>
              <a:gd name="connsiteY8" fmla="*/ 74450 h 3901233"/>
              <a:gd name="connsiteX0" fmla="*/ 0 w 3419856"/>
              <a:gd name="connsiteY0" fmla="*/ 74450 h 3354550"/>
              <a:gd name="connsiteX1" fmla="*/ 21806 w 3419856"/>
              <a:gd name="connsiteY1" fmla="*/ 21806 h 3354550"/>
              <a:gd name="connsiteX2" fmla="*/ 74450 w 3419856"/>
              <a:gd name="connsiteY2" fmla="*/ 0 h 3354550"/>
              <a:gd name="connsiteX3" fmla="*/ 3345406 w 3419856"/>
              <a:gd name="connsiteY3" fmla="*/ 0 h 3354550"/>
              <a:gd name="connsiteX4" fmla="*/ 3398050 w 3419856"/>
              <a:gd name="connsiteY4" fmla="*/ 21806 h 3354550"/>
              <a:gd name="connsiteX5" fmla="*/ 3419856 w 3419856"/>
              <a:gd name="connsiteY5" fmla="*/ 74450 h 3354550"/>
              <a:gd name="connsiteX6" fmla="*/ 3419856 w 3419856"/>
              <a:gd name="connsiteY6" fmla="*/ 3354550 h 3354550"/>
              <a:gd name="connsiteX7" fmla="*/ 0 w 3419856"/>
              <a:gd name="connsiteY7" fmla="*/ 3354550 h 3354550"/>
              <a:gd name="connsiteX8" fmla="*/ 0 w 3419856"/>
              <a:gd name="connsiteY8" fmla="*/ 74450 h 335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9856" h="3354550">
                <a:moveTo>
                  <a:pt x="0" y="74450"/>
                </a:moveTo>
                <a:cubicBezTo>
                  <a:pt x="0" y="54705"/>
                  <a:pt x="7844" y="35768"/>
                  <a:pt x="21806" y="21806"/>
                </a:cubicBezTo>
                <a:cubicBezTo>
                  <a:pt x="35768" y="7844"/>
                  <a:pt x="54705" y="0"/>
                  <a:pt x="74450" y="0"/>
                </a:cubicBezTo>
                <a:lnTo>
                  <a:pt x="3345406" y="0"/>
                </a:lnTo>
                <a:cubicBezTo>
                  <a:pt x="3365151" y="0"/>
                  <a:pt x="3384088" y="7844"/>
                  <a:pt x="3398050" y="21806"/>
                </a:cubicBezTo>
                <a:cubicBezTo>
                  <a:pt x="3412012" y="35768"/>
                  <a:pt x="3419856" y="54705"/>
                  <a:pt x="3419856" y="74450"/>
                </a:cubicBezTo>
                <a:lnTo>
                  <a:pt x="3419856" y="3354550"/>
                </a:lnTo>
                <a:lnTo>
                  <a:pt x="0" y="3354550"/>
                </a:lnTo>
                <a:lnTo>
                  <a:pt x="0" y="74450"/>
                </a:lnTo>
                <a:close/>
              </a:path>
            </a:pathLst>
          </a:custGeom>
        </p:spPr>
        <p:txBody>
          <a:bodyPr>
            <a:normAutofit/>
          </a:bodyPr>
          <a:lstStyle>
            <a:lvl1pPr marL="0" indent="0" algn="ctr">
              <a:buNone/>
              <a:defRPr sz="2000" baseline="0">
                <a:solidFill>
                  <a:schemeClr val="tx1">
                    <a:lumMod val="65000"/>
                  </a:schemeClr>
                </a:solidFill>
              </a:defRPr>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dirty="0"/>
              <a:t>Click icon to add picture</a:t>
            </a:r>
          </a:p>
        </p:txBody>
      </p:sp>
      <p:sp>
        <p:nvSpPr>
          <p:cNvPr id="4" name="Text Placeholder 3"/>
          <p:cNvSpPr>
            <a:spLocks noGrp="1"/>
          </p:cNvSpPr>
          <p:nvPr>
            <p:ph type="body" sz="half" idx="2"/>
          </p:nvPr>
        </p:nvSpPr>
        <p:spPr>
          <a:xfrm>
            <a:off x="609600" y="2547905"/>
            <a:ext cx="2971800" cy="2405109"/>
          </a:xfrm>
        </p:spPr>
        <p:txBody>
          <a:bodyPr tIns="9143">
            <a:normAutofit/>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6" name="Footer Placeholder 5"/>
          <p:cNvSpPr>
            <a:spLocks noGrp="1"/>
          </p:cNvSpPr>
          <p:nvPr>
            <p:ph type="ftr" sz="quarter" idx="11"/>
          </p:nvPr>
        </p:nvSpPr>
        <p:spPr/>
        <p:txBody>
          <a:bodyPr/>
          <a:lstStyle/>
          <a:p>
            <a:endParaRPr lang="en-US" dirty="0">
              <a:solidFill>
                <a:srgbClr val="FFFFFF"/>
              </a:solidFill>
              <a:latin typeface="Arial Narrow"/>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41207268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314210062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50127507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2398057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4"/>
          <p:cNvSpPr>
            <a:spLocks noGrp="1" noChangeArrowheads="1"/>
          </p:cNvSpPr>
          <p:nvPr>
            <p:ph type="dt" sz="half" idx="10"/>
          </p:nvPr>
        </p:nvSpPr>
        <p:spPr>
          <a:ln/>
        </p:spPr>
        <p:txBody>
          <a:bodyPr/>
          <a:lstStyle>
            <a:lvl1pPr>
              <a:defRPr/>
            </a:lvl1pPr>
          </a:lstStyle>
          <a:p>
            <a:endParaRPr lang="zh-CN" altLang="en-US"/>
          </a:p>
        </p:txBody>
      </p:sp>
      <p:sp>
        <p:nvSpPr>
          <p:cNvPr id="4" name="Rectangle 1065"/>
          <p:cNvSpPr>
            <a:spLocks noGrp="1" noChangeArrowheads="1"/>
          </p:cNvSpPr>
          <p:nvPr>
            <p:ph type="ftr" sz="quarter" idx="11"/>
          </p:nvPr>
        </p:nvSpPr>
        <p:spPr>
          <a:ln/>
        </p:spPr>
        <p:txBody>
          <a:bodyPr/>
          <a:lstStyle>
            <a:lvl1pPr>
              <a:defRPr/>
            </a:lvl1pPr>
          </a:lstStyle>
          <a:p>
            <a:endParaRPr lang="zh-CN" altLang="en-US"/>
          </a:p>
        </p:txBody>
      </p:sp>
      <p:sp>
        <p:nvSpPr>
          <p:cNvPr id="5" name="Rectangle 1066"/>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332595923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5951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0713205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4747496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6688723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9968381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435248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651874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3316598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086495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293924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4"/>
          <p:cNvSpPr>
            <a:spLocks noGrp="1" noChangeArrowheads="1"/>
          </p:cNvSpPr>
          <p:nvPr>
            <p:ph type="dt" sz="half" idx="10"/>
          </p:nvPr>
        </p:nvSpPr>
        <p:spPr>
          <a:ln/>
        </p:spPr>
        <p:txBody>
          <a:bodyPr/>
          <a:lstStyle>
            <a:lvl1pPr>
              <a:defRPr/>
            </a:lvl1pPr>
          </a:lstStyle>
          <a:p>
            <a:endParaRPr lang="zh-CN" altLang="en-US"/>
          </a:p>
        </p:txBody>
      </p:sp>
      <p:sp>
        <p:nvSpPr>
          <p:cNvPr id="3" name="Rectangle 1065"/>
          <p:cNvSpPr>
            <a:spLocks noGrp="1" noChangeArrowheads="1"/>
          </p:cNvSpPr>
          <p:nvPr>
            <p:ph type="ftr" sz="quarter" idx="11"/>
          </p:nvPr>
        </p:nvSpPr>
        <p:spPr>
          <a:ln/>
        </p:spPr>
        <p:txBody>
          <a:bodyPr/>
          <a:lstStyle>
            <a:lvl1pPr>
              <a:defRPr/>
            </a:lvl1pPr>
          </a:lstStyle>
          <a:p>
            <a:endParaRPr lang="zh-CN" altLang="en-US"/>
          </a:p>
        </p:txBody>
      </p:sp>
      <p:sp>
        <p:nvSpPr>
          <p:cNvPr id="4" name="Rectangle 1066"/>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73786259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92"/>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defTabSz="912871" eaLnBrk="1" hangingPunct="1">
                <a:defRPr/>
              </a:pPr>
              <a:endParaRPr lang="en-US" sz="2400">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2871" eaLnBrk="1" hangingPunct="1"/>
              <a:endParaRPr lang="en-US" sz="2400">
                <a:solidFill>
                  <a:srgbClr val="FFFFFF"/>
                </a:solidFill>
                <a:latin typeface="Times New Roman" charset="0"/>
                <a:ea typeface="ＭＳ Ｐゴシック"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64" tIns="45935" rIns="91864" bIns="45935"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87359365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81545121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183" indent="0">
              <a:buNone/>
              <a:defRPr sz="1800"/>
            </a:lvl2pPr>
            <a:lvl3pPr marL="912377" indent="0">
              <a:buNone/>
              <a:defRPr sz="1600"/>
            </a:lvl3pPr>
            <a:lvl4pPr marL="1368554" indent="0">
              <a:buNone/>
              <a:defRPr sz="1400"/>
            </a:lvl4pPr>
            <a:lvl5pPr marL="1824751" indent="0">
              <a:buNone/>
              <a:defRPr sz="1400"/>
            </a:lvl5pPr>
            <a:lvl6pPr marL="2280918" indent="0">
              <a:buNone/>
              <a:defRPr sz="1400"/>
            </a:lvl6pPr>
            <a:lvl7pPr marL="2737108" indent="0">
              <a:buNone/>
              <a:defRPr sz="1400"/>
            </a:lvl7pPr>
            <a:lvl8pPr marL="3193288" indent="0">
              <a:buNone/>
              <a:defRPr sz="1400"/>
            </a:lvl8pPr>
            <a:lvl9pPr marL="364947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77846533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55812446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183" indent="0">
              <a:buNone/>
              <a:defRPr sz="2000" b="1"/>
            </a:lvl2pPr>
            <a:lvl3pPr marL="912377" indent="0">
              <a:buNone/>
              <a:defRPr sz="1800" b="1"/>
            </a:lvl3pPr>
            <a:lvl4pPr marL="1368554" indent="0">
              <a:buNone/>
              <a:defRPr sz="1600" b="1"/>
            </a:lvl4pPr>
            <a:lvl5pPr marL="1824751" indent="0">
              <a:buNone/>
              <a:defRPr sz="1600" b="1"/>
            </a:lvl5pPr>
            <a:lvl6pPr marL="2280918" indent="0">
              <a:buNone/>
              <a:defRPr sz="1600" b="1"/>
            </a:lvl6pPr>
            <a:lvl7pPr marL="2737108" indent="0">
              <a:buNone/>
              <a:defRPr sz="1600" b="1"/>
            </a:lvl7pPr>
            <a:lvl8pPr marL="3193288" indent="0">
              <a:buNone/>
              <a:defRPr sz="1600" b="1"/>
            </a:lvl8pPr>
            <a:lvl9pPr marL="36494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183" indent="0">
              <a:buNone/>
              <a:defRPr sz="2000" b="1"/>
            </a:lvl2pPr>
            <a:lvl3pPr marL="912377" indent="0">
              <a:buNone/>
              <a:defRPr sz="1800" b="1"/>
            </a:lvl3pPr>
            <a:lvl4pPr marL="1368554" indent="0">
              <a:buNone/>
              <a:defRPr sz="1600" b="1"/>
            </a:lvl4pPr>
            <a:lvl5pPr marL="1824751" indent="0">
              <a:buNone/>
              <a:defRPr sz="1600" b="1"/>
            </a:lvl5pPr>
            <a:lvl6pPr marL="2280918" indent="0">
              <a:buNone/>
              <a:defRPr sz="1600" b="1"/>
            </a:lvl6pPr>
            <a:lvl7pPr marL="2737108" indent="0">
              <a:buNone/>
              <a:defRPr sz="1600" b="1"/>
            </a:lvl7pPr>
            <a:lvl8pPr marL="3193288" indent="0">
              <a:buNone/>
              <a:defRPr sz="1600" b="1"/>
            </a:lvl8pPr>
            <a:lvl9pPr marL="36494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0419704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231230929"/>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061243434"/>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9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183" indent="0">
              <a:buNone/>
              <a:defRPr sz="1200"/>
            </a:lvl2pPr>
            <a:lvl3pPr marL="912377" indent="0">
              <a:buNone/>
              <a:defRPr sz="1000"/>
            </a:lvl3pPr>
            <a:lvl4pPr marL="1368554" indent="0">
              <a:buNone/>
              <a:defRPr sz="900"/>
            </a:lvl4pPr>
            <a:lvl5pPr marL="1824751" indent="0">
              <a:buNone/>
              <a:defRPr sz="900"/>
            </a:lvl5pPr>
            <a:lvl6pPr marL="2280918" indent="0">
              <a:buNone/>
              <a:defRPr sz="900"/>
            </a:lvl6pPr>
            <a:lvl7pPr marL="2737108" indent="0">
              <a:buNone/>
              <a:defRPr sz="900"/>
            </a:lvl7pPr>
            <a:lvl8pPr marL="3193288" indent="0">
              <a:buNone/>
              <a:defRPr sz="900"/>
            </a:lvl8pPr>
            <a:lvl9pPr marL="3649471"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97750447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183" indent="0">
              <a:buNone/>
              <a:defRPr sz="2800"/>
            </a:lvl2pPr>
            <a:lvl3pPr marL="912377" indent="0">
              <a:buNone/>
              <a:defRPr sz="2400"/>
            </a:lvl3pPr>
            <a:lvl4pPr marL="1368554" indent="0">
              <a:buNone/>
              <a:defRPr sz="2000"/>
            </a:lvl4pPr>
            <a:lvl5pPr marL="1824751" indent="0">
              <a:buNone/>
              <a:defRPr sz="2000"/>
            </a:lvl5pPr>
            <a:lvl6pPr marL="2280918" indent="0">
              <a:buNone/>
              <a:defRPr sz="2000"/>
            </a:lvl6pPr>
            <a:lvl7pPr marL="2737108" indent="0">
              <a:buNone/>
              <a:defRPr sz="2000"/>
            </a:lvl7pPr>
            <a:lvl8pPr marL="3193288" indent="0">
              <a:buNone/>
              <a:defRPr sz="2000"/>
            </a:lvl8pPr>
            <a:lvl9pPr marL="36494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183" indent="0">
              <a:buNone/>
              <a:defRPr sz="1200"/>
            </a:lvl2pPr>
            <a:lvl3pPr marL="912377" indent="0">
              <a:buNone/>
              <a:defRPr sz="1000"/>
            </a:lvl3pPr>
            <a:lvl4pPr marL="1368554" indent="0">
              <a:buNone/>
              <a:defRPr sz="900"/>
            </a:lvl4pPr>
            <a:lvl5pPr marL="1824751" indent="0">
              <a:buNone/>
              <a:defRPr sz="900"/>
            </a:lvl5pPr>
            <a:lvl6pPr marL="2280918" indent="0">
              <a:buNone/>
              <a:defRPr sz="900"/>
            </a:lvl6pPr>
            <a:lvl7pPr marL="2737108" indent="0">
              <a:buNone/>
              <a:defRPr sz="900"/>
            </a:lvl7pPr>
            <a:lvl8pPr marL="3193288" indent="0">
              <a:buNone/>
              <a:defRPr sz="900"/>
            </a:lvl8pPr>
            <a:lvl9pPr marL="3649471"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55333854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79987717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64"/>
          <p:cNvSpPr>
            <a:spLocks noGrp="1" noChangeArrowheads="1"/>
          </p:cNvSpPr>
          <p:nvPr>
            <p:ph type="dt" sz="half" idx="10"/>
          </p:nvPr>
        </p:nvSpPr>
        <p:spPr>
          <a:ln/>
        </p:spPr>
        <p:txBody>
          <a:bodyPr/>
          <a:lstStyle>
            <a:lvl1pPr>
              <a:defRPr/>
            </a:lvl1pPr>
          </a:lstStyle>
          <a:p>
            <a:endParaRPr lang="zh-CN" altLang="en-US"/>
          </a:p>
        </p:txBody>
      </p:sp>
      <p:sp>
        <p:nvSpPr>
          <p:cNvPr id="6" name="Rectangle 1065"/>
          <p:cNvSpPr>
            <a:spLocks noGrp="1" noChangeArrowheads="1"/>
          </p:cNvSpPr>
          <p:nvPr>
            <p:ph type="ftr" sz="quarter" idx="11"/>
          </p:nvPr>
        </p:nvSpPr>
        <p:spPr>
          <a:ln/>
        </p:spPr>
        <p:txBody>
          <a:bodyPr/>
          <a:lstStyle>
            <a:lvl1pPr>
              <a:defRPr/>
            </a:lvl1pPr>
          </a:lstStyle>
          <a:p>
            <a:endParaRPr lang="zh-CN" altLang="en-US"/>
          </a:p>
        </p:txBody>
      </p:sp>
      <p:sp>
        <p:nvSpPr>
          <p:cNvPr id="7" name="Rectangle 1066"/>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78249466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22232530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648986929"/>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9" y="2130085"/>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104" indent="0" algn="ctr">
              <a:buNone/>
              <a:defRPr/>
            </a:lvl2pPr>
            <a:lvl3pPr marL="642212" indent="0" algn="ctr">
              <a:buNone/>
              <a:defRPr/>
            </a:lvl3pPr>
            <a:lvl4pPr marL="963319" indent="0" algn="ctr">
              <a:buNone/>
              <a:defRPr/>
            </a:lvl4pPr>
            <a:lvl5pPr marL="1284424" indent="0" algn="ctr">
              <a:buNone/>
              <a:defRPr/>
            </a:lvl5pPr>
            <a:lvl6pPr marL="1605537" indent="0" algn="ctr">
              <a:buNone/>
              <a:defRPr/>
            </a:lvl6pPr>
            <a:lvl7pPr marL="1926642" indent="0" algn="ctr">
              <a:buNone/>
              <a:defRPr/>
            </a:lvl7pPr>
            <a:lvl8pPr marL="2247753" indent="0" algn="ctr">
              <a:buNone/>
              <a:defRPr/>
            </a:lvl8pPr>
            <a:lvl9pPr marL="2568855"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1EF41E9C-FCC4-0845-B13C-D029E11382E4}" type="slidenum">
              <a:rPr lang="en-US"/>
              <a:pPr/>
              <a:t>‹#›</a:t>
            </a:fld>
            <a:endParaRPr lang="en-US"/>
          </a:p>
        </p:txBody>
      </p:sp>
    </p:spTree>
    <p:extLst>
      <p:ext uri="{BB962C8B-B14F-4D97-AF65-F5344CB8AC3E}">
        <p14:creationId xmlns:p14="http://schemas.microsoft.com/office/powerpoint/2010/main" val="396827072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35F5AAE-18B5-C549-82A9-C358FA4C4E1B}" type="slidenum">
              <a:rPr lang="en-US"/>
              <a:pPr/>
              <a:t>‹#›</a:t>
            </a:fld>
            <a:endParaRPr lang="en-US"/>
          </a:p>
        </p:txBody>
      </p:sp>
    </p:spTree>
    <p:extLst>
      <p:ext uri="{BB962C8B-B14F-4D97-AF65-F5344CB8AC3E}">
        <p14:creationId xmlns:p14="http://schemas.microsoft.com/office/powerpoint/2010/main" val="167140275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5" y="4406411"/>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5" y="2907086"/>
            <a:ext cx="7772009" cy="1499316"/>
          </a:xfrm>
        </p:spPr>
        <p:txBody>
          <a:bodyPr anchor="b"/>
          <a:lstStyle>
            <a:lvl1pPr marL="0" indent="0">
              <a:buNone/>
              <a:defRPr sz="1400"/>
            </a:lvl1pPr>
            <a:lvl2pPr marL="321104" indent="0">
              <a:buNone/>
              <a:defRPr sz="1300"/>
            </a:lvl2pPr>
            <a:lvl3pPr marL="642212" indent="0">
              <a:buNone/>
              <a:defRPr sz="1100"/>
            </a:lvl3pPr>
            <a:lvl4pPr marL="963319" indent="0">
              <a:buNone/>
              <a:defRPr sz="1000"/>
            </a:lvl4pPr>
            <a:lvl5pPr marL="1284424" indent="0">
              <a:buNone/>
              <a:defRPr sz="1000"/>
            </a:lvl5pPr>
            <a:lvl6pPr marL="1605537" indent="0">
              <a:buNone/>
              <a:defRPr sz="1000"/>
            </a:lvl6pPr>
            <a:lvl7pPr marL="1926642" indent="0">
              <a:buNone/>
              <a:defRPr sz="1000"/>
            </a:lvl7pPr>
            <a:lvl8pPr marL="2247753" indent="0">
              <a:buNone/>
              <a:defRPr sz="1000"/>
            </a:lvl8pPr>
            <a:lvl9pPr marL="2568855"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01BEB1E2-3F96-AC47-8481-BF028103ECD6}" type="slidenum">
              <a:rPr lang="en-US"/>
              <a:pPr/>
              <a:t>‹#›</a:t>
            </a:fld>
            <a:endParaRPr lang="en-US"/>
          </a:p>
        </p:txBody>
      </p:sp>
    </p:spTree>
    <p:extLst>
      <p:ext uri="{BB962C8B-B14F-4D97-AF65-F5344CB8AC3E}">
        <p14:creationId xmlns:p14="http://schemas.microsoft.com/office/powerpoint/2010/main" val="232384649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31" y="1125347"/>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65" y="1125347"/>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DFBBB9E-F704-DF46-BDAE-B7E5EE704513}" type="slidenum">
              <a:rPr lang="en-US"/>
              <a:pPr/>
              <a:t>‹#›</a:t>
            </a:fld>
            <a:endParaRPr lang="en-US"/>
          </a:p>
        </p:txBody>
      </p:sp>
    </p:spTree>
    <p:extLst>
      <p:ext uri="{BB962C8B-B14F-4D97-AF65-F5344CB8AC3E}">
        <p14:creationId xmlns:p14="http://schemas.microsoft.com/office/powerpoint/2010/main" val="87206533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6" y="274634"/>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26" y="1535043"/>
            <a:ext cx="4040061" cy="639693"/>
          </a:xfrm>
        </p:spPr>
        <p:txBody>
          <a:bodyPr anchor="b"/>
          <a:lstStyle>
            <a:lvl1pPr marL="0" indent="0">
              <a:buNone/>
              <a:defRPr sz="1700" b="1"/>
            </a:lvl1pPr>
            <a:lvl2pPr marL="321104" indent="0">
              <a:buNone/>
              <a:defRPr sz="1400" b="1"/>
            </a:lvl2pPr>
            <a:lvl3pPr marL="642212" indent="0">
              <a:buNone/>
              <a:defRPr sz="1300" b="1"/>
            </a:lvl3pPr>
            <a:lvl4pPr marL="963319" indent="0">
              <a:buNone/>
              <a:defRPr sz="1100" b="1"/>
            </a:lvl4pPr>
            <a:lvl5pPr marL="1284424" indent="0">
              <a:buNone/>
              <a:defRPr sz="1100" b="1"/>
            </a:lvl5pPr>
            <a:lvl6pPr marL="1605537" indent="0">
              <a:buNone/>
              <a:defRPr sz="1100" b="1"/>
            </a:lvl6pPr>
            <a:lvl7pPr marL="1926642" indent="0">
              <a:buNone/>
              <a:defRPr sz="1100" b="1"/>
            </a:lvl7pPr>
            <a:lvl8pPr marL="2247753" indent="0">
              <a:buNone/>
              <a:defRPr sz="1100" b="1"/>
            </a:lvl8pPr>
            <a:lvl9pPr marL="2568855"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26"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3" y="1535043"/>
            <a:ext cx="4041177" cy="639693"/>
          </a:xfrm>
        </p:spPr>
        <p:txBody>
          <a:bodyPr anchor="b"/>
          <a:lstStyle>
            <a:lvl1pPr marL="0" indent="0">
              <a:buNone/>
              <a:defRPr sz="1700" b="1"/>
            </a:lvl1pPr>
            <a:lvl2pPr marL="321104" indent="0">
              <a:buNone/>
              <a:defRPr sz="1400" b="1"/>
            </a:lvl2pPr>
            <a:lvl3pPr marL="642212" indent="0">
              <a:buNone/>
              <a:defRPr sz="1300" b="1"/>
            </a:lvl3pPr>
            <a:lvl4pPr marL="963319" indent="0">
              <a:buNone/>
              <a:defRPr sz="1100" b="1"/>
            </a:lvl4pPr>
            <a:lvl5pPr marL="1284424" indent="0">
              <a:buNone/>
              <a:defRPr sz="1100" b="1"/>
            </a:lvl5pPr>
            <a:lvl6pPr marL="1605537" indent="0">
              <a:buNone/>
              <a:defRPr sz="1100" b="1"/>
            </a:lvl6pPr>
            <a:lvl7pPr marL="1926642" indent="0">
              <a:buNone/>
              <a:defRPr sz="1100" b="1"/>
            </a:lvl7pPr>
            <a:lvl8pPr marL="2247753" indent="0">
              <a:buNone/>
              <a:defRPr sz="1100" b="1"/>
            </a:lvl8pPr>
            <a:lvl9pPr marL="2568855"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3"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5A45C15-3BC7-8947-A15B-466B5F139AF0}" type="slidenum">
              <a:rPr lang="en-US"/>
              <a:pPr/>
              <a:t>‹#›</a:t>
            </a:fld>
            <a:endParaRPr lang="en-US"/>
          </a:p>
        </p:txBody>
      </p:sp>
    </p:spTree>
    <p:extLst>
      <p:ext uri="{BB962C8B-B14F-4D97-AF65-F5344CB8AC3E}">
        <p14:creationId xmlns:p14="http://schemas.microsoft.com/office/powerpoint/2010/main" val="216337506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EFF36B93-C845-6D4E-BE54-2A45B0D264D8}" type="slidenum">
              <a:rPr lang="en-US"/>
              <a:pPr/>
              <a:t>‹#›</a:t>
            </a:fld>
            <a:endParaRPr lang="en-US"/>
          </a:p>
        </p:txBody>
      </p:sp>
    </p:spTree>
    <p:extLst>
      <p:ext uri="{BB962C8B-B14F-4D97-AF65-F5344CB8AC3E}">
        <p14:creationId xmlns:p14="http://schemas.microsoft.com/office/powerpoint/2010/main" val="601208471"/>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7F8D5342-3211-E344-8557-1825DED4C4CD}" type="slidenum">
              <a:rPr lang="en-US"/>
              <a:pPr/>
              <a:t>‹#›</a:t>
            </a:fld>
            <a:endParaRPr lang="en-US"/>
          </a:p>
        </p:txBody>
      </p:sp>
    </p:spTree>
    <p:extLst>
      <p:ext uri="{BB962C8B-B14F-4D97-AF65-F5344CB8AC3E}">
        <p14:creationId xmlns:p14="http://schemas.microsoft.com/office/powerpoint/2010/main" val="172685422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6"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6" y="273519"/>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26" y="1434565"/>
            <a:ext cx="3007439" cy="4691082"/>
          </a:xfrm>
        </p:spPr>
        <p:txBody>
          <a:bodyPr/>
          <a:lstStyle>
            <a:lvl1pPr marL="0" indent="0">
              <a:buNone/>
              <a:defRPr sz="1000"/>
            </a:lvl1pPr>
            <a:lvl2pPr marL="321104" indent="0">
              <a:buNone/>
              <a:defRPr sz="800"/>
            </a:lvl2pPr>
            <a:lvl3pPr marL="642212" indent="0">
              <a:buNone/>
              <a:defRPr sz="700"/>
            </a:lvl3pPr>
            <a:lvl4pPr marL="963319" indent="0">
              <a:buNone/>
              <a:defRPr sz="600"/>
            </a:lvl4pPr>
            <a:lvl5pPr marL="1284424" indent="0">
              <a:buNone/>
              <a:defRPr sz="600"/>
            </a:lvl5pPr>
            <a:lvl6pPr marL="1605537" indent="0">
              <a:buNone/>
              <a:defRPr sz="600"/>
            </a:lvl6pPr>
            <a:lvl7pPr marL="1926642" indent="0">
              <a:buNone/>
              <a:defRPr sz="600"/>
            </a:lvl7pPr>
            <a:lvl8pPr marL="2247753" indent="0">
              <a:buNone/>
              <a:defRPr sz="600"/>
            </a:lvl8pPr>
            <a:lvl9pPr marL="2568855"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15B7B0F-B5B7-6848-BC14-2CC8FF8DA19D}" type="slidenum">
              <a:rPr lang="en-US"/>
              <a:pPr/>
              <a:t>‹#›</a:t>
            </a:fld>
            <a:endParaRPr lang="en-US"/>
          </a:p>
        </p:txBody>
      </p:sp>
    </p:spTree>
    <p:extLst>
      <p:ext uri="{BB962C8B-B14F-4D97-AF65-F5344CB8AC3E}">
        <p14:creationId xmlns:p14="http://schemas.microsoft.com/office/powerpoint/2010/main" val="340747210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64"/>
          <p:cNvSpPr>
            <a:spLocks noGrp="1" noChangeArrowheads="1"/>
          </p:cNvSpPr>
          <p:nvPr>
            <p:ph type="dt" sz="half" idx="10"/>
          </p:nvPr>
        </p:nvSpPr>
        <p:spPr>
          <a:ln/>
        </p:spPr>
        <p:txBody>
          <a:bodyPr/>
          <a:lstStyle>
            <a:lvl1pPr>
              <a:defRPr/>
            </a:lvl1pPr>
          </a:lstStyle>
          <a:p>
            <a:endParaRPr lang="zh-CN" altLang="en-US"/>
          </a:p>
        </p:txBody>
      </p:sp>
      <p:sp>
        <p:nvSpPr>
          <p:cNvPr id="6" name="Rectangle 1065"/>
          <p:cNvSpPr>
            <a:spLocks noGrp="1" noChangeArrowheads="1"/>
          </p:cNvSpPr>
          <p:nvPr>
            <p:ph type="ftr" sz="quarter" idx="11"/>
          </p:nvPr>
        </p:nvSpPr>
        <p:spPr>
          <a:ln/>
        </p:spPr>
        <p:txBody>
          <a:bodyPr/>
          <a:lstStyle>
            <a:lvl1pPr>
              <a:defRPr/>
            </a:lvl1pPr>
          </a:lstStyle>
          <a:p>
            <a:endParaRPr lang="zh-CN" altLang="en-US"/>
          </a:p>
        </p:txBody>
      </p:sp>
      <p:sp>
        <p:nvSpPr>
          <p:cNvPr id="7" name="Rectangle 1066"/>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10244511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9" y="4800511"/>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9" y="612923"/>
            <a:ext cx="5486846" cy="4115023"/>
          </a:xfrm>
        </p:spPr>
        <p:txBody>
          <a:bodyPr/>
          <a:lstStyle>
            <a:lvl1pPr marL="0" indent="0">
              <a:buNone/>
              <a:defRPr sz="2300"/>
            </a:lvl1pPr>
            <a:lvl2pPr marL="321104" indent="0">
              <a:buNone/>
              <a:defRPr sz="2000"/>
            </a:lvl2pPr>
            <a:lvl3pPr marL="642212" indent="0">
              <a:buNone/>
              <a:defRPr sz="1700"/>
            </a:lvl3pPr>
            <a:lvl4pPr marL="963319" indent="0">
              <a:buNone/>
              <a:defRPr sz="1400"/>
            </a:lvl4pPr>
            <a:lvl5pPr marL="1284424" indent="0">
              <a:buNone/>
              <a:defRPr sz="1400"/>
            </a:lvl5pPr>
            <a:lvl6pPr marL="1605537" indent="0">
              <a:buNone/>
              <a:defRPr sz="1400"/>
            </a:lvl6pPr>
            <a:lvl7pPr marL="1926642" indent="0">
              <a:buNone/>
              <a:defRPr sz="1400"/>
            </a:lvl7pPr>
            <a:lvl8pPr marL="2247753" indent="0">
              <a:buNone/>
              <a:defRPr sz="1400"/>
            </a:lvl8pPr>
            <a:lvl9pPr marL="2568855" indent="0">
              <a:buNone/>
              <a:defRPr sz="1400"/>
            </a:lvl9pPr>
          </a:lstStyle>
          <a:p>
            <a:endParaRPr lang="en-US"/>
          </a:p>
        </p:txBody>
      </p:sp>
      <p:sp>
        <p:nvSpPr>
          <p:cNvPr id="4" name="Text Placeholder 3"/>
          <p:cNvSpPr>
            <a:spLocks noGrp="1"/>
          </p:cNvSpPr>
          <p:nvPr>
            <p:ph type="body" sz="half" idx="2"/>
          </p:nvPr>
        </p:nvSpPr>
        <p:spPr>
          <a:xfrm>
            <a:off x="1791739" y="5367623"/>
            <a:ext cx="5486846" cy="804919"/>
          </a:xfrm>
        </p:spPr>
        <p:txBody>
          <a:bodyPr/>
          <a:lstStyle>
            <a:lvl1pPr marL="0" indent="0">
              <a:buNone/>
              <a:defRPr sz="1000"/>
            </a:lvl1pPr>
            <a:lvl2pPr marL="321104" indent="0">
              <a:buNone/>
              <a:defRPr sz="800"/>
            </a:lvl2pPr>
            <a:lvl3pPr marL="642212" indent="0">
              <a:buNone/>
              <a:defRPr sz="700"/>
            </a:lvl3pPr>
            <a:lvl4pPr marL="963319" indent="0">
              <a:buNone/>
              <a:defRPr sz="600"/>
            </a:lvl4pPr>
            <a:lvl5pPr marL="1284424" indent="0">
              <a:buNone/>
              <a:defRPr sz="600"/>
            </a:lvl5pPr>
            <a:lvl6pPr marL="1605537" indent="0">
              <a:buNone/>
              <a:defRPr sz="600"/>
            </a:lvl6pPr>
            <a:lvl7pPr marL="1926642" indent="0">
              <a:buNone/>
              <a:defRPr sz="600"/>
            </a:lvl7pPr>
            <a:lvl8pPr marL="2247753" indent="0">
              <a:buNone/>
              <a:defRPr sz="600"/>
            </a:lvl8pPr>
            <a:lvl9pPr marL="2568855"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D4458B16-C2EC-8F4A-B2BA-465333B3642C}" type="slidenum">
              <a:rPr lang="en-US"/>
              <a:pPr/>
              <a:t>‹#›</a:t>
            </a:fld>
            <a:endParaRPr lang="en-US"/>
          </a:p>
        </p:txBody>
      </p:sp>
    </p:spTree>
    <p:extLst>
      <p:ext uri="{BB962C8B-B14F-4D97-AF65-F5344CB8AC3E}">
        <p14:creationId xmlns:p14="http://schemas.microsoft.com/office/powerpoint/2010/main" val="1354289630"/>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06857C5-805C-BF45-BAE0-CDF3AC170739}" type="slidenum">
              <a:rPr lang="en-US"/>
              <a:pPr/>
              <a:t>‹#›</a:t>
            </a:fld>
            <a:endParaRPr lang="en-US"/>
          </a:p>
        </p:txBody>
      </p:sp>
    </p:spTree>
    <p:extLst>
      <p:ext uri="{BB962C8B-B14F-4D97-AF65-F5344CB8AC3E}">
        <p14:creationId xmlns:p14="http://schemas.microsoft.com/office/powerpoint/2010/main" val="162720409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7" y="193139"/>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9" y="193139"/>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0D25307-6816-2542-9240-2C9CE7F42DD3}" type="slidenum">
              <a:rPr lang="en-US"/>
              <a:pPr/>
              <a:t>‹#›</a:t>
            </a:fld>
            <a:endParaRPr lang="en-US"/>
          </a:p>
        </p:txBody>
      </p:sp>
    </p:spTree>
    <p:extLst>
      <p:ext uri="{BB962C8B-B14F-4D97-AF65-F5344CB8AC3E}">
        <p14:creationId xmlns:p14="http://schemas.microsoft.com/office/powerpoint/2010/main" val="322979992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543" indent="0" algn="ctr">
              <a:buNone/>
              <a:defRPr/>
            </a:lvl2pPr>
            <a:lvl3pPr marL="913096" indent="0" algn="ctr">
              <a:buNone/>
              <a:defRPr/>
            </a:lvl3pPr>
            <a:lvl4pPr marL="1369641" indent="0" algn="ctr">
              <a:buNone/>
              <a:defRPr/>
            </a:lvl4pPr>
            <a:lvl5pPr marL="1826190" indent="0" algn="ctr">
              <a:buNone/>
              <a:defRPr/>
            </a:lvl5pPr>
            <a:lvl6pPr marL="2282730" indent="0" algn="ctr">
              <a:buNone/>
              <a:defRPr/>
            </a:lvl6pPr>
            <a:lvl7pPr marL="2739280" indent="0" algn="ctr">
              <a:buNone/>
              <a:defRPr/>
            </a:lvl7pPr>
            <a:lvl8pPr marL="3195826" indent="0" algn="ctr">
              <a:buNone/>
              <a:defRPr/>
            </a:lvl8pPr>
            <a:lvl9pPr marL="3652371" indent="0" algn="ctr">
              <a:buNone/>
              <a:defRPr/>
            </a:lvl9pPr>
          </a:lstStyle>
          <a:p>
            <a:r>
              <a:rPr lang="en-US"/>
              <a:t>Click to edit Master subtitle style</a:t>
            </a:r>
          </a:p>
        </p:txBody>
      </p:sp>
    </p:spTree>
    <p:extLst>
      <p:ext uri="{BB962C8B-B14F-4D97-AF65-F5344CB8AC3E}">
        <p14:creationId xmlns:p14="http://schemas.microsoft.com/office/powerpoint/2010/main" val="440968502"/>
      </p:ext>
    </p:extLst>
  </p:cSld>
  <p:clrMapOvr>
    <a:masterClrMapping/>
  </p:clrMapOvr>
  <p:transition>
    <p:fade/>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2085526"/>
      </p:ext>
    </p:extLst>
  </p:cSld>
  <p:clrMapOvr>
    <a:masterClrMapping/>
  </p:clrMapOvr>
  <p:transition>
    <p:fade/>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Tree>
    <p:extLst>
      <p:ext uri="{BB962C8B-B14F-4D97-AF65-F5344CB8AC3E}">
        <p14:creationId xmlns:p14="http://schemas.microsoft.com/office/powerpoint/2010/main" val="3311695422"/>
      </p:ext>
    </p:extLst>
  </p:cSld>
  <p:clrMapOvr>
    <a:masterClrMapping/>
  </p:clrMapOvr>
  <p:transition>
    <p:fade/>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4668675"/>
      </p:ext>
    </p:extLst>
  </p:cSld>
  <p:clrMapOvr>
    <a:masterClrMapping/>
  </p:clrMapOvr>
  <p:transition>
    <p:fade/>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54315680"/>
      </p:ext>
    </p:extLst>
  </p:cSld>
  <p:clrMapOvr>
    <a:masterClrMapping/>
  </p:clrMapOvr>
  <p:transition>
    <p:fade/>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48302455"/>
      </p:ext>
    </p:extLst>
  </p:cSld>
  <p:clrMapOvr>
    <a:masterClrMapping/>
  </p:clrMapOvr>
  <p:transition>
    <p:fade/>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3884640"/>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4"/>
          <p:cNvSpPr>
            <a:spLocks noGrp="1" noChangeArrowheads="1"/>
          </p:cNvSpPr>
          <p:nvPr>
            <p:ph type="dt" sz="half" idx="10"/>
          </p:nvPr>
        </p:nvSpPr>
        <p:spPr>
          <a:ln/>
        </p:spPr>
        <p:txBody>
          <a:bodyPr/>
          <a:lstStyle>
            <a:lvl1pPr>
              <a:defRPr/>
            </a:lvl1pPr>
          </a:lstStyle>
          <a:p>
            <a:endParaRPr lang="zh-CN" altLang="en-US"/>
          </a:p>
        </p:txBody>
      </p:sp>
      <p:sp>
        <p:nvSpPr>
          <p:cNvPr id="5" name="Rectangle 1065"/>
          <p:cNvSpPr>
            <a:spLocks noGrp="1" noChangeArrowheads="1"/>
          </p:cNvSpPr>
          <p:nvPr>
            <p:ph type="ftr" sz="quarter" idx="11"/>
          </p:nvPr>
        </p:nvSpPr>
        <p:spPr>
          <a:ln/>
        </p:spPr>
        <p:txBody>
          <a:bodyPr/>
          <a:lstStyle>
            <a:lvl1pPr>
              <a:defRPr/>
            </a:lvl1pPr>
          </a:lstStyle>
          <a:p>
            <a:endParaRPr lang="zh-CN" altLang="en-US"/>
          </a:p>
        </p:txBody>
      </p:sp>
      <p:sp>
        <p:nvSpPr>
          <p:cNvPr id="6" name="Rectangle 1066"/>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167612978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Tree>
    <p:extLst>
      <p:ext uri="{BB962C8B-B14F-4D97-AF65-F5344CB8AC3E}">
        <p14:creationId xmlns:p14="http://schemas.microsoft.com/office/powerpoint/2010/main" val="1018278118"/>
      </p:ext>
    </p:extLst>
  </p:cSld>
  <p:clrMapOvr>
    <a:masterClrMapping/>
  </p:clrMapOvr>
  <p:transition>
    <p:fade/>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Tree>
    <p:extLst>
      <p:ext uri="{BB962C8B-B14F-4D97-AF65-F5344CB8AC3E}">
        <p14:creationId xmlns:p14="http://schemas.microsoft.com/office/powerpoint/2010/main" val="2408948781"/>
      </p:ext>
    </p:extLst>
  </p:cSld>
  <p:clrMapOvr>
    <a:masterClrMapping/>
  </p:clrMapOvr>
  <p:transition>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5587904"/>
      </p:ext>
    </p:extLst>
  </p:cSld>
  <p:clrMapOvr>
    <a:masterClrMapping/>
  </p:clrMapOvr>
  <p:transition>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0393775"/>
      </p:ext>
    </p:extLst>
  </p:cSld>
  <p:clrMapOvr>
    <a:masterClrMapping/>
  </p:clrMapOvr>
  <p:transition>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543" indent="0" algn="ctr">
              <a:buNone/>
              <a:defRPr/>
            </a:lvl2pPr>
            <a:lvl3pPr marL="913096" indent="0" algn="ctr">
              <a:buNone/>
              <a:defRPr/>
            </a:lvl3pPr>
            <a:lvl4pPr marL="1369641" indent="0" algn="ctr">
              <a:buNone/>
              <a:defRPr/>
            </a:lvl4pPr>
            <a:lvl5pPr marL="1826190" indent="0" algn="ctr">
              <a:buNone/>
              <a:defRPr/>
            </a:lvl5pPr>
            <a:lvl6pPr marL="2282730" indent="0" algn="ctr">
              <a:buNone/>
              <a:defRPr/>
            </a:lvl6pPr>
            <a:lvl7pPr marL="2739280" indent="0" algn="ctr">
              <a:buNone/>
              <a:defRPr/>
            </a:lvl7pPr>
            <a:lvl8pPr marL="3195826" indent="0" algn="ctr">
              <a:buNone/>
              <a:defRPr/>
            </a:lvl8pPr>
            <a:lvl9pPr marL="3652371" indent="0" algn="ctr">
              <a:buNone/>
              <a:defRPr/>
            </a:lvl9pPr>
          </a:lstStyle>
          <a:p>
            <a:r>
              <a:rPr lang="en-US"/>
              <a:t>Click to edit Master subtitle style</a:t>
            </a:r>
          </a:p>
        </p:txBody>
      </p:sp>
    </p:spTree>
    <p:extLst>
      <p:ext uri="{BB962C8B-B14F-4D97-AF65-F5344CB8AC3E}">
        <p14:creationId xmlns:p14="http://schemas.microsoft.com/office/powerpoint/2010/main" val="2863274021"/>
      </p:ext>
    </p:extLst>
  </p:cSld>
  <p:clrMapOvr>
    <a:masterClrMapping/>
  </p:clrMapOvr>
  <p:transition>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4664850"/>
      </p:ext>
    </p:extLst>
  </p:cSld>
  <p:clrMapOvr>
    <a:masterClrMapping/>
  </p:clrMapOvr>
  <p:transition>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Tree>
    <p:extLst>
      <p:ext uri="{BB962C8B-B14F-4D97-AF65-F5344CB8AC3E}">
        <p14:creationId xmlns:p14="http://schemas.microsoft.com/office/powerpoint/2010/main" val="2640443173"/>
      </p:ext>
    </p:extLst>
  </p:cSld>
  <p:clrMapOvr>
    <a:masterClrMapping/>
  </p:clrMapOvr>
  <p:transition>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1928874"/>
      </p:ext>
    </p:extLst>
  </p:cSld>
  <p:clrMapOvr>
    <a:masterClrMapping/>
  </p:clrMapOvr>
  <p:transition>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2864101"/>
      </p:ext>
    </p:extLst>
  </p:cSld>
  <p:clrMapOvr>
    <a:masterClrMapping/>
  </p:clrMapOvr>
  <p:transition>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70746219"/>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4"/>
          <p:cNvSpPr>
            <a:spLocks noGrp="1" noChangeArrowheads="1"/>
          </p:cNvSpPr>
          <p:nvPr>
            <p:ph type="dt" sz="half" idx="10"/>
          </p:nvPr>
        </p:nvSpPr>
        <p:spPr>
          <a:ln/>
        </p:spPr>
        <p:txBody>
          <a:bodyPr/>
          <a:lstStyle>
            <a:lvl1pPr>
              <a:defRPr/>
            </a:lvl1pPr>
          </a:lstStyle>
          <a:p>
            <a:endParaRPr lang="zh-CN" altLang="en-US"/>
          </a:p>
        </p:txBody>
      </p:sp>
      <p:sp>
        <p:nvSpPr>
          <p:cNvPr id="5" name="Rectangle 1065"/>
          <p:cNvSpPr>
            <a:spLocks noGrp="1" noChangeArrowheads="1"/>
          </p:cNvSpPr>
          <p:nvPr>
            <p:ph type="ftr" sz="quarter" idx="11"/>
          </p:nvPr>
        </p:nvSpPr>
        <p:spPr>
          <a:ln/>
        </p:spPr>
        <p:txBody>
          <a:bodyPr/>
          <a:lstStyle>
            <a:lvl1pPr>
              <a:defRPr/>
            </a:lvl1pPr>
          </a:lstStyle>
          <a:p>
            <a:endParaRPr lang="zh-CN" altLang="en-US"/>
          </a:p>
        </p:txBody>
      </p:sp>
      <p:sp>
        <p:nvSpPr>
          <p:cNvPr id="6" name="Rectangle 1066"/>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79078903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0910978"/>
      </p:ext>
    </p:extLst>
  </p:cSld>
  <p:clrMapOvr>
    <a:masterClrMapping/>
  </p:clrMapOvr>
  <p:transition>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Tree>
    <p:extLst>
      <p:ext uri="{BB962C8B-B14F-4D97-AF65-F5344CB8AC3E}">
        <p14:creationId xmlns:p14="http://schemas.microsoft.com/office/powerpoint/2010/main" val="1992613874"/>
      </p:ext>
    </p:extLst>
  </p:cSld>
  <p:clrMapOvr>
    <a:masterClrMapping/>
  </p:clrMapOvr>
  <p:transition>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Tree>
    <p:extLst>
      <p:ext uri="{BB962C8B-B14F-4D97-AF65-F5344CB8AC3E}">
        <p14:creationId xmlns:p14="http://schemas.microsoft.com/office/powerpoint/2010/main" val="3711121430"/>
      </p:ext>
    </p:extLst>
  </p:cSld>
  <p:clrMapOvr>
    <a:masterClrMapping/>
  </p:clrMapOvr>
  <p:transition>
    <p:fade/>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55843809"/>
      </p:ext>
    </p:extLst>
  </p:cSld>
  <p:clrMapOvr>
    <a:masterClrMapping/>
  </p:clrMapOvr>
  <p:transition>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4776745"/>
      </p:ext>
    </p:extLst>
  </p:cSld>
  <p:clrMapOvr>
    <a:masterClrMapping/>
  </p:clrMapOvr>
  <p:transition>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543" indent="0" algn="ctr">
              <a:buNone/>
              <a:defRPr/>
            </a:lvl2pPr>
            <a:lvl3pPr marL="913096" indent="0" algn="ctr">
              <a:buNone/>
              <a:defRPr/>
            </a:lvl3pPr>
            <a:lvl4pPr marL="1369641" indent="0" algn="ctr">
              <a:buNone/>
              <a:defRPr/>
            </a:lvl4pPr>
            <a:lvl5pPr marL="1826190" indent="0" algn="ctr">
              <a:buNone/>
              <a:defRPr/>
            </a:lvl5pPr>
            <a:lvl6pPr marL="2282730" indent="0" algn="ctr">
              <a:buNone/>
              <a:defRPr/>
            </a:lvl6pPr>
            <a:lvl7pPr marL="2739280" indent="0" algn="ctr">
              <a:buNone/>
              <a:defRPr/>
            </a:lvl7pPr>
            <a:lvl8pPr marL="3195826" indent="0" algn="ctr">
              <a:buNone/>
              <a:defRPr/>
            </a:lvl8pPr>
            <a:lvl9pPr marL="365237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6436D9-025B-E242-870A-BCEBB4C1E2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9596720"/>
      </p:ext>
    </p:extLst>
  </p:cSld>
  <p:clrMapOvr>
    <a:masterClrMapping/>
  </p:clrMapOvr>
  <p:transition spd="med">
    <p:randomBar dir="vert"/>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C71831-CDB0-CC4A-8C55-6E169958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4941153"/>
      </p:ext>
    </p:extLst>
  </p:cSld>
  <p:clrMapOvr>
    <a:masterClrMapping/>
  </p:clrMapOvr>
  <p:transition spd="med">
    <p:randomBar dir="vert"/>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4100E2-05B2-574D-9DEB-4B4A8F13A8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1743632"/>
      </p:ext>
    </p:extLst>
  </p:cSld>
  <p:clrMapOvr>
    <a:masterClrMapping/>
  </p:clrMapOvr>
  <p:transition spd="med">
    <p:randomBar dir="vert"/>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59044A8-A125-4D45-B008-255DC190A2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2608966"/>
      </p:ext>
    </p:extLst>
  </p:cSld>
  <p:clrMapOvr>
    <a:masterClrMapping/>
  </p:clrMapOvr>
  <p:transition spd="med">
    <p:randomBar dir="vert"/>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C958B23-DD10-5542-A235-05D5E0D6E2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7022813"/>
      </p:ext>
    </p:extLst>
  </p:cSld>
  <p:clrMapOvr>
    <a:masterClrMapping/>
  </p:clrMapOvr>
  <p:transition spd="med">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p:spPr>
          <p:txBody>
            <a:bodyPr/>
            <a:lstStyle/>
            <a:p>
              <a:pPr algn="l">
                <a:defRPr/>
              </a:pPr>
              <a:endParaRPr lang="en-US" sz="2000">
                <a:solidFill>
                  <a:srgbClr val="FFFFFF"/>
                </a:solidFill>
                <a:latin typeface="Arial" charset="0"/>
                <a:cs typeface="Arial" charset="0"/>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66597"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366601" name="Rectangle 1033"/>
          <p:cNvSpPr>
            <a:spLocks noGrp="1" noChangeArrowheads="1"/>
          </p:cNvSpPr>
          <p:nvPr>
            <p:ph type="ctrTitle" sz="quarter"/>
          </p:nvPr>
        </p:nvSpPr>
        <p:spPr>
          <a:xfrm>
            <a:off x="685800" y="1768490"/>
            <a:ext cx="7772400" cy="1736725"/>
          </a:xfrm>
        </p:spPr>
        <p:txBody>
          <a:bodyPr anchor="b" anchorCtr="1"/>
          <a:lstStyle>
            <a:lvl1pPr>
              <a:defRPr sz="5400"/>
            </a:lvl1pPr>
          </a:lstStyle>
          <a:p>
            <a:pPr lvl="0"/>
            <a:r>
              <a:rPr lang="en-US" noProof="0"/>
              <a:t>Click to edit Master title style</a:t>
            </a:r>
          </a:p>
        </p:txBody>
      </p:sp>
      <p:sp>
        <p:nvSpPr>
          <p:cNvPr id="7" name="Rectangle 1030"/>
          <p:cNvSpPr>
            <a:spLocks noGrp="1" noChangeArrowheads="1"/>
          </p:cNvSpPr>
          <p:nvPr>
            <p:ph type="dt" sz="quarter" idx="10"/>
          </p:nvPr>
        </p:nvSpPr>
        <p:spPr/>
        <p:txBody>
          <a:bodyPr/>
          <a:lstStyle>
            <a:lvl1pPr>
              <a:defRPr/>
            </a:lvl1pPr>
          </a:lstStyle>
          <a:p>
            <a:endParaRPr lang="zh-CN" altLang="en-US"/>
          </a:p>
        </p:txBody>
      </p:sp>
      <p:sp>
        <p:nvSpPr>
          <p:cNvPr id="8" name="Rectangle 1031"/>
          <p:cNvSpPr>
            <a:spLocks noGrp="1" noChangeArrowheads="1"/>
          </p:cNvSpPr>
          <p:nvPr>
            <p:ph type="ftr" sz="quarter" idx="11"/>
          </p:nvPr>
        </p:nvSpPr>
        <p:spPr/>
        <p:txBody>
          <a:bodyPr/>
          <a:lstStyle>
            <a:lvl1pPr>
              <a:defRPr/>
            </a:lvl1pPr>
          </a:lstStyle>
          <a:p>
            <a:endParaRPr lang="zh-CN" altLang="en-US"/>
          </a:p>
        </p:txBody>
      </p:sp>
      <p:sp>
        <p:nvSpPr>
          <p:cNvPr id="9" name="Rectangle 1032"/>
          <p:cNvSpPr>
            <a:spLocks noGrp="1" noChangeArrowheads="1"/>
          </p:cNvSpPr>
          <p:nvPr>
            <p:ph type="sldNum" sz="quarter" idx="12"/>
          </p:nvPr>
        </p:nvSpPr>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777143011"/>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353054F-1011-F544-A3CE-22D45F31D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7229319"/>
      </p:ext>
    </p:extLst>
  </p:cSld>
  <p:clrMapOvr>
    <a:masterClrMapping/>
  </p:clrMapOvr>
  <p:transition spd="med">
    <p:randomBar dir="vert"/>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F87033-77F4-6B4F-AC5F-4CF809347D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5112172"/>
      </p:ext>
    </p:extLst>
  </p:cSld>
  <p:clrMapOvr>
    <a:masterClrMapping/>
  </p:clrMapOvr>
  <p:transition spd="med">
    <p:randomBar dir="vert"/>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F0A6CA-E7C0-A54B-9228-4DC0979BE8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4880419"/>
      </p:ext>
    </p:extLst>
  </p:cSld>
  <p:clrMapOvr>
    <a:masterClrMapping/>
  </p:clrMapOvr>
  <p:transition spd="med">
    <p:randomBar dir="vert"/>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A20493-40E5-C643-903C-E3AB06725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3938727"/>
      </p:ext>
    </p:extLst>
  </p:cSld>
  <p:clrMapOvr>
    <a:masterClrMapping/>
  </p:clrMapOvr>
  <p:transition spd="med">
    <p:randomBar dir="vert"/>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F6F45E-B9F2-AA47-B75D-0BAD841220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52034"/>
      </p:ext>
    </p:extLst>
  </p:cSld>
  <p:clrMapOvr>
    <a:masterClrMapping/>
  </p:clrMapOvr>
  <p:transition spd="med">
    <p:randomBar dir="vert"/>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FA5A44-3E5D-F34C-AAE9-AC2FB5B70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1858074"/>
      </p:ext>
    </p:extLst>
  </p:cSld>
  <p:clrMapOvr>
    <a:masterClrMapping/>
  </p:clrMapOvr>
  <p:transition spd="med">
    <p:randomBar dir="vert"/>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7D06842-3127-4D45-BE26-BC873B843BE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2228119"/>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543" indent="0" algn="ctr">
              <a:buNone/>
              <a:defRPr/>
            </a:lvl2pPr>
            <a:lvl3pPr marL="913096" indent="0" algn="ctr">
              <a:buNone/>
              <a:defRPr/>
            </a:lvl3pPr>
            <a:lvl4pPr marL="1369641" indent="0" algn="ctr">
              <a:buNone/>
              <a:defRPr/>
            </a:lvl4pPr>
            <a:lvl5pPr marL="1826190" indent="0" algn="ctr">
              <a:buNone/>
              <a:defRPr/>
            </a:lvl5pPr>
            <a:lvl6pPr marL="2282730" indent="0" algn="ctr">
              <a:buNone/>
              <a:defRPr/>
            </a:lvl6pPr>
            <a:lvl7pPr marL="2739280" indent="0" algn="ctr">
              <a:buNone/>
              <a:defRPr/>
            </a:lvl7pPr>
            <a:lvl8pPr marL="3195826" indent="0" algn="ctr">
              <a:buNone/>
              <a:defRPr/>
            </a:lvl8pPr>
            <a:lvl9pPr marL="365237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9DA466-E174-2A4D-8BC1-1A923183E866}"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64063324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7F128A-71A8-F24C-8708-21CF8B31CF76}"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51247328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22CEAE-B996-1D47-BB7C-1226F26CFBAC}"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93024643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347939861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AAB86-A719-5442-9A85-2170EB61ED58}"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15251160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BA1A0198-DB20-264E-A485-FF6ADE1A8AC5}"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72655505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F328DE-0AD9-5845-8C5F-E564C17435C0}"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201222282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BEF025A2-6608-CF48-A17A-EAB1BD0F8F73}"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72326334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977EF-8F63-8F4E-9DC6-FE240416BF13}"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40611167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C281F8-BAF1-7A42-BFE2-FE6E4C3DFC5D}"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84015628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98609C-63CA-274F-A3BB-B6FB5699CC29}"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16274997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1668DD-B9AB-264A-A414-D9BC5CF17616}"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59194875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279" indent="0" algn="ctr">
              <a:buNone/>
              <a:defRPr/>
            </a:lvl2pPr>
            <a:lvl3pPr marL="912562" indent="0" algn="ctr">
              <a:buNone/>
              <a:defRPr/>
            </a:lvl3pPr>
            <a:lvl4pPr marL="1368841" indent="0" algn="ctr">
              <a:buNone/>
              <a:defRPr/>
            </a:lvl4pPr>
            <a:lvl5pPr marL="1825123" indent="0" algn="ctr">
              <a:buNone/>
              <a:defRPr/>
            </a:lvl5pPr>
            <a:lvl6pPr marL="2281400" indent="0" algn="ctr">
              <a:buNone/>
              <a:defRPr/>
            </a:lvl6pPr>
            <a:lvl7pPr marL="2737678" indent="0" algn="ctr">
              <a:buNone/>
              <a:defRPr/>
            </a:lvl7pPr>
            <a:lvl8pPr marL="3193959" indent="0" algn="ctr">
              <a:buNone/>
              <a:defRPr/>
            </a:lvl8pPr>
            <a:lvl9pPr marL="365023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7497358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30949654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115255703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31648474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0804095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360791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76524012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6796104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76653042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2748337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87699599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7"/>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7"/>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48062910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2286000" y="457200"/>
            <a:ext cx="6172200" cy="1295400"/>
          </a:xfrm>
        </p:spPr>
        <p:txBody>
          <a:bodyPr/>
          <a:lstStyle/>
          <a:p>
            <a:r>
              <a:rPr lang="en-US"/>
              <a:t>Click to edit Master title style</a:t>
            </a:r>
          </a:p>
        </p:txBody>
      </p:sp>
      <p:sp>
        <p:nvSpPr>
          <p:cNvPr id="3" name="Text Placeholder 2"/>
          <p:cNvSpPr>
            <a:spLocks noGrp="1"/>
          </p:cNvSpPr>
          <p:nvPr>
            <p:ph type="body" sz="half" idx="1"/>
          </p:nvPr>
        </p:nvSpPr>
        <p:spPr>
          <a:xfrm>
            <a:off x="23622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486400" y="1981201"/>
            <a:ext cx="29718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486400" y="4114800"/>
            <a:ext cx="29718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1F347E47-DF83-3848-9492-77A10782E4CC}" type="slidenum">
              <a:rPr lang="en-US"/>
              <a:pPr>
                <a:defRPr/>
              </a:pPr>
              <a:t>‹#›</a:t>
            </a:fld>
            <a:endParaRPr lang="en-US"/>
          </a:p>
        </p:txBody>
      </p:sp>
    </p:spTree>
    <p:extLst>
      <p:ext uri="{BB962C8B-B14F-4D97-AF65-F5344CB8AC3E}">
        <p14:creationId xmlns:p14="http://schemas.microsoft.com/office/powerpoint/2010/main" val="16435993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4"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5" name="Rectangle 5"/>
          <p:cNvSpPr>
            <a:spLocks noGrp="1" noChangeArrowheads="1"/>
          </p:cNvSpPr>
          <p:nvPr>
            <p:ph type="sldNum" sz="quarter" idx="12"/>
          </p:nvPr>
        </p:nvSpPr>
        <p:spPr/>
        <p:txBody>
          <a:bodyPr/>
          <a:lstStyle>
            <a:lvl1pPr eaLnBrk="0" hangingPunct="0">
              <a:defRPr>
                <a:latin typeface="Arial" pitchFamily="34" charset="0"/>
              </a:defRPr>
            </a:lvl1pPr>
          </a:lstStyle>
          <a:p>
            <a:fld id="{84FF5A5B-1DC2-47E2-A5A6-DCA490FD7721}" type="slidenum">
              <a:rPr lang="zh-CN" altLang="en-US"/>
              <a:pPr/>
              <a:t>‹#›</a:t>
            </a:fld>
            <a:endParaRPr lang="en-US" altLang="zh-CN"/>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95293690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solidFill>
                  <a:srgbClr val="EAEAEA"/>
                </a:solidFill>
              </a:defRPr>
            </a:lvl1pPr>
          </a:lstStyle>
          <a:p>
            <a:pPr>
              <a:defRPr/>
            </a:pPr>
            <a:fld id="{7DFCA3B4-1E60-C84D-8B9F-A03684888515}" type="slidenum">
              <a:rPr lang="en-US"/>
              <a:pPr>
                <a:defRPr/>
              </a:pPr>
              <a:t>‹#›</a:t>
            </a:fld>
            <a:endParaRPr lang="en-US"/>
          </a:p>
        </p:txBody>
      </p:sp>
    </p:spTree>
    <p:extLst>
      <p:ext uri="{BB962C8B-B14F-4D97-AF65-F5344CB8AC3E}">
        <p14:creationId xmlns:p14="http://schemas.microsoft.com/office/powerpoint/2010/main" val="60868427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charset="0"/>
                <a:ea typeface="+mn-ea"/>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DAF60712-8354-1F42-9180-C097B81FF855}" type="slidenum">
              <a:rPr lang="en-US"/>
              <a:pPr>
                <a:defRPr/>
              </a:pPr>
              <a:t>‹#›</a:t>
            </a:fld>
            <a:endParaRPr lang="en-US"/>
          </a:p>
        </p:txBody>
      </p:sp>
    </p:spTree>
    <p:extLst>
      <p:ext uri="{BB962C8B-B14F-4D97-AF65-F5344CB8AC3E}">
        <p14:creationId xmlns:p14="http://schemas.microsoft.com/office/powerpoint/2010/main" val="173230098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54443905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1182620"/>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64218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488881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8612150"/>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2605836"/>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984924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97916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a:ln/>
        </p:spPr>
        <p:txBody>
          <a:bodyPr/>
          <a:lstStyle>
            <a:lvl1pPr>
              <a:defRPr/>
            </a:lvl1pPr>
          </a:lstStyle>
          <a:p>
            <a:endParaRPr lang="zh-CN" altLang="en-US"/>
          </a:p>
        </p:txBody>
      </p:sp>
      <p:sp>
        <p:nvSpPr>
          <p:cNvPr id="8" name="Rectangle 1032"/>
          <p:cNvSpPr>
            <a:spLocks noGrp="1" noChangeArrowheads="1"/>
          </p:cNvSpPr>
          <p:nvPr>
            <p:ph type="ftr" sz="quarter" idx="11"/>
          </p:nvPr>
        </p:nvSpPr>
        <p:spPr>
          <a:ln/>
        </p:spPr>
        <p:txBody>
          <a:bodyPr/>
          <a:lstStyle>
            <a:lvl1pPr>
              <a:defRPr/>
            </a:lvl1pPr>
          </a:lstStyle>
          <a:p>
            <a:endParaRPr lang="zh-CN" altLang="en-US"/>
          </a:p>
        </p:txBody>
      </p:sp>
      <p:sp>
        <p:nvSpPr>
          <p:cNvPr id="9" name="Rectangle 1033"/>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3798132655"/>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185284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465908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755207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a:lvl1pPr>
          </a:lstStyle>
          <a:p>
            <a:pPr>
              <a:defRPr/>
            </a:pPr>
            <a:endParaRPr lang="en-US"/>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a:lvl1pPr>
          </a:lstStyle>
          <a:p>
            <a:pPr>
              <a:defRPr/>
            </a:pPr>
            <a:endParaRPr lang="en-US"/>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a:lvl1pPr>
          </a:lstStyle>
          <a:p>
            <a:pPr>
              <a:defRPr/>
            </a:pPr>
            <a:fld id="{37574E59-CF2C-FA45-B219-E99FBD5E507F}" type="slidenum">
              <a:rPr lang="en-US"/>
              <a:pPr>
                <a:defRPr/>
              </a:pPr>
              <a:t>‹#›</a:t>
            </a:fld>
            <a:endParaRPr lang="en-US"/>
          </a:p>
        </p:txBody>
      </p:sp>
    </p:spTree>
    <p:extLst>
      <p:ext uri="{BB962C8B-B14F-4D97-AF65-F5344CB8AC3E}">
        <p14:creationId xmlns:p14="http://schemas.microsoft.com/office/powerpoint/2010/main" val="146126593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391882359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0791575"/>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294628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024408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080702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830899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a:ln/>
        </p:spPr>
        <p:txBody>
          <a:bodyPr/>
          <a:lstStyle>
            <a:lvl1pPr>
              <a:defRPr/>
            </a:lvl1pPr>
          </a:lstStyle>
          <a:p>
            <a:endParaRPr lang="zh-CN" altLang="en-US"/>
          </a:p>
        </p:txBody>
      </p:sp>
      <p:sp>
        <p:nvSpPr>
          <p:cNvPr id="4" name="Rectangle 1032"/>
          <p:cNvSpPr>
            <a:spLocks noGrp="1" noChangeArrowheads="1"/>
          </p:cNvSpPr>
          <p:nvPr>
            <p:ph type="ftr" sz="quarter" idx="11"/>
          </p:nvPr>
        </p:nvSpPr>
        <p:spPr>
          <a:ln/>
        </p:spPr>
        <p:txBody>
          <a:bodyPr/>
          <a:lstStyle>
            <a:lvl1pPr>
              <a:defRPr/>
            </a:lvl1pPr>
          </a:lstStyle>
          <a:p>
            <a:endParaRPr lang="zh-CN" altLang="en-US"/>
          </a:p>
        </p:txBody>
      </p:sp>
      <p:sp>
        <p:nvSpPr>
          <p:cNvPr id="5" name="Rectangle 1033"/>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90993604"/>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501167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304170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111036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438958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879807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45" y="2130537"/>
            <a:ext cx="7772977" cy="1469371"/>
          </a:xfrm>
          <a:prstGeom prst="rect">
            <a:avLst/>
          </a:prstGeom>
        </p:spPr>
        <p:txBody>
          <a:bodyPr vert="horz" lIns="81797" tIns="40898" rIns="81797" bIns="40898"/>
          <a:lstStyle/>
          <a:p>
            <a:r>
              <a:rPr lang="en-US"/>
              <a:t>Click to edit Master title style</a:t>
            </a:r>
          </a:p>
        </p:txBody>
      </p:sp>
      <p:sp>
        <p:nvSpPr>
          <p:cNvPr id="3" name="Subtitle 2"/>
          <p:cNvSpPr>
            <a:spLocks noGrp="1"/>
          </p:cNvSpPr>
          <p:nvPr>
            <p:ph type="subTitle" idx="1"/>
          </p:nvPr>
        </p:nvSpPr>
        <p:spPr>
          <a:xfrm>
            <a:off x="1371056" y="3885667"/>
            <a:ext cx="6401955" cy="1753721"/>
          </a:xfrm>
          <a:prstGeom prst="rect">
            <a:avLst/>
          </a:prstGeom>
        </p:spPr>
        <p:txBody>
          <a:bodyPr vert="horz" lIns="81797" tIns="40898" rIns="81797" bIns="40898"/>
          <a:lstStyle>
            <a:lvl1pPr marL="0" indent="0" algn="ctr">
              <a:buNone/>
              <a:defRPr/>
            </a:lvl1pPr>
            <a:lvl2pPr marL="408937" indent="0" algn="ctr">
              <a:buNone/>
              <a:defRPr/>
            </a:lvl2pPr>
            <a:lvl3pPr marL="817879" indent="0" algn="ctr">
              <a:buNone/>
              <a:defRPr/>
            </a:lvl3pPr>
            <a:lvl4pPr marL="1226812" indent="0" algn="ctr">
              <a:buNone/>
              <a:defRPr/>
            </a:lvl4pPr>
            <a:lvl5pPr marL="1635753" indent="0" algn="ctr">
              <a:buNone/>
              <a:defRPr/>
            </a:lvl5pPr>
            <a:lvl6pPr marL="2044691" indent="0" algn="ctr">
              <a:buNone/>
              <a:defRPr/>
            </a:lvl6pPr>
            <a:lvl7pPr marL="2453635" indent="0" algn="ctr">
              <a:buNone/>
              <a:defRPr/>
            </a:lvl7pPr>
            <a:lvl8pPr marL="2862571" indent="0" algn="ctr">
              <a:buNone/>
              <a:defRPr/>
            </a:lvl8pPr>
            <a:lvl9pPr marL="3271507" indent="0" algn="ctr">
              <a:buNone/>
              <a:defRPr/>
            </a:lvl9pPr>
          </a:lstStyle>
          <a:p>
            <a:r>
              <a:rPr lang="en-US"/>
              <a:t>Click to edit Master subtitle style</a:t>
            </a:r>
          </a:p>
        </p:txBody>
      </p:sp>
    </p:spTree>
    <p:extLst>
      <p:ext uri="{BB962C8B-B14F-4D97-AF65-F5344CB8AC3E}">
        <p14:creationId xmlns:p14="http://schemas.microsoft.com/office/powerpoint/2010/main" val="167487818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p>
            <a:r>
              <a:rPr lang="en-US"/>
              <a:t>Click to edit Master title style</a:t>
            </a:r>
          </a:p>
        </p:txBody>
      </p:sp>
      <p:sp>
        <p:nvSpPr>
          <p:cNvPr id="3" name="Content Placeholder 2"/>
          <p:cNvSpPr>
            <a:spLocks noGrp="1"/>
          </p:cNvSpPr>
          <p:nvPr>
            <p:ph idx="1"/>
          </p:nvPr>
        </p:nvSpPr>
        <p:spPr>
          <a:xfrm>
            <a:off x="457532" y="1599643"/>
            <a:ext cx="8229023" cy="4527176"/>
          </a:xfrm>
          <a:prstGeom prst="rect">
            <a:avLst/>
          </a:prstGeom>
        </p:spPr>
        <p:txBody>
          <a:bodyPr vert="horz" lIns="81797" tIns="40898" rIns="81797" bIns="40898"/>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579109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797" tIns="40898" rIns="81797" bIns="40898"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41"/>
            <a:ext cx="7771534" cy="1500187"/>
          </a:xfrm>
          <a:prstGeom prst="rect">
            <a:avLst/>
          </a:prstGeom>
        </p:spPr>
        <p:txBody>
          <a:bodyPr vert="horz" lIns="81797" tIns="40898" rIns="81797" bIns="40898" anchor="b"/>
          <a:lstStyle>
            <a:lvl1pPr marL="0" indent="0">
              <a:buNone/>
              <a:defRPr sz="1800"/>
            </a:lvl1pPr>
            <a:lvl2pPr marL="408937" indent="0">
              <a:buNone/>
              <a:defRPr sz="1600"/>
            </a:lvl2pPr>
            <a:lvl3pPr marL="817879" indent="0">
              <a:buNone/>
              <a:defRPr sz="1400"/>
            </a:lvl3pPr>
            <a:lvl4pPr marL="1226812" indent="0">
              <a:buNone/>
              <a:defRPr sz="1300"/>
            </a:lvl4pPr>
            <a:lvl5pPr marL="1635753" indent="0">
              <a:buNone/>
              <a:defRPr sz="1300"/>
            </a:lvl5pPr>
            <a:lvl6pPr marL="2044691" indent="0">
              <a:buNone/>
              <a:defRPr sz="1300"/>
            </a:lvl6pPr>
            <a:lvl7pPr marL="2453635" indent="0">
              <a:buNone/>
              <a:defRPr sz="1300"/>
            </a:lvl7pPr>
            <a:lvl8pPr marL="2862571" indent="0">
              <a:buNone/>
              <a:defRPr sz="1300"/>
            </a:lvl8pPr>
            <a:lvl9pPr marL="3271507" indent="0">
              <a:buNone/>
              <a:defRPr sz="1300"/>
            </a:lvl9pPr>
          </a:lstStyle>
          <a:p>
            <a:pPr lvl="0"/>
            <a:r>
              <a:rPr lang="en-US"/>
              <a:t>Click to edit Master text styles</a:t>
            </a:r>
          </a:p>
        </p:txBody>
      </p:sp>
    </p:spTree>
    <p:extLst>
      <p:ext uri="{BB962C8B-B14F-4D97-AF65-F5344CB8AC3E}">
        <p14:creationId xmlns:p14="http://schemas.microsoft.com/office/powerpoint/2010/main" val="347563038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p>
            <a:r>
              <a:rPr lang="en-US"/>
              <a:t>Click to edit Master title style</a:t>
            </a:r>
          </a:p>
        </p:txBody>
      </p:sp>
      <p:sp>
        <p:nvSpPr>
          <p:cNvPr id="3" name="Content Placeholder 2"/>
          <p:cNvSpPr>
            <a:spLocks noGrp="1"/>
          </p:cNvSpPr>
          <p:nvPr>
            <p:ph sz="half" idx="1"/>
          </p:nvPr>
        </p:nvSpPr>
        <p:spPr>
          <a:xfrm>
            <a:off x="457491" y="1599643"/>
            <a:ext cx="4045238" cy="4527176"/>
          </a:xfrm>
          <a:prstGeom prst="rect">
            <a:avLst/>
          </a:prstGeom>
        </p:spPr>
        <p:txBody>
          <a:bodyPr vert="horz" lIns="81797" tIns="40898" rIns="81797" bIns="40898"/>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316" y="1599643"/>
            <a:ext cx="4045239" cy="4527176"/>
          </a:xfrm>
          <a:prstGeom prst="rect">
            <a:avLst/>
          </a:prstGeom>
        </p:spPr>
        <p:txBody>
          <a:bodyPr vert="horz" lIns="81797" tIns="40898" rIns="81797" bIns="40898"/>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826111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lvl1pPr>
              <a:defRPr/>
            </a:lvl1pPr>
          </a:lstStyle>
          <a:p>
            <a:r>
              <a:rPr lang="en-US"/>
              <a:t>Click to edit Master title style</a:t>
            </a:r>
          </a:p>
        </p:txBody>
      </p:sp>
      <p:sp>
        <p:nvSpPr>
          <p:cNvPr id="3" name="Text Placeholder 2"/>
          <p:cNvSpPr>
            <a:spLocks noGrp="1"/>
          </p:cNvSpPr>
          <p:nvPr>
            <p:ph type="body" idx="1"/>
          </p:nvPr>
        </p:nvSpPr>
        <p:spPr>
          <a:xfrm>
            <a:off x="457505" y="1535206"/>
            <a:ext cx="4039465" cy="640136"/>
          </a:xfrm>
          <a:prstGeom prst="rect">
            <a:avLst/>
          </a:prstGeom>
        </p:spPr>
        <p:txBody>
          <a:bodyPr vert="horz" lIns="81797" tIns="40898" rIns="81797" bIns="40898" anchor="b"/>
          <a:lstStyle>
            <a:lvl1pPr marL="0" indent="0">
              <a:buNone/>
              <a:defRPr sz="2200" b="1"/>
            </a:lvl1pPr>
            <a:lvl2pPr marL="408937" indent="0">
              <a:buNone/>
              <a:defRPr sz="1800" b="1"/>
            </a:lvl2pPr>
            <a:lvl3pPr marL="817879" indent="0">
              <a:buNone/>
              <a:defRPr sz="1600" b="1"/>
            </a:lvl3pPr>
            <a:lvl4pPr marL="1226812" indent="0">
              <a:buNone/>
              <a:defRPr sz="1400" b="1"/>
            </a:lvl4pPr>
            <a:lvl5pPr marL="1635753" indent="0">
              <a:buNone/>
              <a:defRPr sz="1400" b="1"/>
            </a:lvl5pPr>
            <a:lvl6pPr marL="2044691" indent="0">
              <a:buNone/>
              <a:defRPr sz="1400" b="1"/>
            </a:lvl6pPr>
            <a:lvl7pPr marL="2453635" indent="0">
              <a:buNone/>
              <a:defRPr sz="1400" b="1"/>
            </a:lvl7pPr>
            <a:lvl8pPr marL="2862571" indent="0">
              <a:buNone/>
              <a:defRPr sz="1400" b="1"/>
            </a:lvl8pPr>
            <a:lvl9pPr marL="3271507" indent="0">
              <a:buNone/>
              <a:defRPr sz="1400" b="1"/>
            </a:lvl9pPr>
          </a:lstStyle>
          <a:p>
            <a:pPr lvl="0"/>
            <a:r>
              <a:rPr lang="en-US"/>
              <a:t>Click to edit Master text styles</a:t>
            </a:r>
          </a:p>
        </p:txBody>
      </p:sp>
      <p:sp>
        <p:nvSpPr>
          <p:cNvPr id="4" name="Content Placeholder 3"/>
          <p:cNvSpPr>
            <a:spLocks noGrp="1"/>
          </p:cNvSpPr>
          <p:nvPr>
            <p:ph sz="half" idx="2"/>
          </p:nvPr>
        </p:nvSpPr>
        <p:spPr>
          <a:xfrm>
            <a:off x="457505" y="2175344"/>
            <a:ext cx="4039465" cy="3951474"/>
          </a:xfrm>
          <a:prstGeom prst="rect">
            <a:avLst/>
          </a:prstGeom>
        </p:spPr>
        <p:txBody>
          <a:bodyPr vert="horz" lIns="81797" tIns="40898" rIns="81797" bIns="40898"/>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33" y="1535206"/>
            <a:ext cx="4040909" cy="640136"/>
          </a:xfrm>
          <a:prstGeom prst="rect">
            <a:avLst/>
          </a:prstGeom>
        </p:spPr>
        <p:txBody>
          <a:bodyPr vert="horz" lIns="81797" tIns="40898" rIns="81797" bIns="40898" anchor="b"/>
          <a:lstStyle>
            <a:lvl1pPr marL="0" indent="0">
              <a:buNone/>
              <a:defRPr sz="2200" b="1"/>
            </a:lvl1pPr>
            <a:lvl2pPr marL="408937" indent="0">
              <a:buNone/>
              <a:defRPr sz="1800" b="1"/>
            </a:lvl2pPr>
            <a:lvl3pPr marL="817879" indent="0">
              <a:buNone/>
              <a:defRPr sz="1600" b="1"/>
            </a:lvl3pPr>
            <a:lvl4pPr marL="1226812" indent="0">
              <a:buNone/>
              <a:defRPr sz="1400" b="1"/>
            </a:lvl4pPr>
            <a:lvl5pPr marL="1635753" indent="0">
              <a:buNone/>
              <a:defRPr sz="1400" b="1"/>
            </a:lvl5pPr>
            <a:lvl6pPr marL="2044691" indent="0">
              <a:buNone/>
              <a:defRPr sz="1400" b="1"/>
            </a:lvl6pPr>
            <a:lvl7pPr marL="2453635" indent="0">
              <a:buNone/>
              <a:defRPr sz="1400" b="1"/>
            </a:lvl7pPr>
            <a:lvl8pPr marL="2862571" indent="0">
              <a:buNone/>
              <a:defRPr sz="1400" b="1"/>
            </a:lvl8pPr>
            <a:lvl9pPr marL="3271507"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33" y="2175344"/>
            <a:ext cx="4040909" cy="3951474"/>
          </a:xfrm>
          <a:prstGeom prst="rect">
            <a:avLst/>
          </a:prstGeom>
        </p:spPr>
        <p:txBody>
          <a:bodyPr vert="horz" lIns="81797" tIns="40898" rIns="81797" bIns="40898"/>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770190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a:ln/>
        </p:spPr>
        <p:txBody>
          <a:bodyPr/>
          <a:lstStyle>
            <a:lvl1pPr>
              <a:defRPr/>
            </a:lvl1pPr>
          </a:lstStyle>
          <a:p>
            <a:endParaRPr lang="zh-CN" altLang="en-US"/>
          </a:p>
        </p:txBody>
      </p:sp>
      <p:sp>
        <p:nvSpPr>
          <p:cNvPr id="3" name="Rectangle 1032"/>
          <p:cNvSpPr>
            <a:spLocks noGrp="1" noChangeArrowheads="1"/>
          </p:cNvSpPr>
          <p:nvPr>
            <p:ph type="ftr" sz="quarter" idx="11"/>
          </p:nvPr>
        </p:nvSpPr>
        <p:spPr>
          <a:ln/>
        </p:spPr>
        <p:txBody>
          <a:bodyPr/>
          <a:lstStyle>
            <a:lvl1pPr>
              <a:defRPr/>
            </a:lvl1pPr>
          </a:lstStyle>
          <a:p>
            <a:endParaRPr lang="zh-CN" altLang="en-US"/>
          </a:p>
        </p:txBody>
      </p:sp>
      <p:sp>
        <p:nvSpPr>
          <p:cNvPr id="4" name="Rectangle 1033"/>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338235574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p>
            <a:r>
              <a:rPr lang="en-US"/>
              <a:t>Click to edit Master title style</a:t>
            </a:r>
          </a:p>
        </p:txBody>
      </p:sp>
    </p:spTree>
    <p:extLst>
      <p:ext uri="{BB962C8B-B14F-4D97-AF65-F5344CB8AC3E}">
        <p14:creationId xmlns:p14="http://schemas.microsoft.com/office/powerpoint/2010/main" val="17295478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996007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522" y="273144"/>
            <a:ext cx="3007591" cy="1162610"/>
          </a:xfrm>
          <a:prstGeom prst="rect">
            <a:avLst/>
          </a:prstGeom>
        </p:spPr>
        <p:txBody>
          <a:bodyPr vert="horz" lIns="81797" tIns="40898" rIns="81797" bIns="40898"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3" y="273144"/>
            <a:ext cx="5111750" cy="5853672"/>
          </a:xfrm>
          <a:prstGeom prst="rect">
            <a:avLst/>
          </a:prstGeom>
        </p:spPr>
        <p:txBody>
          <a:bodyPr vert="horz" lIns="81797" tIns="40898" rIns="81797" bIns="40898"/>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522" y="1435755"/>
            <a:ext cx="3007591" cy="4691062"/>
          </a:xfrm>
          <a:prstGeom prst="rect">
            <a:avLst/>
          </a:prstGeom>
        </p:spPr>
        <p:txBody>
          <a:bodyPr vert="horz" lIns="81797" tIns="40898" rIns="81797" bIns="40898"/>
          <a:lstStyle>
            <a:lvl1pPr marL="0" indent="0">
              <a:buNone/>
              <a:defRPr sz="1300"/>
            </a:lvl1pPr>
            <a:lvl2pPr marL="408937" indent="0">
              <a:buNone/>
              <a:defRPr sz="1100"/>
            </a:lvl2pPr>
            <a:lvl3pPr marL="817879" indent="0">
              <a:buNone/>
              <a:defRPr sz="900"/>
            </a:lvl3pPr>
            <a:lvl4pPr marL="1226812" indent="0">
              <a:buNone/>
              <a:defRPr sz="800"/>
            </a:lvl4pPr>
            <a:lvl5pPr marL="1635753" indent="0">
              <a:buNone/>
              <a:defRPr sz="800"/>
            </a:lvl5pPr>
            <a:lvl6pPr marL="2044691" indent="0">
              <a:buNone/>
              <a:defRPr sz="800"/>
            </a:lvl6pPr>
            <a:lvl7pPr marL="2453635" indent="0">
              <a:buNone/>
              <a:defRPr sz="800"/>
            </a:lvl7pPr>
            <a:lvl8pPr marL="2862571" indent="0">
              <a:buNone/>
              <a:defRPr sz="800"/>
            </a:lvl8pPr>
            <a:lvl9pPr marL="3271507" indent="0">
              <a:buNone/>
              <a:defRPr sz="800"/>
            </a:lvl9pPr>
          </a:lstStyle>
          <a:p>
            <a:pPr lvl="0"/>
            <a:r>
              <a:rPr lang="en-US"/>
              <a:t>Click to edit Master text styles</a:t>
            </a:r>
          </a:p>
        </p:txBody>
      </p:sp>
    </p:spTree>
    <p:extLst>
      <p:ext uri="{BB962C8B-B14F-4D97-AF65-F5344CB8AC3E}">
        <p14:creationId xmlns:p14="http://schemas.microsoft.com/office/powerpoint/2010/main" val="85218843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64" y="4800351"/>
            <a:ext cx="5486977" cy="567297"/>
          </a:xfrm>
          <a:prstGeom prst="rect">
            <a:avLst/>
          </a:prstGeom>
        </p:spPr>
        <p:txBody>
          <a:bodyPr vert="horz" lIns="81797" tIns="40898" rIns="81797" bIns="40898"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64" y="612122"/>
            <a:ext cx="5486977" cy="4115360"/>
          </a:xfrm>
          <a:prstGeom prst="rect">
            <a:avLst/>
          </a:prstGeom>
        </p:spPr>
        <p:txBody>
          <a:bodyPr vert="horz" lIns="81797" tIns="40898" rIns="81797" bIns="40898"/>
          <a:lstStyle>
            <a:lvl1pPr marL="0" indent="0">
              <a:buNone/>
              <a:defRPr sz="2900"/>
            </a:lvl1pPr>
            <a:lvl2pPr marL="408937" indent="0">
              <a:buNone/>
              <a:defRPr sz="2500"/>
            </a:lvl2pPr>
            <a:lvl3pPr marL="817879" indent="0">
              <a:buNone/>
              <a:defRPr sz="2200"/>
            </a:lvl3pPr>
            <a:lvl4pPr marL="1226812" indent="0">
              <a:buNone/>
              <a:defRPr sz="1800"/>
            </a:lvl4pPr>
            <a:lvl5pPr marL="1635753" indent="0">
              <a:buNone/>
              <a:defRPr sz="1800"/>
            </a:lvl5pPr>
            <a:lvl6pPr marL="2044691" indent="0">
              <a:buNone/>
              <a:defRPr sz="1800"/>
            </a:lvl6pPr>
            <a:lvl7pPr marL="2453635" indent="0">
              <a:buNone/>
              <a:defRPr sz="1800"/>
            </a:lvl7pPr>
            <a:lvl8pPr marL="2862571" indent="0">
              <a:buNone/>
              <a:defRPr sz="1800"/>
            </a:lvl8pPr>
            <a:lvl9pPr marL="3271507" indent="0">
              <a:buNone/>
              <a:defRPr sz="1800"/>
            </a:lvl9pPr>
          </a:lstStyle>
          <a:p>
            <a:pPr lvl="0"/>
            <a:endParaRPr lang="en-US" noProof="0"/>
          </a:p>
        </p:txBody>
      </p:sp>
      <p:sp>
        <p:nvSpPr>
          <p:cNvPr id="4" name="Text Placeholder 3"/>
          <p:cNvSpPr>
            <a:spLocks noGrp="1"/>
          </p:cNvSpPr>
          <p:nvPr>
            <p:ph type="body" sz="half" idx="2"/>
          </p:nvPr>
        </p:nvSpPr>
        <p:spPr>
          <a:xfrm>
            <a:off x="1792464" y="5367618"/>
            <a:ext cx="5486977" cy="804022"/>
          </a:xfrm>
          <a:prstGeom prst="rect">
            <a:avLst/>
          </a:prstGeom>
        </p:spPr>
        <p:txBody>
          <a:bodyPr vert="horz" lIns="81797" tIns="40898" rIns="81797" bIns="40898"/>
          <a:lstStyle>
            <a:lvl1pPr marL="0" indent="0">
              <a:buNone/>
              <a:defRPr sz="1300"/>
            </a:lvl1pPr>
            <a:lvl2pPr marL="408937" indent="0">
              <a:buNone/>
              <a:defRPr sz="1100"/>
            </a:lvl2pPr>
            <a:lvl3pPr marL="817879" indent="0">
              <a:buNone/>
              <a:defRPr sz="900"/>
            </a:lvl3pPr>
            <a:lvl4pPr marL="1226812" indent="0">
              <a:buNone/>
              <a:defRPr sz="800"/>
            </a:lvl4pPr>
            <a:lvl5pPr marL="1635753" indent="0">
              <a:buNone/>
              <a:defRPr sz="800"/>
            </a:lvl5pPr>
            <a:lvl6pPr marL="2044691" indent="0">
              <a:buNone/>
              <a:defRPr sz="800"/>
            </a:lvl6pPr>
            <a:lvl7pPr marL="2453635" indent="0">
              <a:buNone/>
              <a:defRPr sz="800"/>
            </a:lvl7pPr>
            <a:lvl8pPr marL="2862571" indent="0">
              <a:buNone/>
              <a:defRPr sz="800"/>
            </a:lvl8pPr>
            <a:lvl9pPr marL="3271507" indent="0">
              <a:buNone/>
              <a:defRPr sz="800"/>
            </a:lvl9pPr>
          </a:lstStyle>
          <a:p>
            <a:pPr lvl="0"/>
            <a:r>
              <a:rPr lang="en-US"/>
              <a:t>Click to edit Master text styles</a:t>
            </a:r>
          </a:p>
        </p:txBody>
      </p:sp>
    </p:spTree>
    <p:extLst>
      <p:ext uri="{BB962C8B-B14F-4D97-AF65-F5344CB8AC3E}">
        <p14:creationId xmlns:p14="http://schemas.microsoft.com/office/powerpoint/2010/main" val="3878305981"/>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p>
            <a:r>
              <a:rPr lang="en-US"/>
              <a:t>Click to edit Master title style</a:t>
            </a:r>
          </a:p>
        </p:txBody>
      </p:sp>
      <p:sp>
        <p:nvSpPr>
          <p:cNvPr id="3" name="Vertical Text Placeholder 2"/>
          <p:cNvSpPr>
            <a:spLocks noGrp="1"/>
          </p:cNvSpPr>
          <p:nvPr>
            <p:ph type="body" orient="vert" idx="1"/>
          </p:nvPr>
        </p:nvSpPr>
        <p:spPr>
          <a:xfrm>
            <a:off x="457532" y="1599643"/>
            <a:ext cx="8229023" cy="4527176"/>
          </a:xfrm>
          <a:prstGeom prst="rect">
            <a:avLst/>
          </a:prstGeom>
        </p:spPr>
        <p:txBody>
          <a:bodyPr vert="eaVert" lIns="81797" tIns="40898" rIns="81797" bIns="40898"/>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356234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0006" y="274545"/>
            <a:ext cx="2056535" cy="5852272"/>
          </a:xfrm>
          <a:prstGeom prst="rect">
            <a:avLst/>
          </a:prstGeom>
        </p:spPr>
        <p:txBody>
          <a:bodyPr vert="eaVert" lIns="81797" tIns="40898" rIns="81797" bIns="40898"/>
          <a:lstStyle/>
          <a:p>
            <a:r>
              <a:rPr lang="en-US"/>
              <a:t>Click to edit Master title style</a:t>
            </a:r>
          </a:p>
        </p:txBody>
      </p:sp>
      <p:sp>
        <p:nvSpPr>
          <p:cNvPr id="3" name="Vertical Text Placeholder 2"/>
          <p:cNvSpPr>
            <a:spLocks noGrp="1"/>
          </p:cNvSpPr>
          <p:nvPr>
            <p:ph type="body" orient="vert" idx="1"/>
          </p:nvPr>
        </p:nvSpPr>
        <p:spPr>
          <a:xfrm>
            <a:off x="457517" y="274545"/>
            <a:ext cx="6033943" cy="5852272"/>
          </a:xfrm>
          <a:prstGeom prst="rect">
            <a:avLst/>
          </a:prstGeom>
        </p:spPr>
        <p:txBody>
          <a:bodyPr vert="eaVert" lIns="81797" tIns="40898" rIns="81797" bIns="40898"/>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920053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0" y="2129987"/>
            <a:ext cx="7773120" cy="1470394"/>
          </a:xfrm>
        </p:spPr>
        <p:txBody>
          <a:bodyPr/>
          <a:lstStyle/>
          <a:p>
            <a:r>
              <a:rPr lang="en-US"/>
              <a:t>Click to edit Master title style</a:t>
            </a:r>
          </a:p>
        </p:txBody>
      </p:sp>
      <p:sp>
        <p:nvSpPr>
          <p:cNvPr id="3" name="Subtitle 2"/>
          <p:cNvSpPr>
            <a:spLocks noGrp="1"/>
          </p:cNvSpPr>
          <p:nvPr>
            <p:ph type="subTitle" idx="1"/>
          </p:nvPr>
        </p:nvSpPr>
        <p:spPr>
          <a:xfrm>
            <a:off x="1372321" y="3885528"/>
            <a:ext cx="6400800" cy="1752664"/>
          </a:xfrm>
        </p:spPr>
        <p:txBody>
          <a:bodyPr/>
          <a:lstStyle>
            <a:lvl1pPr marL="0" indent="0" algn="ctr">
              <a:buNone/>
              <a:defRPr/>
            </a:lvl1pPr>
            <a:lvl2pPr marL="413889" indent="0" algn="ctr">
              <a:buNone/>
              <a:defRPr/>
            </a:lvl2pPr>
            <a:lvl3pPr marL="827779" indent="0" algn="ctr">
              <a:buNone/>
              <a:defRPr/>
            </a:lvl3pPr>
            <a:lvl4pPr marL="1241667" indent="0" algn="ctr">
              <a:buNone/>
              <a:defRPr/>
            </a:lvl4pPr>
            <a:lvl5pPr marL="1655567" indent="0" algn="ctr">
              <a:buNone/>
              <a:defRPr/>
            </a:lvl5pPr>
            <a:lvl6pPr marL="2069456" indent="0" algn="ctr">
              <a:buNone/>
              <a:defRPr/>
            </a:lvl6pPr>
            <a:lvl7pPr marL="2483353" indent="0" algn="ctr">
              <a:buNone/>
              <a:defRPr/>
            </a:lvl7pPr>
            <a:lvl8pPr marL="2897242" indent="0" algn="ctr">
              <a:buNone/>
              <a:defRPr/>
            </a:lvl8pPr>
            <a:lvl9pPr marL="331113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3E1516FE-3A5E-8B49-B3F9-246BE2BADF33}"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424012888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737B1E7D-E625-4D46-A4FC-FB6F412E4747}"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37970465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881" y="4406884"/>
            <a:ext cx="7771680" cy="1362383"/>
          </a:xfrm>
        </p:spPr>
        <p:txBody>
          <a:bodyPr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2881" y="2906227"/>
            <a:ext cx="7771680" cy="1500638"/>
          </a:xfrm>
        </p:spPr>
        <p:txBody>
          <a:bodyPr anchor="b"/>
          <a:lstStyle>
            <a:lvl1pPr marL="0" indent="0">
              <a:buNone/>
              <a:defRPr sz="1800"/>
            </a:lvl1pPr>
            <a:lvl2pPr marL="413889" indent="0">
              <a:buNone/>
              <a:defRPr sz="1600"/>
            </a:lvl2pPr>
            <a:lvl3pPr marL="827779" indent="0">
              <a:buNone/>
              <a:defRPr sz="1500"/>
            </a:lvl3pPr>
            <a:lvl4pPr marL="1241667" indent="0">
              <a:buNone/>
              <a:defRPr sz="1300"/>
            </a:lvl4pPr>
            <a:lvl5pPr marL="1655567" indent="0">
              <a:buNone/>
              <a:defRPr sz="1300"/>
            </a:lvl5pPr>
            <a:lvl6pPr marL="2069456" indent="0">
              <a:buNone/>
              <a:defRPr sz="1300"/>
            </a:lvl6pPr>
            <a:lvl7pPr marL="2483353" indent="0">
              <a:buNone/>
              <a:defRPr sz="1300"/>
            </a:lvl7pPr>
            <a:lvl8pPr marL="2897242" indent="0">
              <a:buNone/>
              <a:defRPr sz="1300"/>
            </a:lvl8pPr>
            <a:lvl9pPr marL="3311130" indent="0">
              <a:buNone/>
              <a:defRPr sz="13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331237DD-FF99-5344-8F52-5836E751A32A}"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69579822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6480" y="1604347"/>
            <a:ext cx="4042080" cy="4520635"/>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36801" y="1604347"/>
            <a:ext cx="4042080" cy="4520635"/>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7" name="Slide Number Placeholder 6"/>
          <p:cNvSpPr>
            <a:spLocks noGrp="1"/>
          </p:cNvSpPr>
          <p:nvPr>
            <p:ph type="sldNum" idx="12"/>
          </p:nvPr>
        </p:nvSpPr>
        <p:spPr/>
        <p:txBody>
          <a:bodyPr/>
          <a:lstStyle>
            <a:lvl1pPr>
              <a:defRPr/>
            </a:lvl1pPr>
          </a:lstStyle>
          <a:p>
            <a:fld id="{9B351B90-9045-114B-96FE-C6F676431306}"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53902322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77003537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921" y="275104"/>
            <a:ext cx="8229600" cy="1142039"/>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921" y="1535230"/>
            <a:ext cx="4039200" cy="639427"/>
          </a:xfrm>
        </p:spPr>
        <p:txBody>
          <a:bodyPr anchor="b"/>
          <a:lstStyle>
            <a:lvl1pPr marL="0" indent="0">
              <a:buNone/>
              <a:defRPr sz="2200" b="1"/>
            </a:lvl1pPr>
            <a:lvl2pPr marL="413889" indent="0">
              <a:buNone/>
              <a:defRPr sz="1800" b="1"/>
            </a:lvl2pPr>
            <a:lvl3pPr marL="827779" indent="0">
              <a:buNone/>
              <a:defRPr sz="1600" b="1"/>
            </a:lvl3pPr>
            <a:lvl4pPr marL="1241667" indent="0">
              <a:buNone/>
              <a:defRPr sz="1500" b="1"/>
            </a:lvl4pPr>
            <a:lvl5pPr marL="1655567" indent="0">
              <a:buNone/>
              <a:defRPr sz="1500" b="1"/>
            </a:lvl5pPr>
            <a:lvl6pPr marL="2069456" indent="0">
              <a:buNone/>
              <a:defRPr sz="1500" b="1"/>
            </a:lvl6pPr>
            <a:lvl7pPr marL="2483353" indent="0">
              <a:buNone/>
              <a:defRPr sz="1500" b="1"/>
            </a:lvl7pPr>
            <a:lvl8pPr marL="2897242" indent="0">
              <a:buNone/>
              <a:defRPr sz="1500" b="1"/>
            </a:lvl8pPr>
            <a:lvl9pPr marL="3311130" indent="0">
              <a:buNone/>
              <a:defRPr sz="1500" b="1"/>
            </a:lvl9pPr>
          </a:lstStyle>
          <a:p>
            <a:pPr lvl="0"/>
            <a:r>
              <a:rPr lang="en-US"/>
              <a:t>Click to edit Master text styles</a:t>
            </a:r>
          </a:p>
        </p:txBody>
      </p:sp>
      <p:sp>
        <p:nvSpPr>
          <p:cNvPr id="4" name="Content Placeholder 3"/>
          <p:cNvSpPr>
            <a:spLocks noGrp="1"/>
          </p:cNvSpPr>
          <p:nvPr>
            <p:ph sz="half" idx="2"/>
          </p:nvPr>
        </p:nvSpPr>
        <p:spPr>
          <a:xfrm>
            <a:off x="457921" y="2174632"/>
            <a:ext cx="4039200" cy="3951775"/>
          </a:xfrm>
        </p:spPr>
        <p:txBody>
          <a:bodyPr/>
          <a:lstStyle>
            <a:lvl1pPr>
              <a:defRPr sz="2200"/>
            </a:lvl1pPr>
            <a:lvl2pPr>
              <a:defRPr sz="1800"/>
            </a:lvl2pPr>
            <a:lvl3pPr>
              <a:defRPr sz="16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441" y="1535230"/>
            <a:ext cx="4042080" cy="639427"/>
          </a:xfrm>
        </p:spPr>
        <p:txBody>
          <a:bodyPr anchor="b"/>
          <a:lstStyle>
            <a:lvl1pPr marL="0" indent="0">
              <a:buNone/>
              <a:defRPr sz="2200" b="1"/>
            </a:lvl1pPr>
            <a:lvl2pPr marL="413889" indent="0">
              <a:buNone/>
              <a:defRPr sz="1800" b="1"/>
            </a:lvl2pPr>
            <a:lvl3pPr marL="827779" indent="0">
              <a:buNone/>
              <a:defRPr sz="1600" b="1"/>
            </a:lvl3pPr>
            <a:lvl4pPr marL="1241667" indent="0">
              <a:buNone/>
              <a:defRPr sz="1500" b="1"/>
            </a:lvl4pPr>
            <a:lvl5pPr marL="1655567" indent="0">
              <a:buNone/>
              <a:defRPr sz="1500" b="1"/>
            </a:lvl5pPr>
            <a:lvl6pPr marL="2069456" indent="0">
              <a:buNone/>
              <a:defRPr sz="1500" b="1"/>
            </a:lvl6pPr>
            <a:lvl7pPr marL="2483353" indent="0">
              <a:buNone/>
              <a:defRPr sz="1500" b="1"/>
            </a:lvl7pPr>
            <a:lvl8pPr marL="2897242" indent="0">
              <a:buNone/>
              <a:defRPr sz="1500" b="1"/>
            </a:lvl8pPr>
            <a:lvl9pPr marL="3311130" indent="0">
              <a:buNone/>
              <a:defRPr sz="1500" b="1"/>
            </a:lvl9pPr>
          </a:lstStyle>
          <a:p>
            <a:pPr lvl="0"/>
            <a:r>
              <a:rPr lang="en-US"/>
              <a:t>Click to edit Master text styles</a:t>
            </a:r>
          </a:p>
        </p:txBody>
      </p:sp>
      <p:sp>
        <p:nvSpPr>
          <p:cNvPr id="6" name="Content Placeholder 5"/>
          <p:cNvSpPr>
            <a:spLocks noGrp="1"/>
          </p:cNvSpPr>
          <p:nvPr>
            <p:ph sz="quarter" idx="4"/>
          </p:nvPr>
        </p:nvSpPr>
        <p:spPr>
          <a:xfrm>
            <a:off x="4645441" y="2174632"/>
            <a:ext cx="4042080" cy="3951775"/>
          </a:xfrm>
        </p:spPr>
        <p:txBody>
          <a:bodyPr/>
          <a:lstStyle>
            <a:lvl1pPr>
              <a:defRPr sz="2200"/>
            </a:lvl1pPr>
            <a:lvl2pPr>
              <a:defRPr sz="1800"/>
            </a:lvl2pPr>
            <a:lvl3pPr>
              <a:defRPr sz="16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8" name="Footer Placeholder 7"/>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9" name="Slide Number Placeholder 8"/>
          <p:cNvSpPr>
            <a:spLocks noGrp="1"/>
          </p:cNvSpPr>
          <p:nvPr>
            <p:ph type="sldNum" idx="12"/>
          </p:nvPr>
        </p:nvSpPr>
        <p:spPr/>
        <p:txBody>
          <a:bodyPr/>
          <a:lstStyle>
            <a:lvl1pPr>
              <a:defRPr/>
            </a:lvl1pPr>
          </a:lstStyle>
          <a:p>
            <a:fld id="{83DD60F5-9B56-F245-A3A8-6DCBF3E088C1}"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1184814243"/>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4" name="Footer Placeholder 3"/>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5" name="Slide Number Placeholder 4"/>
          <p:cNvSpPr>
            <a:spLocks noGrp="1"/>
          </p:cNvSpPr>
          <p:nvPr>
            <p:ph type="sldNum" idx="12"/>
          </p:nvPr>
        </p:nvSpPr>
        <p:spPr/>
        <p:txBody>
          <a:bodyPr/>
          <a:lstStyle>
            <a:lvl1pPr>
              <a:defRPr/>
            </a:lvl1pPr>
          </a:lstStyle>
          <a:p>
            <a:fld id="{A99B3F24-C3DF-6E43-BA11-E1AF00C14EC3}"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06211313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3" name="Footer Placeholder 2"/>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4" name="Slide Number Placeholder 3"/>
          <p:cNvSpPr>
            <a:spLocks noGrp="1"/>
          </p:cNvSpPr>
          <p:nvPr>
            <p:ph type="sldNum" idx="12"/>
          </p:nvPr>
        </p:nvSpPr>
        <p:spPr/>
        <p:txBody>
          <a:bodyPr/>
          <a:lstStyle>
            <a:lvl1pPr>
              <a:defRPr/>
            </a:lvl1pPr>
          </a:lstStyle>
          <a:p>
            <a:fld id="{D0E7503A-AAF2-664C-8EE7-9696D4683C45}"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689576741"/>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920" y="273629"/>
            <a:ext cx="3008160" cy="1160762"/>
          </a:xfrm>
        </p:spPr>
        <p:txBody>
          <a:bodyPr anchor="b"/>
          <a:lstStyle>
            <a:lvl1pPr algn="l">
              <a:defRPr sz="1800" b="1"/>
            </a:lvl1pPr>
          </a:lstStyle>
          <a:p>
            <a:r>
              <a:rPr lang="en-US"/>
              <a:t>Click to edit Master title style</a:t>
            </a:r>
          </a:p>
        </p:txBody>
      </p:sp>
      <p:sp>
        <p:nvSpPr>
          <p:cNvPr id="3" name="Content Placeholder 2"/>
          <p:cNvSpPr>
            <a:spLocks noGrp="1"/>
          </p:cNvSpPr>
          <p:nvPr>
            <p:ph idx="1"/>
          </p:nvPr>
        </p:nvSpPr>
        <p:spPr>
          <a:xfrm>
            <a:off x="3575522" y="273629"/>
            <a:ext cx="5112000" cy="5852774"/>
          </a:xfrm>
        </p:spPr>
        <p:txBody>
          <a:bodyPr/>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920" y="1434424"/>
            <a:ext cx="3008160" cy="4692013"/>
          </a:xfrm>
        </p:spPr>
        <p:txBody>
          <a:bodyPr/>
          <a:lstStyle>
            <a:lvl1pPr marL="0" indent="0">
              <a:buNone/>
              <a:defRPr sz="1300"/>
            </a:lvl1pPr>
            <a:lvl2pPr marL="413889" indent="0">
              <a:buNone/>
              <a:defRPr sz="1100"/>
            </a:lvl2pPr>
            <a:lvl3pPr marL="827779" indent="0">
              <a:buNone/>
              <a:defRPr sz="900"/>
            </a:lvl3pPr>
            <a:lvl4pPr marL="1241667" indent="0">
              <a:buNone/>
              <a:defRPr sz="800"/>
            </a:lvl4pPr>
            <a:lvl5pPr marL="1655567" indent="0">
              <a:buNone/>
              <a:defRPr sz="800"/>
            </a:lvl5pPr>
            <a:lvl6pPr marL="2069456" indent="0">
              <a:buNone/>
              <a:defRPr sz="800"/>
            </a:lvl6pPr>
            <a:lvl7pPr marL="2483353" indent="0">
              <a:buNone/>
              <a:defRPr sz="800"/>
            </a:lvl7pPr>
            <a:lvl8pPr marL="2897242" indent="0">
              <a:buNone/>
              <a:defRPr sz="800"/>
            </a:lvl8pPr>
            <a:lvl9pPr marL="3311130" indent="0">
              <a:buNone/>
              <a:defRPr sz="8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7" name="Slide Number Placeholder 6"/>
          <p:cNvSpPr>
            <a:spLocks noGrp="1"/>
          </p:cNvSpPr>
          <p:nvPr>
            <p:ph type="sldNum" idx="12"/>
          </p:nvPr>
        </p:nvSpPr>
        <p:spPr/>
        <p:txBody>
          <a:bodyPr/>
          <a:lstStyle>
            <a:lvl1pPr>
              <a:defRPr/>
            </a:lvl1pPr>
          </a:lstStyle>
          <a:p>
            <a:fld id="{257C0320-B1FC-EC47-8624-455E76A16AF6}"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69391986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801" y="4800025"/>
            <a:ext cx="5486400" cy="567420"/>
          </a:xfrm>
        </p:spPr>
        <p:txBody>
          <a:bodyPr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801" y="612065"/>
            <a:ext cx="5486400" cy="4115952"/>
          </a:xfrm>
        </p:spPr>
        <p:txBody>
          <a:bodyPr/>
          <a:lstStyle>
            <a:lvl1pPr marL="0" indent="0">
              <a:buNone/>
              <a:defRPr sz="2900"/>
            </a:lvl1pPr>
            <a:lvl2pPr marL="413889" indent="0">
              <a:buNone/>
              <a:defRPr sz="2500"/>
            </a:lvl2pPr>
            <a:lvl3pPr marL="827779" indent="0">
              <a:buNone/>
              <a:defRPr sz="2200"/>
            </a:lvl3pPr>
            <a:lvl4pPr marL="1241667" indent="0">
              <a:buNone/>
              <a:defRPr sz="1800"/>
            </a:lvl4pPr>
            <a:lvl5pPr marL="1655567" indent="0">
              <a:buNone/>
              <a:defRPr sz="1800"/>
            </a:lvl5pPr>
            <a:lvl6pPr marL="2069456" indent="0">
              <a:buNone/>
              <a:defRPr sz="1800"/>
            </a:lvl6pPr>
            <a:lvl7pPr marL="2483353" indent="0">
              <a:buNone/>
              <a:defRPr sz="1800"/>
            </a:lvl7pPr>
            <a:lvl8pPr marL="2897242" indent="0">
              <a:buNone/>
              <a:defRPr sz="1800"/>
            </a:lvl8pPr>
            <a:lvl9pPr marL="3311130" indent="0">
              <a:buNone/>
              <a:defRPr sz="1800"/>
            </a:lvl9pPr>
          </a:lstStyle>
          <a:p>
            <a:endParaRPr lang="en-US"/>
          </a:p>
        </p:txBody>
      </p:sp>
      <p:sp>
        <p:nvSpPr>
          <p:cNvPr id="4" name="Text Placeholder 3"/>
          <p:cNvSpPr>
            <a:spLocks noGrp="1"/>
          </p:cNvSpPr>
          <p:nvPr>
            <p:ph type="body" sz="half" idx="2"/>
          </p:nvPr>
        </p:nvSpPr>
        <p:spPr>
          <a:xfrm>
            <a:off x="1792801" y="5367444"/>
            <a:ext cx="5486400" cy="805044"/>
          </a:xfrm>
        </p:spPr>
        <p:txBody>
          <a:bodyPr/>
          <a:lstStyle>
            <a:lvl1pPr marL="0" indent="0">
              <a:buNone/>
              <a:defRPr sz="1300"/>
            </a:lvl1pPr>
            <a:lvl2pPr marL="413889" indent="0">
              <a:buNone/>
              <a:defRPr sz="1100"/>
            </a:lvl2pPr>
            <a:lvl3pPr marL="827779" indent="0">
              <a:buNone/>
              <a:defRPr sz="900"/>
            </a:lvl3pPr>
            <a:lvl4pPr marL="1241667" indent="0">
              <a:buNone/>
              <a:defRPr sz="800"/>
            </a:lvl4pPr>
            <a:lvl5pPr marL="1655567" indent="0">
              <a:buNone/>
              <a:defRPr sz="800"/>
            </a:lvl5pPr>
            <a:lvl6pPr marL="2069456" indent="0">
              <a:buNone/>
              <a:defRPr sz="800"/>
            </a:lvl6pPr>
            <a:lvl7pPr marL="2483353" indent="0">
              <a:buNone/>
              <a:defRPr sz="800"/>
            </a:lvl7pPr>
            <a:lvl8pPr marL="2897242" indent="0">
              <a:buNone/>
              <a:defRPr sz="800"/>
            </a:lvl8pPr>
            <a:lvl9pPr marL="3311130" indent="0">
              <a:buNone/>
              <a:defRPr sz="8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7" name="Slide Number Placeholder 6"/>
          <p:cNvSpPr>
            <a:spLocks noGrp="1"/>
          </p:cNvSpPr>
          <p:nvPr>
            <p:ph type="sldNum" idx="12"/>
          </p:nvPr>
        </p:nvSpPr>
        <p:spPr/>
        <p:txBody>
          <a:bodyPr/>
          <a:lstStyle>
            <a:lvl1pPr>
              <a:defRPr/>
            </a:lvl1pPr>
          </a:lstStyle>
          <a:p>
            <a:fld id="{9AA2F937-8FC4-7648-85D1-AA289744FF78}"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576844434"/>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61C83D0C-BA08-B44E-9F68-45B2A253E671}"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01100568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4001" y="273663"/>
            <a:ext cx="2054880" cy="585133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6480" y="273663"/>
            <a:ext cx="6029280" cy="585133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CB47EC91-4751-B147-88EA-AD1ABA6E3C2C}"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59915202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6481" y="273629"/>
            <a:ext cx="8222400" cy="1139160"/>
          </a:xfrm>
        </p:spPr>
        <p:txBody>
          <a:bodyPr/>
          <a:lstStyle/>
          <a:p>
            <a:r>
              <a:rPr lang="en-US"/>
              <a:t>Click to edit Master title style</a:t>
            </a:r>
          </a:p>
        </p:txBody>
      </p:sp>
      <p:sp>
        <p:nvSpPr>
          <p:cNvPr id="3" name="Date Placeholder 2"/>
          <p:cNvSpPr>
            <a:spLocks noGrp="1"/>
          </p:cNvSpPr>
          <p:nvPr>
            <p:ph type="dt" idx="10"/>
          </p:nvPr>
        </p:nvSpPr>
        <p:spPr>
          <a:xfrm>
            <a:off x="456480" y="6247380"/>
            <a:ext cx="2124000" cy="466609"/>
          </a:xfrm>
        </p:spPr>
        <p:txBody>
          <a:bodyPr/>
          <a:lstStyle>
            <a:lvl1pPr>
              <a:defRPr/>
            </a:lvl1pPr>
          </a:lstStyle>
          <a:p>
            <a:endParaRPr lang="en-US">
              <a:latin typeface="Arial"/>
              <a:ea typeface="ＭＳ Ｐゴシック"/>
              <a:cs typeface="Arial Unicode MS"/>
            </a:endParaRPr>
          </a:p>
        </p:txBody>
      </p:sp>
      <p:sp>
        <p:nvSpPr>
          <p:cNvPr id="4" name="Footer Placeholder 3"/>
          <p:cNvSpPr>
            <a:spLocks noGrp="1"/>
          </p:cNvSpPr>
          <p:nvPr>
            <p:ph type="ftr" idx="11"/>
          </p:nvPr>
        </p:nvSpPr>
        <p:spPr>
          <a:xfrm>
            <a:off x="3127680" y="6247380"/>
            <a:ext cx="2892960" cy="466609"/>
          </a:xfrm>
        </p:spPr>
        <p:txBody>
          <a:bodyPr/>
          <a:lstStyle>
            <a:lvl1pPr>
              <a:defRPr/>
            </a:lvl1pPr>
          </a:lstStyle>
          <a:p>
            <a:endParaRPr lang="en-US">
              <a:latin typeface="Arial"/>
              <a:ea typeface="ＭＳ Ｐゴシック"/>
              <a:cs typeface="Arial Unicode MS"/>
            </a:endParaRPr>
          </a:p>
        </p:txBody>
      </p:sp>
      <p:sp>
        <p:nvSpPr>
          <p:cNvPr id="5" name="Slide Number Placeholder 4"/>
          <p:cNvSpPr>
            <a:spLocks noGrp="1"/>
          </p:cNvSpPr>
          <p:nvPr>
            <p:ph type="sldNum" idx="12"/>
          </p:nvPr>
        </p:nvSpPr>
        <p:spPr>
          <a:xfrm>
            <a:off x="6556320" y="6247380"/>
            <a:ext cx="2124000" cy="466609"/>
          </a:xfrm>
        </p:spPr>
        <p:txBody>
          <a:bodyPr/>
          <a:lstStyle>
            <a:lvl1pPr>
              <a:defRPr/>
            </a:lvl1pPr>
          </a:lstStyle>
          <a:p>
            <a:fld id="{38A1616D-2661-2044-BCDE-0FC68B2EDF47}"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2415748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atin typeface="Tahoma" charset="0"/>
                <a:ea typeface="+mn-ea"/>
                <a:cs typeface="+mn-cs"/>
              </a:defRPr>
            </a:lvl1pPr>
          </a:lstStyle>
          <a:p>
            <a:pPr>
              <a:defRPr/>
            </a:pPr>
            <a:endParaRPr lang="en-US"/>
          </a:p>
        </p:txBody>
      </p:sp>
      <p:sp>
        <p:nvSpPr>
          <p:cNvPr id="4"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Tahoma" charset="0"/>
              </a:defRPr>
            </a:lvl1pPr>
          </a:lstStyle>
          <a:p>
            <a:pPr>
              <a:defRPr/>
            </a:pPr>
            <a:fld id="{75A0BB46-7DC9-DF46-8EEF-BB2E46726402}" type="slidenum">
              <a:rPr lang="en-US"/>
              <a:pPr>
                <a:defRPr/>
              </a:pPr>
              <a:t>‹#›</a:t>
            </a:fld>
            <a:endParaRPr lang="en-US"/>
          </a:p>
        </p:txBody>
      </p:sp>
    </p:spTree>
    <p:extLst>
      <p:ext uri="{BB962C8B-B14F-4D97-AF65-F5344CB8AC3E}">
        <p14:creationId xmlns:p14="http://schemas.microsoft.com/office/powerpoint/2010/main" val="427424562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charset="0"/>
                <a:ea typeface="+mn-ea"/>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84F46AE2-2398-224B-AFCA-ADB750E342DB}" type="slidenum">
              <a:rPr lang="en-US"/>
              <a:pPr>
                <a:defRPr/>
              </a:pPr>
              <a:t>‹#›</a:t>
            </a:fld>
            <a:endParaRPr lang="en-US"/>
          </a:p>
        </p:txBody>
      </p:sp>
    </p:spTree>
    <p:extLst>
      <p:ext uri="{BB962C8B-B14F-4D97-AF65-F5344CB8AC3E}">
        <p14:creationId xmlns:p14="http://schemas.microsoft.com/office/powerpoint/2010/main" val="149411660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08582907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 name="Freeform 6"/>
            <p:cNvSpPr>
              <a:spLocks/>
            </p:cNvSpPr>
            <p:nvPr/>
          </p:nvSpPr>
          <p:spPr bwMode="hidden">
            <a:xfrm>
              <a:off x="4038" y="3577"/>
              <a:ext cx="1720" cy="65"/>
            </a:xfrm>
            <a:custGeom>
              <a:avLst/>
              <a:gdLst>
                <a:gd name="T0" fmla="*/ 1714 w 1722"/>
                <a:gd name="T1" fmla="*/ 62 h 66"/>
                <a:gd name="T2" fmla="*/ 1714 w 1722"/>
                <a:gd name="T3" fmla="*/ 56 h 66"/>
                <a:gd name="T4" fmla="*/ 0 w 1722"/>
                <a:gd name="T5" fmla="*/ 0 h 66"/>
                <a:gd name="T6" fmla="*/ 0 w 1722"/>
                <a:gd name="T7" fmla="*/ 44 h 66"/>
                <a:gd name="T8" fmla="*/ 1714 w 1722"/>
                <a:gd name="T9" fmla="*/ 62 h 66"/>
                <a:gd name="T10" fmla="*/ 1714 w 1722"/>
                <a:gd name="T11" fmla="*/ 6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0" name="Freeform 8"/>
            <p:cNvSpPr>
              <a:spLocks/>
            </p:cNvSpPr>
            <p:nvPr/>
          </p:nvSpPr>
          <p:spPr bwMode="hidden">
            <a:xfrm>
              <a:off x="4784" y="3702"/>
              <a:ext cx="974" cy="101"/>
            </a:xfrm>
            <a:custGeom>
              <a:avLst/>
              <a:gdLst>
                <a:gd name="T0" fmla="*/ 971 w 975"/>
                <a:gd name="T1" fmla="*/ 48 h 101"/>
                <a:gd name="T2" fmla="*/ 971 w 975"/>
                <a:gd name="T3" fmla="*/ 0 h 101"/>
                <a:gd name="T4" fmla="*/ 0 w 975"/>
                <a:gd name="T5" fmla="*/ 24 h 101"/>
                <a:gd name="T6" fmla="*/ 0 w 975"/>
                <a:gd name="T7" fmla="*/ 101 h 101"/>
                <a:gd name="T8" fmla="*/ 971 w 975"/>
                <a:gd name="T9" fmla="*/ 48 h 101"/>
                <a:gd name="T10" fmla="*/ 97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1" name="Freeform 9"/>
            <p:cNvSpPr>
              <a:spLocks/>
            </p:cNvSpPr>
            <p:nvPr/>
          </p:nvSpPr>
          <p:spPr bwMode="hidden">
            <a:xfrm>
              <a:off x="3619" y="3815"/>
              <a:ext cx="2139" cy="198"/>
            </a:xfrm>
            <a:custGeom>
              <a:avLst/>
              <a:gdLst>
                <a:gd name="T0" fmla="*/ 2133 w 2141"/>
                <a:gd name="T1" fmla="*/ 0 h 198"/>
                <a:gd name="T2" fmla="*/ 0 w 2141"/>
                <a:gd name="T3" fmla="*/ 156 h 198"/>
                <a:gd name="T4" fmla="*/ 0 w 2141"/>
                <a:gd name="T5" fmla="*/ 198 h 198"/>
                <a:gd name="T6" fmla="*/ 2133 w 2141"/>
                <a:gd name="T7" fmla="*/ 0 h 198"/>
                <a:gd name="T8" fmla="*/ 21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3" name="Freeform 11"/>
            <p:cNvSpPr>
              <a:spLocks/>
            </p:cNvSpPr>
            <p:nvPr/>
          </p:nvSpPr>
          <p:spPr bwMode="hidden">
            <a:xfrm>
              <a:off x="2097" y="4043"/>
              <a:ext cx="2514" cy="276"/>
            </a:xfrm>
            <a:custGeom>
              <a:avLst/>
              <a:gdLst>
                <a:gd name="T0" fmla="*/ 2170 w 2517"/>
                <a:gd name="T1" fmla="*/ 276 h 276"/>
                <a:gd name="T2" fmla="*/ 2505 w 2517"/>
                <a:gd name="T3" fmla="*/ 204 h 276"/>
                <a:gd name="T4" fmla="*/ 2248 w 2517"/>
                <a:gd name="T5" fmla="*/ 0 h 276"/>
                <a:gd name="T6" fmla="*/ 0 w 2517"/>
                <a:gd name="T7" fmla="*/ 276 h 276"/>
                <a:gd name="T8" fmla="*/ 2170 w 2517"/>
                <a:gd name="T9" fmla="*/ 276 h 276"/>
                <a:gd name="T10" fmla="*/ 217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5" name="Freeform 13"/>
            <p:cNvSpPr>
              <a:spLocks/>
            </p:cNvSpPr>
            <p:nvPr/>
          </p:nvSpPr>
          <p:spPr bwMode="hidden">
            <a:xfrm>
              <a:off x="5030" y="3151"/>
              <a:ext cx="728" cy="240"/>
            </a:xfrm>
            <a:custGeom>
              <a:avLst/>
              <a:gdLst>
                <a:gd name="T0" fmla="*/ 725 w 729"/>
                <a:gd name="T1" fmla="*/ 240 h 240"/>
                <a:gd name="T2" fmla="*/ 0 w 729"/>
                <a:gd name="T3" fmla="*/ 0 h 240"/>
                <a:gd name="T4" fmla="*/ 0 w 729"/>
                <a:gd name="T5" fmla="*/ 6 h 240"/>
                <a:gd name="T6" fmla="*/ 725 w 729"/>
                <a:gd name="T7" fmla="*/ 240 h 240"/>
                <a:gd name="T8" fmla="*/ 72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7" name="Freeform 15"/>
            <p:cNvSpPr>
              <a:spLocks/>
            </p:cNvSpPr>
            <p:nvPr/>
          </p:nvSpPr>
          <p:spPr bwMode="hidden">
            <a:xfrm>
              <a:off x="5030" y="3049"/>
              <a:ext cx="728" cy="318"/>
            </a:xfrm>
            <a:custGeom>
              <a:avLst/>
              <a:gdLst>
                <a:gd name="T0" fmla="*/ 725 w 729"/>
                <a:gd name="T1" fmla="*/ 318 h 318"/>
                <a:gd name="T2" fmla="*/ 725 w 729"/>
                <a:gd name="T3" fmla="*/ 312 h 318"/>
                <a:gd name="T4" fmla="*/ 0 w 729"/>
                <a:gd name="T5" fmla="*/ 0 h 318"/>
                <a:gd name="T6" fmla="*/ 0 w 729"/>
                <a:gd name="T7" fmla="*/ 54 h 318"/>
                <a:gd name="T8" fmla="*/ 725 w 729"/>
                <a:gd name="T9" fmla="*/ 318 h 318"/>
                <a:gd name="T10" fmla="*/ 72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grpSp>
      <p:sp>
        <p:nvSpPr>
          <p:cNvPr id="17450" name="Rectangle 42"/>
          <p:cNvSpPr>
            <a:spLocks noGrp="1" noChangeArrowheads="1"/>
          </p:cNvSpPr>
          <p:nvPr>
            <p:ph type="ctrTitle" sz="quarter"/>
          </p:nvPr>
        </p:nvSpPr>
        <p:spPr>
          <a:xfrm>
            <a:off x="457200" y="1600201"/>
            <a:ext cx="8229600" cy="1828800"/>
          </a:xfrm>
        </p:spPr>
        <p:txBody>
          <a:bodyPr/>
          <a:lstStyle>
            <a:lvl1pPr>
              <a:defRPr sz="4800"/>
            </a:lvl1pPr>
          </a:lstStyle>
          <a:p>
            <a:r>
              <a:rPr lang="en-US"/>
              <a:t>Click to edit Master title style</a:t>
            </a:r>
          </a:p>
        </p:txBody>
      </p:sp>
      <p:sp>
        <p:nvSpPr>
          <p:cNvPr id="17451" name="Rectangle 43"/>
          <p:cNvSpPr>
            <a:spLocks noGrp="1" noChangeArrowheads="1"/>
          </p:cNvSpPr>
          <p:nvPr>
            <p:ph type="subTitle" sz="quarter" idx="1"/>
          </p:nvPr>
        </p:nvSpPr>
        <p:spPr>
          <a:xfrm>
            <a:off x="1371600" y="3886201"/>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atin typeface="Tahoma" charset="0"/>
                <a:ea typeface="+mn-ea"/>
                <a:cs typeface="+mn-cs"/>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Tahoma" charset="0"/>
              </a:defRPr>
            </a:lvl1pPr>
          </a:lstStyle>
          <a:p>
            <a:pPr>
              <a:defRPr/>
            </a:pPr>
            <a:fld id="{B5D28E77-6BC7-AD4A-9FD6-2BC742DCB30F}" type="slidenum">
              <a:rPr lang="en-US"/>
              <a:pPr>
                <a:defRPr/>
              </a:pPr>
              <a:t>‹#›</a:t>
            </a:fld>
            <a:endParaRPr lang="en-US"/>
          </a:p>
        </p:txBody>
      </p:sp>
    </p:spTree>
    <p:extLst>
      <p:ext uri="{BB962C8B-B14F-4D97-AF65-F5344CB8AC3E}">
        <p14:creationId xmlns:p14="http://schemas.microsoft.com/office/powerpoint/2010/main" val="414966327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charset="0"/>
                <a:ea typeface="+mn-ea"/>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315E7AB7-FFD1-D347-9967-04DABB01E626}" type="slidenum">
              <a:rPr lang="en-US"/>
              <a:pPr>
                <a:defRPr/>
              </a:pPr>
              <a:t>‹#›</a:t>
            </a:fld>
            <a:endParaRPr lang="en-US"/>
          </a:p>
        </p:txBody>
      </p:sp>
    </p:spTree>
    <p:extLst>
      <p:ext uri="{BB962C8B-B14F-4D97-AF65-F5344CB8AC3E}">
        <p14:creationId xmlns:p14="http://schemas.microsoft.com/office/powerpoint/2010/main" val="3770105070"/>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grpSp>
      <p:sp>
        <p:nvSpPr>
          <p:cNvPr id="17450" name="Rectangle 42"/>
          <p:cNvSpPr>
            <a:spLocks noGrp="1" noChangeArrowheads="1"/>
          </p:cNvSpPr>
          <p:nvPr>
            <p:ph type="ctrTitle" sz="quarter"/>
          </p:nvPr>
        </p:nvSpPr>
        <p:spPr>
          <a:xfrm>
            <a:off x="457200" y="1600201"/>
            <a:ext cx="8229600" cy="1828800"/>
          </a:xfrm>
        </p:spPr>
        <p:txBody>
          <a:bodyPr/>
          <a:lstStyle>
            <a:lvl1pPr>
              <a:defRPr sz="4800"/>
            </a:lvl1pPr>
          </a:lstStyle>
          <a:p>
            <a:r>
              <a:rPr lang="en-US"/>
              <a:t>Click to edit Master title style</a:t>
            </a:r>
          </a:p>
        </p:txBody>
      </p:sp>
      <p:sp>
        <p:nvSpPr>
          <p:cNvPr id="17451" name="Rectangle 43"/>
          <p:cNvSpPr>
            <a:spLocks noGrp="1" noChangeArrowheads="1"/>
          </p:cNvSpPr>
          <p:nvPr>
            <p:ph type="subTitle" sz="quarter" idx="1"/>
          </p:nvPr>
        </p:nvSpPr>
        <p:spPr>
          <a:xfrm>
            <a:off x="1371600" y="3886201"/>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atin typeface="Tahoma" charset="0"/>
                <a:ea typeface="+mn-ea"/>
                <a:cs typeface="+mn-cs"/>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Tahoma" charset="0"/>
              </a:defRPr>
            </a:lvl1pPr>
          </a:lstStyle>
          <a:p>
            <a:pPr>
              <a:defRPr/>
            </a:pPr>
            <a:fld id="{DE273460-1B13-874B-9EFD-72463C2AD600}" type="slidenum">
              <a:rPr lang="en-US"/>
              <a:pPr>
                <a:defRPr/>
              </a:pPr>
              <a:t>‹#›</a:t>
            </a:fld>
            <a:endParaRPr lang="en-US"/>
          </a:p>
        </p:txBody>
      </p:sp>
    </p:spTree>
    <p:extLst>
      <p:ext uri="{BB962C8B-B14F-4D97-AF65-F5344CB8AC3E}">
        <p14:creationId xmlns:p14="http://schemas.microsoft.com/office/powerpoint/2010/main" val="70931905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9442" y="3307357"/>
            <a:ext cx="7117180" cy="1470025"/>
          </a:xfrm>
        </p:spPr>
        <p:txBody>
          <a:bodyPr anchor="b"/>
          <a:lstStyle>
            <a:lvl1pPr>
              <a:defRPr sz="4000"/>
            </a:lvl1pPr>
          </a:lstStyle>
          <a:p>
            <a:r>
              <a:rPr lang="en-US"/>
              <a:t>Click to edit Master title style</a:t>
            </a:r>
            <a:endParaRPr lang="en-US" dirty="0"/>
          </a:p>
        </p:txBody>
      </p:sp>
      <p:sp>
        <p:nvSpPr>
          <p:cNvPr id="3" name="Subtitle 2"/>
          <p:cNvSpPr>
            <a:spLocks noGrp="1"/>
          </p:cNvSpPr>
          <p:nvPr>
            <p:ph type="subTitle" idx="1"/>
          </p:nvPr>
        </p:nvSpPr>
        <p:spPr>
          <a:xfrm>
            <a:off x="1009442" y="4777380"/>
            <a:ext cx="7117180" cy="861420"/>
          </a:xfrm>
        </p:spPr>
        <p:txBody>
          <a:bodyPr anchor="t">
            <a:normAutofit/>
          </a:bodyPr>
          <a:lstStyle>
            <a:lvl1pPr marL="0" indent="0" algn="l">
              <a:buNone/>
              <a:defRPr sz="2000">
                <a:solidFill>
                  <a:schemeClr val="tx2"/>
                </a:solidFill>
              </a:defRPr>
            </a:lvl1pPr>
            <a:lvl2pPr marL="456793" indent="0" algn="ctr">
              <a:buNone/>
              <a:defRPr>
                <a:solidFill>
                  <a:schemeClr val="tx1">
                    <a:tint val="75000"/>
                  </a:schemeClr>
                </a:solidFill>
              </a:defRPr>
            </a:lvl2pPr>
            <a:lvl3pPr marL="913589" indent="0" algn="ctr">
              <a:buNone/>
              <a:defRPr>
                <a:solidFill>
                  <a:schemeClr val="tx1">
                    <a:tint val="75000"/>
                  </a:schemeClr>
                </a:solidFill>
              </a:defRPr>
            </a:lvl3pPr>
            <a:lvl4pPr marL="1370390" indent="0" algn="ctr">
              <a:buNone/>
              <a:defRPr>
                <a:solidFill>
                  <a:schemeClr val="tx1">
                    <a:tint val="75000"/>
                  </a:schemeClr>
                </a:solidFill>
              </a:defRPr>
            </a:lvl4pPr>
            <a:lvl5pPr marL="1827184" indent="0" algn="ctr">
              <a:buNone/>
              <a:defRPr>
                <a:solidFill>
                  <a:schemeClr val="tx1">
                    <a:tint val="75000"/>
                  </a:schemeClr>
                </a:solidFill>
              </a:defRPr>
            </a:lvl5pPr>
            <a:lvl6pPr marL="2283978" indent="0" algn="ctr">
              <a:buNone/>
              <a:defRPr>
                <a:solidFill>
                  <a:schemeClr val="tx1">
                    <a:tint val="75000"/>
                  </a:schemeClr>
                </a:solidFill>
              </a:defRPr>
            </a:lvl6pPr>
            <a:lvl7pPr marL="2740777" indent="0" algn="ctr">
              <a:buNone/>
              <a:defRPr>
                <a:solidFill>
                  <a:schemeClr val="tx1">
                    <a:tint val="75000"/>
                  </a:schemeClr>
                </a:solidFill>
              </a:defRPr>
            </a:lvl7pPr>
            <a:lvl8pPr marL="3197567" indent="0" algn="ctr">
              <a:buNone/>
              <a:defRPr>
                <a:solidFill>
                  <a:schemeClr val="tx1">
                    <a:tint val="75000"/>
                  </a:schemeClr>
                </a:solidFill>
              </a:defRPr>
            </a:lvl8pPr>
            <a:lvl9pPr marL="3654368"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235261380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194067835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09443" y="3308581"/>
            <a:ext cx="7117178" cy="1468800"/>
          </a:xfrm>
        </p:spPr>
        <p:txBody>
          <a:bodyPr anchor="b"/>
          <a:lstStyle>
            <a:lvl1pPr algn="r">
              <a:defRPr sz="3200" b="0" cap="none"/>
            </a:lvl1pPr>
          </a:lstStyle>
          <a:p>
            <a:r>
              <a:rPr lang="en-US"/>
              <a:t>Click to edit Master title style</a:t>
            </a:r>
          </a:p>
        </p:txBody>
      </p:sp>
      <p:sp>
        <p:nvSpPr>
          <p:cNvPr id="3" name="Text Placeholder 2"/>
          <p:cNvSpPr>
            <a:spLocks noGrp="1"/>
          </p:cNvSpPr>
          <p:nvPr>
            <p:ph type="body" idx="1"/>
          </p:nvPr>
        </p:nvSpPr>
        <p:spPr>
          <a:xfrm>
            <a:off x="1009443" y="4777381"/>
            <a:ext cx="7117178" cy="860400"/>
          </a:xfrm>
        </p:spPr>
        <p:txBody>
          <a:bodyPr anchor="t">
            <a:normAutofit/>
          </a:bodyPr>
          <a:lstStyle>
            <a:lvl1pPr marL="0" indent="0" algn="r">
              <a:buNone/>
              <a:defRPr sz="1800">
                <a:solidFill>
                  <a:schemeClr val="tx2"/>
                </a:solidFill>
              </a:defRPr>
            </a:lvl1pPr>
            <a:lvl2pPr marL="456793" indent="0">
              <a:buNone/>
              <a:defRPr sz="1800">
                <a:solidFill>
                  <a:schemeClr val="tx1">
                    <a:tint val="75000"/>
                  </a:schemeClr>
                </a:solidFill>
              </a:defRPr>
            </a:lvl2pPr>
            <a:lvl3pPr marL="913589" indent="0">
              <a:buNone/>
              <a:defRPr sz="1600">
                <a:solidFill>
                  <a:schemeClr val="tx1">
                    <a:tint val="75000"/>
                  </a:schemeClr>
                </a:solidFill>
              </a:defRPr>
            </a:lvl3pPr>
            <a:lvl4pPr marL="1370390" indent="0">
              <a:buNone/>
              <a:defRPr sz="1400">
                <a:solidFill>
                  <a:schemeClr val="tx1">
                    <a:tint val="75000"/>
                  </a:schemeClr>
                </a:solidFill>
              </a:defRPr>
            </a:lvl4pPr>
            <a:lvl5pPr marL="1827184" indent="0">
              <a:buNone/>
              <a:defRPr sz="1400">
                <a:solidFill>
                  <a:schemeClr val="tx1">
                    <a:tint val="75000"/>
                  </a:schemeClr>
                </a:solidFill>
              </a:defRPr>
            </a:lvl5pPr>
            <a:lvl6pPr marL="2283978" indent="0">
              <a:buNone/>
              <a:defRPr sz="1400">
                <a:solidFill>
                  <a:schemeClr val="tx1">
                    <a:tint val="75000"/>
                  </a:schemeClr>
                </a:solidFill>
              </a:defRPr>
            </a:lvl6pPr>
            <a:lvl7pPr marL="2740777" indent="0">
              <a:buNone/>
              <a:defRPr sz="1400">
                <a:solidFill>
                  <a:schemeClr val="tx1">
                    <a:tint val="75000"/>
                  </a:schemeClr>
                </a:solidFill>
              </a:defRPr>
            </a:lvl7pPr>
            <a:lvl8pPr marL="3197567" indent="0">
              <a:buNone/>
              <a:defRPr sz="1400">
                <a:solidFill>
                  <a:schemeClr val="tx1">
                    <a:tint val="75000"/>
                  </a:schemeClr>
                </a:solidFill>
              </a:defRPr>
            </a:lvl8pPr>
            <a:lvl9pPr marL="365436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22919739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09443" y="675739"/>
            <a:ext cx="7123080" cy="924475"/>
          </a:xfrm>
        </p:spPr>
        <p:txBody>
          <a:bodyPr/>
          <a:lstStyle/>
          <a:p>
            <a:r>
              <a:rPr lang="en-US"/>
              <a:t>Click to edit Master title style</a:t>
            </a:r>
          </a:p>
        </p:txBody>
      </p:sp>
      <p:sp>
        <p:nvSpPr>
          <p:cNvPr id="3" name="Content Placeholder 2"/>
          <p:cNvSpPr>
            <a:spLocks noGrp="1"/>
          </p:cNvSpPr>
          <p:nvPr>
            <p:ph sz="half" idx="1"/>
          </p:nvPr>
        </p:nvSpPr>
        <p:spPr>
          <a:xfrm>
            <a:off x="1009458" y="1809750"/>
            <a:ext cx="3471277" cy="405130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63281" y="1809749"/>
            <a:ext cx="3469242" cy="4051302"/>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234772777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009458" y="1812928"/>
            <a:ext cx="3471277" cy="576262"/>
          </a:xfrm>
        </p:spPr>
        <p:txBody>
          <a:bodyPr anchor="b">
            <a:noAutofit/>
          </a:bodyPr>
          <a:lstStyle>
            <a:lvl1pPr marL="0" indent="0">
              <a:buNone/>
              <a:defRPr sz="2400" b="0"/>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1009458" y="2389190"/>
            <a:ext cx="3471277" cy="347186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63281" y="1812928"/>
            <a:ext cx="3471275" cy="576262"/>
          </a:xfrm>
        </p:spPr>
        <p:txBody>
          <a:bodyPr anchor="b">
            <a:noAutofit/>
          </a:bodyPr>
          <a:lstStyle>
            <a:lvl1pPr marL="0" indent="0">
              <a:buNone/>
              <a:defRPr sz="2400" b="0"/>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63281" y="2389190"/>
            <a:ext cx="3471275" cy="347186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06710666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57820466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156496310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412722692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09442" y="446088"/>
            <a:ext cx="2660650" cy="1185861"/>
          </a:xfrm>
        </p:spPr>
        <p:txBody>
          <a:bodyPr anchor="b"/>
          <a:lstStyle>
            <a:lvl1pPr algn="l">
              <a:defRPr sz="2400" b="0"/>
            </a:lvl1pPr>
          </a:lstStyle>
          <a:p>
            <a:r>
              <a:rPr lang="en-US"/>
              <a:t>Click to edit Master title style</a:t>
            </a:r>
          </a:p>
        </p:txBody>
      </p:sp>
      <p:sp>
        <p:nvSpPr>
          <p:cNvPr id="3" name="Content Placeholder 2"/>
          <p:cNvSpPr>
            <a:spLocks noGrp="1"/>
          </p:cNvSpPr>
          <p:nvPr>
            <p:ph idx="1"/>
          </p:nvPr>
        </p:nvSpPr>
        <p:spPr>
          <a:xfrm>
            <a:off x="3852669" y="446103"/>
            <a:ext cx="4279869" cy="5414963"/>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009442" y="1631965"/>
            <a:ext cx="2660650" cy="4229099"/>
          </a:xfrm>
        </p:spPr>
        <p:txBody>
          <a:bodyPr anchor="t">
            <a:normAutofit/>
          </a:bodyPr>
          <a:lstStyle>
            <a:lvl1pPr marL="0" indent="0">
              <a:buNone/>
              <a:defRPr sz="12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282917230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09444" y="1387059"/>
            <a:ext cx="3297953" cy="1113254"/>
          </a:xfrm>
        </p:spPr>
        <p:txBody>
          <a:bodyPr anchor="b">
            <a:normAutofit/>
          </a:bodyPr>
          <a:lstStyle>
            <a:lvl1pPr algn="l">
              <a:defRPr sz="2400" b="0"/>
            </a:lvl1pPr>
          </a:lstStyle>
          <a:p>
            <a:r>
              <a:rPr lang="en-US"/>
              <a:t>Click to edit Master title style</a:t>
            </a:r>
          </a:p>
        </p:txBody>
      </p:sp>
      <p:sp>
        <p:nvSpPr>
          <p:cNvPr id="4" name="Text Placeholder 3"/>
          <p:cNvSpPr>
            <a:spLocks noGrp="1"/>
          </p:cNvSpPr>
          <p:nvPr>
            <p:ph type="body" sz="half" idx="2"/>
          </p:nvPr>
        </p:nvSpPr>
        <p:spPr>
          <a:xfrm>
            <a:off x="1009445" y="2500312"/>
            <a:ext cx="3297954" cy="2530200"/>
          </a:xfrm>
        </p:spPr>
        <p:txBody>
          <a:bodyPr anchor="t">
            <a:normAutofit/>
          </a:bodyPr>
          <a:lstStyle>
            <a:lvl1pPr marL="0" indent="0">
              <a:buNone/>
              <a:defRPr sz="12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grpSp>
        <p:nvGrpSpPr>
          <p:cNvPr id="16" name="Group 15"/>
          <p:cNvGrpSpPr/>
          <p:nvPr/>
        </p:nvGrpSpPr>
        <p:grpSpPr>
          <a:xfrm>
            <a:off x="4516154" y="994387"/>
            <a:ext cx="1847138" cy="1530439"/>
            <a:chOff x="4718762" y="993075"/>
            <a:chExt cx="1847138" cy="1530439"/>
          </a:xfrm>
        </p:grpSpPr>
        <p:sp>
          <p:nvSpPr>
            <p:cNvPr id="32" name="Oval 31"/>
            <p:cNvSpPr/>
            <p:nvPr/>
          </p:nvSpPr>
          <p:spPr>
            <a:xfrm>
              <a:off x="5479247" y="1436861"/>
              <a:ext cx="1086653" cy="1086653"/>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3" name="Oval 32"/>
            <p:cNvSpPr/>
            <p:nvPr/>
          </p:nvSpPr>
          <p:spPr>
            <a:xfrm>
              <a:off x="5650541" y="1411791"/>
              <a:ext cx="830365" cy="830365"/>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29" name="Oval 28"/>
            <p:cNvSpPr/>
            <p:nvPr/>
          </p:nvSpPr>
          <p:spPr>
            <a:xfrm>
              <a:off x="5256184" y="1894454"/>
              <a:ext cx="602364" cy="602364"/>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1" name="Oval 30"/>
            <p:cNvSpPr/>
            <p:nvPr/>
          </p:nvSpPr>
          <p:spPr>
            <a:xfrm>
              <a:off x="5424145" y="1811313"/>
              <a:ext cx="489588" cy="489588"/>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28" name="Oval 27"/>
            <p:cNvSpPr/>
            <p:nvPr/>
          </p:nvSpPr>
          <p:spPr>
            <a:xfrm>
              <a:off x="4718762" y="2083426"/>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0" name="Oval 29"/>
            <p:cNvSpPr/>
            <p:nvPr/>
          </p:nvSpPr>
          <p:spPr>
            <a:xfrm>
              <a:off x="6132091" y="993075"/>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4" name="Oval 33"/>
            <p:cNvSpPr/>
            <p:nvPr/>
          </p:nvSpPr>
          <p:spPr>
            <a:xfrm>
              <a:off x="5059596" y="1894454"/>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5" name="Oval 34"/>
            <p:cNvSpPr/>
            <p:nvPr/>
          </p:nvSpPr>
          <p:spPr>
            <a:xfrm>
              <a:off x="6148801" y="1060593"/>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grpSp>
      <p:sp>
        <p:nvSpPr>
          <p:cNvPr id="18" name="Picture Placeholder 17"/>
          <p:cNvSpPr>
            <a:spLocks noGrp="1"/>
          </p:cNvSpPr>
          <p:nvPr>
            <p:ph type="pic" sz="quarter" idx="14"/>
          </p:nvPr>
        </p:nvSpPr>
        <p:spPr>
          <a:xfrm>
            <a:off x="4674192" y="1601512"/>
            <a:ext cx="3429000" cy="3429000"/>
          </a:xfrm>
          <a:prstGeom prst="ellipse">
            <a:avLst/>
          </a:prstGeom>
          <a:ln w="76200">
            <a:solidFill>
              <a:schemeClr val="tx2">
                <a:lumMod val="75000"/>
              </a:schemeClr>
            </a:solidFill>
          </a:ln>
        </p:spPr>
        <p:txBody>
          <a:bodyPr/>
          <a:lstStyle/>
          <a:p>
            <a:r>
              <a:rPr lang="en-US" dirty="0"/>
              <a:t>Click icon to add picture</a:t>
            </a:r>
          </a:p>
        </p:txBody>
      </p:sp>
    </p:spTree>
    <p:extLst>
      <p:ext uri="{BB962C8B-B14F-4D97-AF65-F5344CB8AC3E}">
        <p14:creationId xmlns:p14="http://schemas.microsoft.com/office/powerpoint/2010/main" val="252025801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1009443" y="1807364"/>
            <a:ext cx="7123080" cy="40514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243809578"/>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59562" y="675723"/>
            <a:ext cx="1472962" cy="518532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09458" y="675739"/>
            <a:ext cx="5467557" cy="518532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7/6/20</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15091980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6793" indent="0" algn="ctr">
              <a:buNone/>
              <a:defRPr sz="2000"/>
            </a:lvl2pPr>
            <a:lvl3pPr marL="913589" indent="0" algn="ctr">
              <a:buNone/>
              <a:defRPr sz="1800"/>
            </a:lvl3pPr>
            <a:lvl4pPr marL="1370390" indent="0" algn="ctr">
              <a:buNone/>
              <a:defRPr sz="1600"/>
            </a:lvl4pPr>
            <a:lvl5pPr marL="1827184" indent="0" algn="ctr">
              <a:buNone/>
              <a:defRPr sz="1600"/>
            </a:lvl5pPr>
            <a:lvl6pPr marL="2283978" indent="0" algn="ctr">
              <a:buNone/>
              <a:defRPr sz="1600"/>
            </a:lvl6pPr>
            <a:lvl7pPr marL="2740777" indent="0" algn="ctr">
              <a:buNone/>
              <a:defRPr sz="1600"/>
            </a:lvl7pPr>
            <a:lvl8pPr marL="3197567" indent="0" algn="ctr">
              <a:buNone/>
              <a:defRPr sz="1600"/>
            </a:lvl8pPr>
            <a:lvl9pPr marL="3654368"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99570330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11036163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0"/>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79"/>
            <a:ext cx="7886700" cy="1500187"/>
          </a:xfrm>
        </p:spPr>
        <p:txBody>
          <a:bodyPr/>
          <a:lstStyle>
            <a:lvl1pPr marL="0" indent="0">
              <a:buNone/>
              <a:defRPr sz="2400">
                <a:solidFill>
                  <a:schemeClr val="tx1"/>
                </a:solidFill>
              </a:defRPr>
            </a:lvl1pPr>
            <a:lvl2pPr marL="456793" indent="0">
              <a:buNone/>
              <a:defRPr sz="2000">
                <a:solidFill>
                  <a:schemeClr val="tx1">
                    <a:tint val="75000"/>
                  </a:schemeClr>
                </a:solidFill>
              </a:defRPr>
            </a:lvl2pPr>
            <a:lvl3pPr marL="913589" indent="0">
              <a:buNone/>
              <a:defRPr sz="1800">
                <a:solidFill>
                  <a:schemeClr val="tx1">
                    <a:tint val="75000"/>
                  </a:schemeClr>
                </a:solidFill>
              </a:defRPr>
            </a:lvl3pPr>
            <a:lvl4pPr marL="1370390" indent="0">
              <a:buNone/>
              <a:defRPr sz="1600">
                <a:solidFill>
                  <a:schemeClr val="tx1">
                    <a:tint val="75000"/>
                  </a:schemeClr>
                </a:solidFill>
              </a:defRPr>
            </a:lvl4pPr>
            <a:lvl5pPr marL="1827184" indent="0">
              <a:buNone/>
              <a:defRPr sz="1600">
                <a:solidFill>
                  <a:schemeClr val="tx1">
                    <a:tint val="75000"/>
                  </a:schemeClr>
                </a:solidFill>
              </a:defRPr>
            </a:lvl5pPr>
            <a:lvl6pPr marL="2283978" indent="0">
              <a:buNone/>
              <a:defRPr sz="1600">
                <a:solidFill>
                  <a:schemeClr val="tx1">
                    <a:tint val="75000"/>
                  </a:schemeClr>
                </a:solidFill>
              </a:defRPr>
            </a:lvl6pPr>
            <a:lvl7pPr marL="2740777" indent="0">
              <a:buNone/>
              <a:defRPr sz="1600">
                <a:solidFill>
                  <a:schemeClr val="tx1">
                    <a:tint val="75000"/>
                  </a:schemeClr>
                </a:solidFill>
              </a:defRPr>
            </a:lvl7pPr>
            <a:lvl8pPr marL="3197567" indent="0">
              <a:buNone/>
              <a:defRPr sz="1600">
                <a:solidFill>
                  <a:schemeClr val="tx1">
                    <a:tint val="75000"/>
                  </a:schemeClr>
                </a:solidFill>
              </a:defRPr>
            </a:lvl8pPr>
            <a:lvl9pPr marL="3654368"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066750010"/>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29530975"/>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42"/>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681163"/>
            <a:ext cx="3887391" cy="82391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2"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89307827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95207570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97192366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90335542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7"/>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08569879"/>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7"/>
            <a:ext cx="4629150" cy="4873625"/>
          </a:xfrm>
        </p:spPr>
        <p:txBody>
          <a:bodyPr anchor="t"/>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57011524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99824006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7"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7/6/20</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71475662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2" cstate="screen">
            <a:extLst>
              <a:ext uri="{28A0092B-C50C-407E-A947-70E740481C1C}">
                <a14:useLocalDpi xmlns:a14="http://schemas.microsoft.com/office/drawing/2010/main"/>
              </a:ext>
            </a:extLst>
          </a:blip>
          <a:srcRect t="33333"/>
          <a:stretch>
            <a:fillRect/>
          </a:stretch>
        </p:blipFill>
        <p:spPr>
          <a:xfrm>
            <a:off x="0" y="0"/>
            <a:ext cx="9144000" cy="4572000"/>
          </a:xfrm>
          <a:prstGeom prst="rect">
            <a:avLst/>
          </a:prstGeom>
        </p:spPr>
      </p:pic>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
        <p:nvSpPr>
          <p:cNvPr id="3" name="Subtitle 2"/>
          <p:cNvSpPr>
            <a:spLocks noGrp="1"/>
          </p:cNvSpPr>
          <p:nvPr>
            <p:ph type="subTitle" idx="1"/>
          </p:nvPr>
        </p:nvSpPr>
        <p:spPr>
          <a:xfrm>
            <a:off x="1219200" y="3886200"/>
            <a:ext cx="6400800" cy="1752600"/>
          </a:xfrm>
        </p:spPr>
        <p:txBody>
          <a:bodyPr>
            <a:normAutofit/>
          </a:bodyPr>
          <a:lstStyle>
            <a:lvl1pPr marL="0" indent="0" algn="ctr">
              <a:buNone/>
              <a:defRPr sz="1700" baseline="0">
                <a:solidFill>
                  <a:schemeClr val="tx2"/>
                </a:solidFill>
              </a:defRPr>
            </a:lvl1pPr>
            <a:lvl2pPr marL="456793" indent="0" algn="ctr">
              <a:buNone/>
              <a:defRPr>
                <a:solidFill>
                  <a:schemeClr val="tx1">
                    <a:tint val="75000"/>
                  </a:schemeClr>
                </a:solidFill>
              </a:defRPr>
            </a:lvl2pPr>
            <a:lvl3pPr marL="913589" indent="0" algn="ctr">
              <a:buNone/>
              <a:defRPr>
                <a:solidFill>
                  <a:schemeClr val="tx1">
                    <a:tint val="75000"/>
                  </a:schemeClr>
                </a:solidFill>
              </a:defRPr>
            </a:lvl3pPr>
            <a:lvl4pPr marL="1370390" indent="0" algn="ctr">
              <a:buNone/>
              <a:defRPr>
                <a:solidFill>
                  <a:schemeClr val="tx1">
                    <a:tint val="75000"/>
                  </a:schemeClr>
                </a:solidFill>
              </a:defRPr>
            </a:lvl4pPr>
            <a:lvl5pPr marL="1827184" indent="0" algn="ctr">
              <a:buNone/>
              <a:defRPr>
                <a:solidFill>
                  <a:schemeClr val="tx1">
                    <a:tint val="75000"/>
                  </a:schemeClr>
                </a:solidFill>
              </a:defRPr>
            </a:lvl5pPr>
            <a:lvl6pPr marL="2283978" indent="0" algn="ctr">
              <a:buNone/>
              <a:defRPr>
                <a:solidFill>
                  <a:schemeClr val="tx1">
                    <a:tint val="75000"/>
                  </a:schemeClr>
                </a:solidFill>
              </a:defRPr>
            </a:lvl6pPr>
            <a:lvl7pPr marL="2740777" indent="0" algn="ctr">
              <a:buNone/>
              <a:defRPr>
                <a:solidFill>
                  <a:schemeClr val="tx1">
                    <a:tint val="75000"/>
                  </a:schemeClr>
                </a:solidFill>
              </a:defRPr>
            </a:lvl7pPr>
            <a:lvl8pPr marL="3197567" indent="0" algn="ctr">
              <a:buNone/>
              <a:defRPr>
                <a:solidFill>
                  <a:schemeClr val="tx1">
                    <a:tint val="75000"/>
                  </a:schemeClr>
                </a:solidFill>
              </a:defRPr>
            </a:lvl8pPr>
            <a:lvl9pPr marL="3654368" indent="0" algn="ctr">
              <a:buNone/>
              <a:defRPr>
                <a:solidFill>
                  <a:schemeClr val="tx1">
                    <a:tint val="75000"/>
                  </a:schemeClr>
                </a:solidFill>
              </a:defRPr>
            </a:lvl9pPr>
          </a:lstStyle>
          <a:p>
            <a:r>
              <a:rPr lang="en-US"/>
              <a:t>Click to edit Master subtitle style</a:t>
            </a:r>
            <a:endParaRPr lang="en-US" dirty="0"/>
          </a:p>
        </p:txBody>
      </p:sp>
      <p:sp>
        <p:nvSpPr>
          <p:cNvPr id="2" name="Title 1"/>
          <p:cNvSpPr>
            <a:spLocks noGrp="1"/>
          </p:cNvSpPr>
          <p:nvPr>
            <p:ph type="ctrTitle"/>
          </p:nvPr>
        </p:nvSpPr>
        <p:spPr>
          <a:xfrm>
            <a:off x="685800" y="2007889"/>
            <a:ext cx="7772400" cy="1470025"/>
          </a:xfrm>
        </p:spPr>
        <p:txBody>
          <a:bodyPr/>
          <a:lstStyle>
            <a:lvl1pPr algn="ctr">
              <a:defRPr sz="3200"/>
            </a:lvl1pPr>
          </a:lstStyle>
          <a:p>
            <a:r>
              <a:rPr lang="en-US"/>
              <a:t>Click to edit Master title style</a:t>
            </a:r>
            <a:endParaRPr lang="en-US" dirty="0"/>
          </a:p>
        </p:txBody>
      </p:sp>
    </p:spTree>
    <p:extLst>
      <p:ext uri="{BB962C8B-B14F-4D97-AF65-F5344CB8AC3E}">
        <p14:creationId xmlns:p14="http://schemas.microsoft.com/office/powerpoint/2010/main" val="410387668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7924800" cy="1143000"/>
          </a:xfrm>
        </p:spPr>
        <p:txBody>
          <a:bodyPr/>
          <a:lstStyle/>
          <a:p>
            <a:r>
              <a:rPr lang="en-US"/>
              <a:t>Click to edit Master 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
        <p:nvSpPr>
          <p:cNvPr id="8" name="Content Placeholder 7"/>
          <p:cNvSpPr>
            <a:spLocks noGrp="1"/>
          </p:cNvSpPr>
          <p:nvPr>
            <p:ph sz="quarter" idx="13"/>
          </p:nvPr>
        </p:nvSpPr>
        <p:spPr>
          <a:xfrm>
            <a:off x="609601" y="1600200"/>
            <a:ext cx="7924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59965445"/>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09615" y="4962541"/>
            <a:ext cx="7885113" cy="1362075"/>
          </a:xfrm>
        </p:spPr>
        <p:txBody>
          <a:bodyPr anchor="t"/>
          <a:lstStyle>
            <a:lvl1pPr algn="l">
              <a:defRPr sz="3200" b="0" i="0" cap="all" baseline="0"/>
            </a:lvl1pPr>
          </a:lstStyle>
          <a:p>
            <a:r>
              <a:rPr lang="en-US"/>
              <a:t>Click to edit Master title style</a:t>
            </a:r>
            <a:endParaRPr lang="en-US" dirty="0"/>
          </a:p>
        </p:txBody>
      </p:sp>
      <p:sp>
        <p:nvSpPr>
          <p:cNvPr id="3" name="Text Placeholder 2"/>
          <p:cNvSpPr>
            <a:spLocks noGrp="1"/>
          </p:cNvSpPr>
          <p:nvPr>
            <p:ph type="body" idx="1"/>
          </p:nvPr>
        </p:nvSpPr>
        <p:spPr>
          <a:xfrm>
            <a:off x="609615" y="3462354"/>
            <a:ext cx="7885113" cy="1500187"/>
          </a:xfrm>
        </p:spPr>
        <p:txBody>
          <a:bodyPr anchor="b">
            <a:normAutofit/>
          </a:bodyPr>
          <a:lstStyle>
            <a:lvl1pPr marL="0" indent="0">
              <a:buNone/>
              <a:defRPr sz="1700" baseline="0">
                <a:solidFill>
                  <a:schemeClr val="tx2"/>
                </a:solidFill>
              </a:defRPr>
            </a:lvl1pPr>
            <a:lvl2pPr marL="456793" indent="0">
              <a:buNone/>
              <a:defRPr sz="1800">
                <a:solidFill>
                  <a:schemeClr val="tx1">
                    <a:tint val="75000"/>
                  </a:schemeClr>
                </a:solidFill>
              </a:defRPr>
            </a:lvl2pPr>
            <a:lvl3pPr marL="913589" indent="0">
              <a:buNone/>
              <a:defRPr sz="1600">
                <a:solidFill>
                  <a:schemeClr val="tx1">
                    <a:tint val="75000"/>
                  </a:schemeClr>
                </a:solidFill>
              </a:defRPr>
            </a:lvl3pPr>
            <a:lvl4pPr marL="1370390" indent="0">
              <a:buNone/>
              <a:defRPr sz="1400">
                <a:solidFill>
                  <a:schemeClr val="tx1">
                    <a:tint val="75000"/>
                  </a:schemeClr>
                </a:solidFill>
              </a:defRPr>
            </a:lvl4pPr>
            <a:lvl5pPr marL="1827184" indent="0">
              <a:buNone/>
              <a:defRPr sz="1400">
                <a:solidFill>
                  <a:schemeClr val="tx1">
                    <a:tint val="75000"/>
                  </a:schemeClr>
                </a:solidFill>
              </a:defRPr>
            </a:lvl5pPr>
            <a:lvl6pPr marL="2283978" indent="0">
              <a:buNone/>
              <a:defRPr sz="1400">
                <a:solidFill>
                  <a:schemeClr val="tx1">
                    <a:tint val="75000"/>
                  </a:schemeClr>
                </a:solidFill>
              </a:defRPr>
            </a:lvl6pPr>
            <a:lvl7pPr marL="2740777" indent="0">
              <a:buNone/>
              <a:defRPr sz="1400">
                <a:solidFill>
                  <a:schemeClr val="tx1">
                    <a:tint val="75000"/>
                  </a:schemeClr>
                </a:solidFill>
              </a:defRPr>
            </a:lvl7pPr>
            <a:lvl8pPr marL="3197567" indent="0">
              <a:buNone/>
              <a:defRPr sz="1400">
                <a:solidFill>
                  <a:schemeClr val="tx1">
                    <a:tint val="75000"/>
                  </a:schemeClr>
                </a:solidFill>
              </a:defRPr>
            </a:lvl8pPr>
            <a:lvl9pPr marL="365436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1321912417"/>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1600200"/>
            <a:ext cx="3733800" cy="4114800"/>
          </a:xfrm>
        </p:spPr>
        <p:txBody>
          <a:bodyPr/>
          <a:lstStyle>
            <a:lvl5pPr>
              <a:defRPr/>
            </a:lvl5pPr>
            <a:lvl6pPr>
              <a:buClr>
                <a:schemeClr val="tx2"/>
              </a:buClr>
              <a:buFont typeface="Arial" pitchFamily="34" charset="0"/>
              <a:buChar char="•"/>
              <a:defRPr/>
            </a:lvl6pPr>
            <a:lvl7pPr>
              <a:buClr>
                <a:schemeClr val="tx2"/>
              </a:buClr>
              <a:buFont typeface="Arial" pitchFamily="34" charset="0"/>
              <a:buChar char="•"/>
              <a:defRPr/>
            </a:lvl7pPr>
            <a:lvl8pPr>
              <a:buClr>
                <a:schemeClr val="tx2"/>
              </a:buClr>
              <a:buFont typeface="Arial" pitchFamily="34" charset="0"/>
              <a:buChar char="•"/>
              <a:defRPr/>
            </a:lvl8pPr>
            <a:lvl9pPr>
              <a:buClr>
                <a:schemeClr val="tx2"/>
              </a:buClr>
              <a:buFont typeface="Arial" pitchFamily="34" charset="0"/>
              <a:buChar cha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4"/>
          </p:nvPr>
        </p:nvSpPr>
        <p:spPr>
          <a:xfrm>
            <a:off x="4800600" y="1600200"/>
            <a:ext cx="3733800" cy="41148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09601" y="274638"/>
            <a:ext cx="7924800" cy="1143000"/>
          </a:xfrm>
        </p:spPr>
        <p:txBody>
          <a:bodyPr/>
          <a:lstStyle/>
          <a:p>
            <a:r>
              <a:rPr lang="en-US"/>
              <a:t>Click to edit Master title style</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6" name="Footer Placeholder 5"/>
          <p:cNvSpPr>
            <a:spLocks noGrp="1"/>
          </p:cNvSpPr>
          <p:nvPr>
            <p:ph type="ftr" sz="quarter" idx="11"/>
          </p:nvPr>
        </p:nvSpPr>
        <p:spPr/>
        <p:txBody>
          <a:bodyPr/>
          <a:lstStyle/>
          <a:p>
            <a:endParaRPr lang="en-US" dirty="0">
              <a:solidFill>
                <a:srgbClr val="FFFFFF"/>
              </a:solidFill>
              <a:latin typeface="Arial Narrow"/>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411275472"/>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3" name="Content Placeholder 12"/>
          <p:cNvSpPr>
            <a:spLocks noGrp="1"/>
          </p:cNvSpPr>
          <p:nvPr>
            <p:ph sz="quarter" idx="14"/>
          </p:nvPr>
        </p:nvSpPr>
        <p:spPr>
          <a:xfrm>
            <a:off x="4800600" y="2209800"/>
            <a:ext cx="37338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3"/>
          </p:nvPr>
        </p:nvSpPr>
        <p:spPr>
          <a:xfrm>
            <a:off x="609600" y="2209800"/>
            <a:ext cx="37338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09601" y="274638"/>
            <a:ext cx="7924800" cy="114300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09600" y="1600200"/>
            <a:ext cx="3733800" cy="574675"/>
          </a:xfrm>
        </p:spPr>
        <p:txBody>
          <a:bodyPr anchor="b">
            <a:normAutofit/>
          </a:bodyPr>
          <a:lstStyle>
            <a:lvl1pPr marL="0" indent="0">
              <a:buNone/>
              <a:defRPr sz="1700" b="0" i="0" baseline="0">
                <a:solidFill>
                  <a:schemeClr val="tx2"/>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5" name="Text Placeholder 4"/>
          <p:cNvSpPr>
            <a:spLocks noGrp="1"/>
          </p:cNvSpPr>
          <p:nvPr>
            <p:ph type="body" sz="quarter" idx="3"/>
          </p:nvPr>
        </p:nvSpPr>
        <p:spPr>
          <a:xfrm>
            <a:off x="4800600" y="1600200"/>
            <a:ext cx="3733800" cy="574675"/>
          </a:xfrm>
        </p:spPr>
        <p:txBody>
          <a:bodyPr anchor="b">
            <a:normAutofit/>
          </a:bodyPr>
          <a:lstStyle>
            <a:lvl1pPr marL="0" indent="0">
              <a:buNone/>
              <a:defRPr sz="1700" b="0" i="0" baseline="0">
                <a:solidFill>
                  <a:schemeClr val="tx2"/>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8" name="Footer Placeholder 7"/>
          <p:cNvSpPr>
            <a:spLocks noGrp="1"/>
          </p:cNvSpPr>
          <p:nvPr>
            <p:ph type="ftr" sz="quarter" idx="11"/>
          </p:nvPr>
        </p:nvSpPr>
        <p:spPr/>
        <p:txBody>
          <a:bodyPr/>
          <a:lstStyle/>
          <a:p>
            <a:endParaRPr lang="en-US" dirty="0">
              <a:solidFill>
                <a:srgbClr val="FFFFFF"/>
              </a:solidFill>
              <a:latin typeface="Arial Narrow"/>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314135240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p:spPr>
          <p:txBody>
            <a:bodyPr/>
            <a:lstStyle/>
            <a:p>
              <a:pPr algn="l">
                <a:defRPr/>
              </a:pPr>
              <a:endParaRPr lang="en-US" sz="2000">
                <a:solidFill>
                  <a:srgbClr val="FFFFFF"/>
                </a:solidFill>
                <a:latin typeface="Arial" charset="0"/>
                <a:cs typeface="Arial" charset="0"/>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66597"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366601" name="Rectangle 1033"/>
          <p:cNvSpPr>
            <a:spLocks noGrp="1" noChangeArrowheads="1"/>
          </p:cNvSpPr>
          <p:nvPr>
            <p:ph type="ctrTitle" sz="quarter"/>
          </p:nvPr>
        </p:nvSpPr>
        <p:spPr>
          <a:xfrm>
            <a:off x="685800" y="1768490"/>
            <a:ext cx="7772400" cy="1736725"/>
          </a:xfrm>
        </p:spPr>
        <p:txBody>
          <a:bodyPr anchor="b" anchorCtr="1"/>
          <a:lstStyle>
            <a:lvl1pPr>
              <a:defRPr sz="5400"/>
            </a:lvl1pPr>
          </a:lstStyle>
          <a:p>
            <a:pPr lvl="0"/>
            <a:r>
              <a:rPr lang="en-US" noProof="0"/>
              <a:t>Click to edit Master title style</a:t>
            </a:r>
          </a:p>
        </p:txBody>
      </p:sp>
      <p:sp>
        <p:nvSpPr>
          <p:cNvPr id="7" name="Rectangle 1030"/>
          <p:cNvSpPr>
            <a:spLocks noGrp="1" noChangeArrowheads="1"/>
          </p:cNvSpPr>
          <p:nvPr>
            <p:ph type="dt" sz="quarter" idx="10"/>
          </p:nvPr>
        </p:nvSpPr>
        <p:spPr/>
        <p:txBody>
          <a:bodyPr/>
          <a:lstStyle>
            <a:lvl1pPr>
              <a:defRPr/>
            </a:lvl1pPr>
          </a:lstStyle>
          <a:p>
            <a:endParaRPr lang="zh-CN" altLang="en-US"/>
          </a:p>
        </p:txBody>
      </p:sp>
      <p:sp>
        <p:nvSpPr>
          <p:cNvPr id="8" name="Rectangle 1031"/>
          <p:cNvSpPr>
            <a:spLocks noGrp="1" noChangeArrowheads="1"/>
          </p:cNvSpPr>
          <p:nvPr>
            <p:ph type="ftr" sz="quarter" idx="11"/>
          </p:nvPr>
        </p:nvSpPr>
        <p:spPr/>
        <p:txBody>
          <a:bodyPr/>
          <a:lstStyle>
            <a:lvl1pPr>
              <a:defRPr/>
            </a:lvl1pPr>
          </a:lstStyle>
          <a:p>
            <a:endParaRPr lang="zh-CN" altLang="en-US"/>
          </a:p>
        </p:txBody>
      </p:sp>
      <p:sp>
        <p:nvSpPr>
          <p:cNvPr id="9" name="Rectangle 1032"/>
          <p:cNvSpPr>
            <a:spLocks noGrp="1" noChangeArrowheads="1"/>
          </p:cNvSpPr>
          <p:nvPr>
            <p:ph type="sldNum" sz="quarter" idx="12"/>
          </p:nvPr>
        </p:nvSpPr>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77714301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7924800" cy="11430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4" name="Footer Placeholder 3"/>
          <p:cNvSpPr>
            <a:spLocks noGrp="1"/>
          </p:cNvSpPr>
          <p:nvPr>
            <p:ph type="ftr" sz="quarter" idx="11"/>
          </p:nvPr>
        </p:nvSpPr>
        <p:spPr/>
        <p:txBody>
          <a:bodyPr/>
          <a:lstStyle/>
          <a:p>
            <a:endParaRPr lang="en-US" dirty="0">
              <a:solidFill>
                <a:srgbClr val="FFFFFF"/>
              </a:solidFill>
              <a:latin typeface="Arial Narrow"/>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74621213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3" name="Footer Placeholder 2"/>
          <p:cNvSpPr>
            <a:spLocks noGrp="1"/>
          </p:cNvSpPr>
          <p:nvPr>
            <p:ph type="ftr" sz="quarter" idx="11"/>
          </p:nvPr>
        </p:nvSpPr>
        <p:spPr/>
        <p:txBody>
          <a:bodyPr/>
          <a:lstStyle/>
          <a:p>
            <a:endParaRPr lang="en-US" dirty="0">
              <a:solidFill>
                <a:srgbClr val="FFFFFF"/>
              </a:solidFill>
              <a:latin typeface="Arial Narrow"/>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256850085"/>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3962401" y="1447800"/>
            <a:ext cx="4648200" cy="4267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12648" y="1447800"/>
            <a:ext cx="2971800" cy="1097280"/>
          </a:xfrm>
        </p:spPr>
        <p:txBody>
          <a:bodyPr anchor="b"/>
          <a:lstStyle>
            <a:lvl1pPr algn="l">
              <a:defRPr sz="1800" b="0" i="0" cap="none" baseline="0">
                <a:solidFill>
                  <a:schemeClr val="tx2"/>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612648" y="2547906"/>
            <a:ext cx="2971800" cy="3167109"/>
          </a:xfrm>
        </p:spPr>
        <p:txBody>
          <a:bodyPr tIns="9143">
            <a:normAutofit/>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6" name="Footer Placeholder 5"/>
          <p:cNvSpPr>
            <a:spLocks noGrp="1"/>
          </p:cNvSpPr>
          <p:nvPr>
            <p:ph type="ftr" sz="quarter" idx="11"/>
          </p:nvPr>
        </p:nvSpPr>
        <p:spPr/>
        <p:txBody>
          <a:bodyPr/>
          <a:lstStyle/>
          <a:p>
            <a:endParaRPr lang="en-US" dirty="0">
              <a:solidFill>
                <a:srgbClr val="FFFFFF"/>
              </a:solidFill>
              <a:latin typeface="Arial Narrow"/>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163855378"/>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pic>
        <p:nvPicPr>
          <p:cNvPr id="11" name="Picture 10" descr="horizon.png"/>
          <p:cNvPicPr>
            <a:picLocks noChangeAspect="1"/>
          </p:cNvPicPr>
          <p:nvPr/>
        </p:nvPicPr>
        <p:blipFill>
          <a:blip r:embed="rId2" cstate="print"/>
          <a:stretch>
            <a:fillRect/>
          </a:stretch>
        </p:blipFill>
        <p:spPr>
          <a:xfrm>
            <a:off x="0" y="0"/>
            <a:ext cx="9144000" cy="6858000"/>
          </a:xfrm>
          <a:prstGeom prst="rect">
            <a:avLst/>
          </a:prstGeom>
        </p:spPr>
      </p:pic>
      <p:sp>
        <p:nvSpPr>
          <p:cNvPr id="2" name="Title 1"/>
          <p:cNvSpPr>
            <a:spLocks noGrp="1"/>
          </p:cNvSpPr>
          <p:nvPr>
            <p:ph type="title"/>
          </p:nvPr>
        </p:nvSpPr>
        <p:spPr>
          <a:xfrm>
            <a:off x="609600" y="1447800"/>
            <a:ext cx="2971800" cy="1097280"/>
          </a:xfrm>
        </p:spPr>
        <p:txBody>
          <a:bodyPr anchor="b"/>
          <a:lstStyle>
            <a:lvl1pPr algn="l">
              <a:defRPr sz="1800" b="0" i="0" cap="none" baseline="0">
                <a:solidFill>
                  <a:schemeClr val="tx2"/>
                </a:solidFill>
              </a:defRPr>
            </a:lvl1pPr>
          </a:lstStyle>
          <a:p>
            <a:r>
              <a:rPr lang="en-US"/>
              <a:t>Click to edit Master title style</a:t>
            </a:r>
            <a:endParaRPr lang="en-US" dirty="0"/>
          </a:p>
        </p:txBody>
      </p:sp>
      <p:sp>
        <p:nvSpPr>
          <p:cNvPr id="3" name="Picture Placeholder 2"/>
          <p:cNvSpPr>
            <a:spLocks noGrp="1"/>
          </p:cNvSpPr>
          <p:nvPr>
            <p:ph type="pic" idx="1"/>
          </p:nvPr>
        </p:nvSpPr>
        <p:spPr>
          <a:xfrm>
            <a:off x="4657344" y="1447800"/>
            <a:ext cx="3419856" cy="3474720"/>
          </a:xfrm>
          <a:custGeom>
            <a:avLst/>
            <a:gdLst>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74450 w 3419856"/>
              <a:gd name="connsiteY9" fmla="*/ 3429000 h 3429000"/>
              <a:gd name="connsiteX10" fmla="*/ 21806 w 3419856"/>
              <a:gd name="connsiteY10" fmla="*/ 3407194 h 3429000"/>
              <a:gd name="connsiteX11" fmla="*/ 0 w 3419856"/>
              <a:gd name="connsiteY11" fmla="*/ 3354550 h 3429000"/>
              <a:gd name="connsiteX12" fmla="*/ 0 w 3419856"/>
              <a:gd name="connsiteY12" fmla="*/ 74450 h 3429000"/>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21806 w 3419856"/>
              <a:gd name="connsiteY9" fmla="*/ 3407194 h 3429000"/>
              <a:gd name="connsiteX10" fmla="*/ 0 w 3419856"/>
              <a:gd name="connsiteY10" fmla="*/ 3354550 h 3429000"/>
              <a:gd name="connsiteX11" fmla="*/ 0 w 3419856"/>
              <a:gd name="connsiteY11" fmla="*/ 74450 h 3429000"/>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8026"/>
              <a:gd name="connsiteY0" fmla="*/ 74450 h 3910007"/>
              <a:gd name="connsiteX1" fmla="*/ 21806 w 3968026"/>
              <a:gd name="connsiteY1" fmla="*/ 21806 h 3910007"/>
              <a:gd name="connsiteX2" fmla="*/ 74450 w 3968026"/>
              <a:gd name="connsiteY2" fmla="*/ 0 h 3910007"/>
              <a:gd name="connsiteX3" fmla="*/ 3345406 w 3968026"/>
              <a:gd name="connsiteY3" fmla="*/ 0 h 3910007"/>
              <a:gd name="connsiteX4" fmla="*/ 3398050 w 3968026"/>
              <a:gd name="connsiteY4" fmla="*/ 21806 h 3910007"/>
              <a:gd name="connsiteX5" fmla="*/ 3419856 w 3968026"/>
              <a:gd name="connsiteY5" fmla="*/ 74450 h 3910007"/>
              <a:gd name="connsiteX6" fmla="*/ 3419856 w 3968026"/>
              <a:gd name="connsiteY6" fmla="*/ 3354550 h 3910007"/>
              <a:gd name="connsiteX7" fmla="*/ 3398050 w 3968026"/>
              <a:gd name="connsiteY7" fmla="*/ 3407194 h 3910007"/>
              <a:gd name="connsiteX8" fmla="*/ 0 w 3968026"/>
              <a:gd name="connsiteY8" fmla="*/ 3354550 h 3910007"/>
              <a:gd name="connsiteX9" fmla="*/ 0 w 3968026"/>
              <a:gd name="connsiteY9" fmla="*/ 74450 h 3910007"/>
              <a:gd name="connsiteX0" fmla="*/ 0 w 3419856"/>
              <a:gd name="connsiteY0" fmla="*/ 74450 h 3901233"/>
              <a:gd name="connsiteX1" fmla="*/ 21806 w 3419856"/>
              <a:gd name="connsiteY1" fmla="*/ 21806 h 3901233"/>
              <a:gd name="connsiteX2" fmla="*/ 74450 w 3419856"/>
              <a:gd name="connsiteY2" fmla="*/ 0 h 3901233"/>
              <a:gd name="connsiteX3" fmla="*/ 3345406 w 3419856"/>
              <a:gd name="connsiteY3" fmla="*/ 0 h 3901233"/>
              <a:gd name="connsiteX4" fmla="*/ 3398050 w 3419856"/>
              <a:gd name="connsiteY4" fmla="*/ 21806 h 3901233"/>
              <a:gd name="connsiteX5" fmla="*/ 3419856 w 3419856"/>
              <a:gd name="connsiteY5" fmla="*/ 74450 h 3901233"/>
              <a:gd name="connsiteX6" fmla="*/ 3419856 w 3419856"/>
              <a:gd name="connsiteY6" fmla="*/ 3354550 h 3901233"/>
              <a:gd name="connsiteX7" fmla="*/ 0 w 3419856"/>
              <a:gd name="connsiteY7" fmla="*/ 3354550 h 3901233"/>
              <a:gd name="connsiteX8" fmla="*/ 0 w 3419856"/>
              <a:gd name="connsiteY8" fmla="*/ 74450 h 3901233"/>
              <a:gd name="connsiteX0" fmla="*/ 0 w 3419856"/>
              <a:gd name="connsiteY0" fmla="*/ 74450 h 3354550"/>
              <a:gd name="connsiteX1" fmla="*/ 21806 w 3419856"/>
              <a:gd name="connsiteY1" fmla="*/ 21806 h 3354550"/>
              <a:gd name="connsiteX2" fmla="*/ 74450 w 3419856"/>
              <a:gd name="connsiteY2" fmla="*/ 0 h 3354550"/>
              <a:gd name="connsiteX3" fmla="*/ 3345406 w 3419856"/>
              <a:gd name="connsiteY3" fmla="*/ 0 h 3354550"/>
              <a:gd name="connsiteX4" fmla="*/ 3398050 w 3419856"/>
              <a:gd name="connsiteY4" fmla="*/ 21806 h 3354550"/>
              <a:gd name="connsiteX5" fmla="*/ 3419856 w 3419856"/>
              <a:gd name="connsiteY5" fmla="*/ 74450 h 3354550"/>
              <a:gd name="connsiteX6" fmla="*/ 3419856 w 3419856"/>
              <a:gd name="connsiteY6" fmla="*/ 3354550 h 3354550"/>
              <a:gd name="connsiteX7" fmla="*/ 0 w 3419856"/>
              <a:gd name="connsiteY7" fmla="*/ 3354550 h 3354550"/>
              <a:gd name="connsiteX8" fmla="*/ 0 w 3419856"/>
              <a:gd name="connsiteY8" fmla="*/ 74450 h 335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9856" h="3354550">
                <a:moveTo>
                  <a:pt x="0" y="74450"/>
                </a:moveTo>
                <a:cubicBezTo>
                  <a:pt x="0" y="54705"/>
                  <a:pt x="7844" y="35768"/>
                  <a:pt x="21806" y="21806"/>
                </a:cubicBezTo>
                <a:cubicBezTo>
                  <a:pt x="35768" y="7844"/>
                  <a:pt x="54705" y="0"/>
                  <a:pt x="74450" y="0"/>
                </a:cubicBezTo>
                <a:lnTo>
                  <a:pt x="3345406" y="0"/>
                </a:lnTo>
                <a:cubicBezTo>
                  <a:pt x="3365151" y="0"/>
                  <a:pt x="3384088" y="7844"/>
                  <a:pt x="3398050" y="21806"/>
                </a:cubicBezTo>
                <a:cubicBezTo>
                  <a:pt x="3412012" y="35768"/>
                  <a:pt x="3419856" y="54705"/>
                  <a:pt x="3419856" y="74450"/>
                </a:cubicBezTo>
                <a:lnTo>
                  <a:pt x="3419856" y="3354550"/>
                </a:lnTo>
                <a:lnTo>
                  <a:pt x="0" y="3354550"/>
                </a:lnTo>
                <a:lnTo>
                  <a:pt x="0" y="74450"/>
                </a:lnTo>
                <a:close/>
              </a:path>
            </a:pathLst>
          </a:custGeom>
        </p:spPr>
        <p:txBody>
          <a:bodyPr>
            <a:normAutofit/>
          </a:bodyPr>
          <a:lstStyle>
            <a:lvl1pPr marL="0" indent="0" algn="ctr">
              <a:buNone/>
              <a:defRPr sz="2000" baseline="0">
                <a:solidFill>
                  <a:schemeClr val="tx1">
                    <a:lumMod val="65000"/>
                  </a:schemeClr>
                </a:solidFill>
              </a:defRPr>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dirty="0"/>
              <a:t>Click icon to add picture</a:t>
            </a:r>
          </a:p>
        </p:txBody>
      </p:sp>
      <p:sp>
        <p:nvSpPr>
          <p:cNvPr id="4" name="Text Placeholder 3"/>
          <p:cNvSpPr>
            <a:spLocks noGrp="1"/>
          </p:cNvSpPr>
          <p:nvPr>
            <p:ph type="body" sz="half" idx="2"/>
          </p:nvPr>
        </p:nvSpPr>
        <p:spPr>
          <a:xfrm>
            <a:off x="609600" y="2547905"/>
            <a:ext cx="2971800" cy="2405109"/>
          </a:xfrm>
        </p:spPr>
        <p:txBody>
          <a:bodyPr tIns="9143">
            <a:normAutofit/>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6" name="Footer Placeholder 5"/>
          <p:cNvSpPr>
            <a:spLocks noGrp="1"/>
          </p:cNvSpPr>
          <p:nvPr>
            <p:ph type="ftr" sz="quarter" idx="11"/>
          </p:nvPr>
        </p:nvSpPr>
        <p:spPr/>
        <p:txBody>
          <a:bodyPr/>
          <a:lstStyle/>
          <a:p>
            <a:endParaRPr lang="en-US" dirty="0">
              <a:solidFill>
                <a:srgbClr val="FFFFFF"/>
              </a:solidFill>
              <a:latin typeface="Arial Narrow"/>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43318210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03091790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7/6/20</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470265033"/>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Tree>
    <p:extLst>
      <p:ext uri="{BB962C8B-B14F-4D97-AF65-F5344CB8AC3E}">
        <p14:creationId xmlns:p14="http://schemas.microsoft.com/office/powerpoint/2010/main" val="2576757370"/>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018256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8946778"/>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1" y="1371600"/>
            <a:ext cx="7851648" cy="1828800"/>
          </a:xfrm>
          <a:ln>
            <a:noFill/>
          </a:ln>
        </p:spPr>
        <p:txBody>
          <a:bodyPr vert="horz" tIns="0" rIns="18271"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71"/>
          <a:lstStyle>
            <a:lvl1pPr marL="0" marR="45679" indent="0" algn="r">
              <a:buNone/>
              <a:defRPr>
                <a:solidFill>
                  <a:schemeClr val="tx1"/>
                </a:solidFill>
              </a:defRPr>
            </a:lvl1pPr>
            <a:lvl2pPr marL="456793" indent="0" algn="ctr">
              <a:buNone/>
            </a:lvl2pPr>
            <a:lvl3pPr marL="913589" indent="0" algn="ctr">
              <a:buNone/>
            </a:lvl3pPr>
            <a:lvl4pPr marL="1370390" indent="0" algn="ctr">
              <a:buNone/>
            </a:lvl4pPr>
            <a:lvl5pPr marL="1827184" indent="0" algn="ctr">
              <a:buNone/>
            </a:lvl5pPr>
            <a:lvl6pPr marL="2283978" indent="0" algn="ctr">
              <a:buNone/>
            </a:lvl6pPr>
            <a:lvl7pPr marL="2740777" indent="0" algn="ctr">
              <a:buNone/>
            </a:lvl7pPr>
            <a:lvl8pPr marL="3197567" indent="0" algn="ctr">
              <a:buNone/>
            </a:lvl8pPr>
            <a:lvl9pPr marL="3654368" indent="0" algn="ctr">
              <a:buNone/>
            </a:lvl9pPr>
          </a:lstStyle>
          <a:p>
            <a:r>
              <a:rPr kumimoji="0" lang="en-US"/>
              <a:t>Click to edit Master subtitle style</a:t>
            </a:r>
          </a:p>
        </p:txBody>
      </p:sp>
      <p:sp>
        <p:nvSpPr>
          <p:cNvPr id="30" name="Date Placeholder 29"/>
          <p:cNvSpPr>
            <a:spLocks noGrp="1"/>
          </p:cNvSpPr>
          <p:nvPr>
            <p:ph type="dt" sz="half" idx="10"/>
          </p:nvPr>
        </p:nvSpPr>
        <p:spPr/>
        <p:txBody>
          <a:bodyPr/>
          <a:lstStyle/>
          <a:p>
            <a:endParaRPr lang="zh-CN" altLang="en-US">
              <a:solidFill>
                <a:srgbClr val="DBF5F9">
                  <a:shade val="90000"/>
                </a:srgbClr>
              </a:solidFill>
            </a:endParaRPr>
          </a:p>
        </p:txBody>
      </p:sp>
      <p:sp>
        <p:nvSpPr>
          <p:cNvPr id="19" name="Footer Placeholder 18"/>
          <p:cNvSpPr>
            <a:spLocks noGrp="1"/>
          </p:cNvSpPr>
          <p:nvPr>
            <p:ph type="ftr" sz="quarter" idx="11"/>
          </p:nvPr>
        </p:nvSpPr>
        <p:spPr/>
        <p:txBody>
          <a:bodyPr/>
          <a:lstStyle/>
          <a:p>
            <a:endParaRPr lang="zh-CN" altLang="en-US">
              <a:solidFill>
                <a:srgbClr val="DBF5F9">
                  <a:shade val="90000"/>
                </a:srgbClr>
              </a:solidFill>
            </a:endParaRPr>
          </a:p>
        </p:txBody>
      </p:sp>
      <p:sp>
        <p:nvSpPr>
          <p:cNvPr id="27" name="Slide Number Placeholder 26"/>
          <p:cNvSpPr>
            <a:spLocks noGrp="1"/>
          </p:cNvSpPr>
          <p:nvPr>
            <p:ph type="sldNum" sz="quarter" idx="12"/>
          </p:nvPr>
        </p:nvSpPr>
        <p:spPr/>
        <p:txBody>
          <a:bodyPr/>
          <a:lstStyle/>
          <a:p>
            <a:fld id="{5189D9AB-C208-47AA-8F5D-56E9DBC7D5B8}" type="slidenum">
              <a:rPr lang="zh-CN" altLang="en-US" smtClean="0">
                <a:solidFill>
                  <a:srgbClr val="DBF5F9">
                    <a:shade val="90000"/>
                  </a:srgbClr>
                </a:solidFill>
              </a:rPr>
              <a:pPr/>
              <a:t>‹#›</a:t>
            </a:fld>
            <a:endParaRPr lang="en-US" altLang="zh-CN">
              <a:solidFill>
                <a:srgbClr val="DBF5F9">
                  <a:shade val="90000"/>
                </a:srgbClr>
              </a:solidFill>
            </a:endParaRPr>
          </a:p>
        </p:txBody>
      </p:sp>
    </p:spTree>
    <p:extLst>
      <p:ext uri="{BB962C8B-B14F-4D97-AF65-F5344CB8AC3E}">
        <p14:creationId xmlns:p14="http://schemas.microsoft.com/office/powerpoint/2010/main" val="2487488566"/>
      </p:ext>
    </p:extLst>
  </p:cSld>
  <p:clrMapOvr>
    <a:overrideClrMapping bg1="dk1" tx1="lt1" bg2="dk2" tx2="lt2" accent1="accent1" accent2="accent2" accent3="accent3" accent4="accent4" accent5="accent5" accent6="accent6" hlink="hlink" folHlink="folHlink"/>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347939861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2BF0BAE6-91F7-4032-8D6C-4B66A5D91E93}"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53299554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7"/>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1"/>
          </p:nvPr>
        </p:nvSpPr>
        <p:spPr>
          <a:xfrm>
            <a:off x="530352" y="2704665"/>
            <a:ext cx="7772400" cy="1509712"/>
          </a:xfrm>
        </p:spPr>
        <p:txBody>
          <a:bodyPr lIns="45679" rIns="45679"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endParaRPr lang="zh-CN" altLang="en-US">
              <a:solidFill>
                <a:srgbClr val="DBF5F9">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DBF5F9">
                  <a:shade val="90000"/>
                </a:srgbClr>
              </a:solidFill>
            </a:endParaRPr>
          </a:p>
        </p:txBody>
      </p:sp>
      <p:sp>
        <p:nvSpPr>
          <p:cNvPr id="6" name="Slide Number Placeholder 5"/>
          <p:cNvSpPr>
            <a:spLocks noGrp="1"/>
          </p:cNvSpPr>
          <p:nvPr>
            <p:ph type="sldNum" sz="quarter" idx="12"/>
          </p:nvPr>
        </p:nvSpPr>
        <p:spPr/>
        <p:txBody>
          <a:bodyPr/>
          <a:lstStyle/>
          <a:p>
            <a:fld id="{5A00925E-E556-4A63-8E1E-9E7988444437}" type="slidenum">
              <a:rPr lang="zh-CN" altLang="en-US" smtClean="0">
                <a:solidFill>
                  <a:srgbClr val="DBF5F9">
                    <a:shade val="90000"/>
                  </a:srgbClr>
                </a:solidFill>
              </a:rPr>
              <a:pPr/>
              <a:t>‹#›</a:t>
            </a:fld>
            <a:endParaRPr lang="en-US" altLang="zh-CN">
              <a:solidFill>
                <a:srgbClr val="DBF5F9">
                  <a:shade val="90000"/>
                </a:srgbClr>
              </a:solidFill>
            </a:endParaRPr>
          </a:p>
        </p:txBody>
      </p:sp>
    </p:spTree>
    <p:extLst>
      <p:ext uri="{BB962C8B-B14F-4D97-AF65-F5344CB8AC3E}">
        <p14:creationId xmlns:p14="http://schemas.microsoft.com/office/powerpoint/2010/main" val="1399875250"/>
      </p:ext>
    </p:extLst>
  </p:cSld>
  <p:clrMapOvr>
    <a:overrideClrMapping bg1="dk1" tx1="lt1" bg2="dk2" tx2="lt2" accent1="accent1" accent2="accent2" accent3="accent3" accent4="accent4" accent5="accent5" accent6="accent6" hlink="hlink" folHlink="folHlink"/>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p:txBody>
          <a:bodyPr/>
          <a:lstStyle/>
          <a:p>
            <a:fld id="{6E727F81-83D7-4227-BD7D-70FEB76B920B}"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406354393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679" anchor="b"/>
          <a:lstStyle>
            <a:lvl1pPr>
              <a:defRPr/>
            </a:lvl1pPr>
          </a:lstStyle>
          <a:p>
            <a:r>
              <a:rPr kumimoji="0" lang="en-US"/>
              <a:t>Click to edit Master title style</a:t>
            </a:r>
          </a:p>
        </p:txBody>
      </p:sp>
      <p:sp>
        <p:nvSpPr>
          <p:cNvPr id="3" name="Text Placeholder 2"/>
          <p:cNvSpPr>
            <a:spLocks noGrp="1"/>
          </p:cNvSpPr>
          <p:nvPr>
            <p:ph type="body" idx="1"/>
          </p:nvPr>
        </p:nvSpPr>
        <p:spPr>
          <a:xfrm>
            <a:off x="457201" y="1855248"/>
            <a:ext cx="4040188" cy="659352"/>
          </a:xfrm>
        </p:spPr>
        <p:txBody>
          <a:bodyPr lIns="45679" tIns="0" rIns="45679"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645027" y="1859760"/>
            <a:ext cx="4041775" cy="654843"/>
          </a:xfrm>
        </p:spPr>
        <p:txBody>
          <a:bodyPr lIns="45679" tIns="0" rIns="45679"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5" name="Content Placeholder 4"/>
          <p:cNvSpPr>
            <a:spLocks noGrp="1"/>
          </p:cNvSpPr>
          <p:nvPr>
            <p:ph sz="quarter" idx="2"/>
          </p:nvPr>
        </p:nvSpPr>
        <p:spPr>
          <a:xfrm>
            <a:off x="457201" y="2514601"/>
            <a:ext cx="4040188"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6" name="Content Placeholder 5"/>
          <p:cNvSpPr>
            <a:spLocks noGrp="1"/>
          </p:cNvSpPr>
          <p:nvPr>
            <p:ph sz="quarter" idx="4"/>
          </p:nvPr>
        </p:nvSpPr>
        <p:spPr>
          <a:xfrm>
            <a:off x="4645027" y="2514601"/>
            <a:ext cx="4041775"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endParaRPr lang="zh-CN" altLang="en-US">
              <a:solidFill>
                <a:srgbClr val="04617B">
                  <a:shade val="90000"/>
                </a:srgbClr>
              </a:solidFill>
            </a:endParaRPr>
          </a:p>
        </p:txBody>
      </p:sp>
      <p:sp>
        <p:nvSpPr>
          <p:cNvPr id="8" name="Footer Placeholder 7"/>
          <p:cNvSpPr>
            <a:spLocks noGrp="1"/>
          </p:cNvSpPr>
          <p:nvPr>
            <p:ph type="ftr" sz="quarter" idx="11"/>
          </p:nvPr>
        </p:nvSpPr>
        <p:spPr/>
        <p:txBody>
          <a:bodyPr/>
          <a:lstStyle/>
          <a:p>
            <a:endParaRPr lang="zh-CN" altLang="en-US">
              <a:solidFill>
                <a:srgbClr val="04617B">
                  <a:shade val="90000"/>
                </a:srgbClr>
              </a:solidFill>
            </a:endParaRPr>
          </a:p>
        </p:txBody>
      </p:sp>
      <p:sp>
        <p:nvSpPr>
          <p:cNvPr id="9" name="Slide Number Placeholder 8"/>
          <p:cNvSpPr>
            <a:spLocks noGrp="1"/>
          </p:cNvSpPr>
          <p:nvPr>
            <p:ph type="sldNum" sz="quarter" idx="12"/>
          </p:nvPr>
        </p:nvSpPr>
        <p:spPr/>
        <p:txBody>
          <a:bodyPr/>
          <a:lstStyle/>
          <a:p>
            <a:fld id="{9056F088-D154-4E34-B2BE-86C7D2ED8976}"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6764233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679"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a:t>Click to edit Master title style</a:t>
            </a:r>
          </a:p>
        </p:txBody>
      </p:sp>
      <p:sp>
        <p:nvSpPr>
          <p:cNvPr id="3" name="Date Placeholder 2"/>
          <p:cNvSpPr>
            <a:spLocks noGrp="1"/>
          </p:cNvSpPr>
          <p:nvPr>
            <p:ph type="dt" sz="half" idx="10"/>
          </p:nvPr>
        </p:nvSpPr>
        <p:spPr/>
        <p:txBody>
          <a:bodyPr/>
          <a:lstStyle/>
          <a:p>
            <a:endParaRPr lang="zh-CN" altLang="en-US">
              <a:solidFill>
                <a:srgbClr val="04617B">
                  <a:shade val="90000"/>
                </a:srgbClr>
              </a:solidFill>
            </a:endParaRPr>
          </a:p>
        </p:txBody>
      </p:sp>
      <p:sp>
        <p:nvSpPr>
          <p:cNvPr id="4" name="Footer Placeholder 3"/>
          <p:cNvSpPr>
            <a:spLocks noGrp="1"/>
          </p:cNvSpPr>
          <p:nvPr>
            <p:ph type="ftr" sz="quarter" idx="11"/>
          </p:nvPr>
        </p:nvSpPr>
        <p:spPr/>
        <p:txBody>
          <a:bodyPr/>
          <a:lstStyle/>
          <a:p>
            <a:endParaRPr lang="zh-CN" altLang="en-US">
              <a:solidFill>
                <a:srgbClr val="04617B">
                  <a:shade val="90000"/>
                </a:srgbClr>
              </a:solidFill>
            </a:endParaRPr>
          </a:p>
        </p:txBody>
      </p:sp>
      <p:sp>
        <p:nvSpPr>
          <p:cNvPr id="5" name="Slide Number Placeholder 4"/>
          <p:cNvSpPr>
            <a:spLocks noGrp="1"/>
          </p:cNvSpPr>
          <p:nvPr>
            <p:ph type="sldNum" sz="quarter" idx="12"/>
          </p:nvPr>
        </p:nvSpPr>
        <p:spPr/>
        <p:txBody>
          <a:bodyPr/>
          <a:lstStyle/>
          <a:p>
            <a:fld id="{A44A7D99-240D-4CAD-BF49-4AD46B0A314F}"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3753161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solidFill>
                <a:srgbClr val="04617B">
                  <a:shade val="90000"/>
                </a:srgbClr>
              </a:solidFill>
            </a:endParaRPr>
          </a:p>
        </p:txBody>
      </p:sp>
      <p:sp>
        <p:nvSpPr>
          <p:cNvPr id="3" name="Footer Placeholder 2"/>
          <p:cNvSpPr>
            <a:spLocks noGrp="1"/>
          </p:cNvSpPr>
          <p:nvPr>
            <p:ph type="ftr" sz="quarter" idx="11"/>
          </p:nvPr>
        </p:nvSpPr>
        <p:spPr/>
        <p:txBody>
          <a:bodyPr/>
          <a:lstStyle/>
          <a:p>
            <a:endParaRPr lang="zh-CN" altLang="en-US">
              <a:solidFill>
                <a:srgbClr val="04617B">
                  <a:shade val="90000"/>
                </a:srgbClr>
              </a:solidFill>
            </a:endParaRPr>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206207521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2"/>
          </p:nvPr>
        </p:nvSpPr>
        <p:spPr>
          <a:xfrm>
            <a:off x="685800" y="1676400"/>
            <a:ext cx="2743200" cy="4572000"/>
          </a:xfrm>
        </p:spPr>
        <p:txBody>
          <a:bodyPr lIns="18271" rIns="18271"/>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p:txBody>
          <a:bodyPr/>
          <a:lstStyle/>
          <a:p>
            <a:fld id="{08AA913E-0E02-41C7-959B-0DB4783B5E33}"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68929923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hangingPunct="1"/>
            <a:endParaRPr lang="en-US">
              <a:solidFill>
                <a:prstClr val="white"/>
              </a:solidFill>
            </a:endParaRPr>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hangingPunct="1"/>
            <a:endParaRPr lang="en-US">
              <a:solidFill>
                <a:prstClr val="white"/>
              </a:solidFill>
            </a:endParaRPr>
          </a:p>
        </p:txBody>
      </p:sp>
      <p:sp>
        <p:nvSpPr>
          <p:cNvPr id="2" name="Title 1"/>
          <p:cNvSpPr>
            <a:spLocks noGrp="1"/>
          </p:cNvSpPr>
          <p:nvPr>
            <p:ph type="title"/>
          </p:nvPr>
        </p:nvSpPr>
        <p:spPr>
          <a:xfrm>
            <a:off x="609601" y="1177012"/>
            <a:ext cx="2212848" cy="1582621"/>
          </a:xfrm>
        </p:spPr>
        <p:txBody>
          <a:bodyPr vert="horz" lIns="45679" tIns="45679" rIns="45679" bIns="45679" anchor="b"/>
          <a:lstStyle>
            <a:lvl1pPr algn="l">
              <a:buNone/>
              <a:defRPr sz="2000" b="1">
                <a:solidFill>
                  <a:schemeClr val="tx2"/>
                </a:solidFill>
              </a:defRPr>
            </a:lvl1pPr>
          </a:lstStyle>
          <a:p>
            <a:r>
              <a:rPr kumimoji="0" lang="en-US"/>
              <a:t>Click to edit Master title style</a:t>
            </a:r>
          </a:p>
        </p:txBody>
      </p:sp>
      <p:sp>
        <p:nvSpPr>
          <p:cNvPr id="4" name="Text Placeholder 3"/>
          <p:cNvSpPr>
            <a:spLocks noGrp="1"/>
          </p:cNvSpPr>
          <p:nvPr>
            <p:ph type="body" sz="half" idx="2"/>
          </p:nvPr>
        </p:nvSpPr>
        <p:spPr>
          <a:xfrm>
            <a:off x="609601" y="2828785"/>
            <a:ext cx="2209800" cy="2179320"/>
          </a:xfrm>
        </p:spPr>
        <p:txBody>
          <a:bodyPr lIns="63951" rIns="45679" bIns="45679"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a:xfrm>
            <a:off x="8077200" y="6356365"/>
            <a:ext cx="609600" cy="365125"/>
          </a:xfrm>
        </p:spPr>
        <p:txBody>
          <a:bodyPr/>
          <a:lstStyle/>
          <a:p>
            <a:fld id="{BCF8D323-52C0-4876-9D6B-75B9D95602C9}" type="slidenum">
              <a:rPr lang="zh-CN" altLang="en-US" smtClean="0">
                <a:solidFill>
                  <a:srgbClr val="04617B">
                    <a:shade val="90000"/>
                  </a:srgbClr>
                </a:solidFill>
              </a:rPr>
              <a:pPr/>
              <a:t>‹#›</a:t>
            </a:fld>
            <a:endParaRPr lang="en-US" altLang="zh-CN">
              <a:solidFill>
                <a:srgbClr val="04617B">
                  <a:shade val="90000"/>
                </a:srgbClr>
              </a:solidFill>
            </a:endParaRP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a:t>Click icon to add picture</a:t>
            </a:r>
            <a:endParaRPr kumimoji="0" lang="en-US" dirty="0"/>
          </a:p>
        </p:txBody>
      </p:sp>
      <p:sp>
        <p:nvSpPr>
          <p:cNvPr id="10" name="Freeform 9"/>
          <p:cNvSpPr>
            <a:spLocks/>
          </p:cNvSpPr>
          <p:nvPr/>
        </p:nvSpPr>
        <p:spPr bwMode="auto">
          <a:xfrm flipV="1">
            <a:off x="-9525" y="5816601"/>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hangingPunct="1"/>
            <a:endParaRPr lang="en-US">
              <a:solidFill>
                <a:prstClr val="black"/>
              </a:solidFill>
              <a:latin typeface="Constantia"/>
            </a:endParaRPr>
          </a:p>
        </p:txBody>
      </p:sp>
      <p:sp>
        <p:nvSpPr>
          <p:cNvPr id="11" name="Freeform 10"/>
          <p:cNvSpPr>
            <a:spLocks/>
          </p:cNvSpPr>
          <p:nvPr/>
        </p:nvSpPr>
        <p:spPr bwMode="auto">
          <a:xfrm flipV="1">
            <a:off x="4381500" y="6219841"/>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hangingPunct="1"/>
            <a:endParaRPr lang="en-US">
              <a:solidFill>
                <a:prstClr val="black"/>
              </a:solidFill>
              <a:latin typeface="Constantia"/>
            </a:endParaRPr>
          </a:p>
        </p:txBody>
      </p:sp>
    </p:spTree>
    <p:extLst>
      <p:ext uri="{BB962C8B-B14F-4D97-AF65-F5344CB8AC3E}">
        <p14:creationId xmlns:p14="http://schemas.microsoft.com/office/powerpoint/2010/main" val="2300272979"/>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08FD05C8-8718-4D35-8D88-B163368FE6E2}"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216590609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17"/>
            <a:ext cx="2057400" cy="5211763"/>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914417"/>
            <a:ext cx="6019800" cy="5211763"/>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BE6723ED-A964-4C44-9478-3A4B3E502958}"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2734028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3"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4" name="Rectangle 5"/>
          <p:cNvSpPr>
            <a:spLocks noGrp="1" noChangeArrowheads="1"/>
          </p:cNvSpPr>
          <p:nvPr>
            <p:ph type="sldNum" sz="quarter" idx="12"/>
          </p:nvPr>
        </p:nvSpPr>
        <p:spPr/>
        <p:txBody>
          <a:bodyPr/>
          <a:lstStyle>
            <a:lvl1pPr eaLnBrk="0" hangingPunct="0">
              <a:defRPr>
                <a:latin typeface="Arial" pitchFamily="34" charset="0"/>
              </a:defRPr>
            </a:lvl1pPr>
          </a:lstStyle>
          <a:p>
            <a:fld id="{E1D9C4D6-7903-4649-8F3F-4592ADAB36BB}" type="slidenum">
              <a:rPr lang="zh-CN" altLang="en-US"/>
              <a:pPr/>
              <a:t>‹#›</a:t>
            </a:fld>
            <a:endParaRPr lang="en-US" altLang="zh-CN"/>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115255703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53"/>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026"/>
          <p:cNvSpPr>
            <a:spLocks noGrp="1" noChangeArrowheads="1"/>
          </p:cNvSpPr>
          <p:nvPr>
            <p:ph type="dt" sz="half" idx="10"/>
          </p:nvPr>
        </p:nvSpPr>
        <p:spPr>
          <a:xfrm>
            <a:off x="457200" y="6356365"/>
            <a:ext cx="2133600" cy="365125"/>
          </a:xfrm>
          <a:prstGeom prst="rect">
            <a:avLst/>
          </a:prstGeom>
          <a:ln/>
        </p:spPr>
        <p:txBody>
          <a:bodyPr/>
          <a:lstStyle>
            <a:lvl1pPr>
              <a:defRPr/>
            </a:lvl1pPr>
          </a:lstStyle>
          <a:p>
            <a:pPr>
              <a:defRPr/>
            </a:pPr>
            <a:endParaRPr lang="en-US">
              <a:solidFill>
                <a:srgbClr val="04617B">
                  <a:shade val="90000"/>
                </a:srgbClr>
              </a:solidFill>
            </a:endParaRPr>
          </a:p>
        </p:txBody>
      </p:sp>
      <p:sp>
        <p:nvSpPr>
          <p:cNvPr id="4" name="Rectangle 1027"/>
          <p:cNvSpPr>
            <a:spLocks noGrp="1" noChangeArrowheads="1"/>
          </p:cNvSpPr>
          <p:nvPr>
            <p:ph type="sldNum" sz="quarter" idx="11"/>
          </p:nvPr>
        </p:nvSpPr>
        <p:spPr>
          <a:xfrm>
            <a:off x="6553200" y="6356365"/>
            <a:ext cx="2133600" cy="365125"/>
          </a:xfrm>
          <a:prstGeom prst="rect">
            <a:avLst/>
          </a:prstGeom>
          <a:ln/>
        </p:spPr>
        <p:txBody>
          <a:bodyPr/>
          <a:lstStyle>
            <a:lvl1pPr>
              <a:defRPr/>
            </a:lvl1pPr>
          </a:lstStyle>
          <a:p>
            <a:fld id="{0F546051-C8BD-424E-B10D-837F02FE5E6A}" type="slidenum">
              <a:rPr lang="en-US">
                <a:solidFill>
                  <a:srgbClr val="04617B">
                    <a:shade val="90000"/>
                  </a:srgbClr>
                </a:solidFill>
              </a:rPr>
              <a:pPr/>
              <a:t>‹#›</a:t>
            </a:fld>
            <a:endParaRPr lang="en-US">
              <a:solidFill>
                <a:srgbClr val="04617B">
                  <a:shade val="90000"/>
                </a:srgbClr>
              </a:solidFill>
            </a:endParaRPr>
          </a:p>
        </p:txBody>
      </p:sp>
      <p:sp>
        <p:nvSpPr>
          <p:cNvPr id="5" name="Rectangle 1038"/>
          <p:cNvSpPr>
            <a:spLocks noGrp="1" noChangeArrowheads="1"/>
          </p:cNvSpPr>
          <p:nvPr>
            <p:ph type="ftr" sz="quarter" idx="12"/>
          </p:nvPr>
        </p:nvSpPr>
        <p:spPr>
          <a:xfrm>
            <a:off x="3124201" y="6356365"/>
            <a:ext cx="2895600" cy="365125"/>
          </a:xfrm>
          <a:prstGeom prst="rect">
            <a:avLst/>
          </a:prstGeom>
          <a:ln/>
        </p:spPr>
        <p:txBody>
          <a:bodyPr/>
          <a:lstStyle>
            <a:lvl1pPr>
              <a:defRPr/>
            </a:lvl1pPr>
          </a:lstStyle>
          <a:p>
            <a:pPr>
              <a:defRPr/>
            </a:pPr>
            <a:endParaRPr lang="en-US">
              <a:solidFill>
                <a:srgbClr val="04617B">
                  <a:shade val="90000"/>
                </a:srgbClr>
              </a:solidFill>
            </a:endParaRPr>
          </a:p>
        </p:txBody>
      </p:sp>
    </p:spTree>
    <p:extLst>
      <p:ext uri="{BB962C8B-B14F-4D97-AF65-F5344CB8AC3E}">
        <p14:creationId xmlns:p14="http://schemas.microsoft.com/office/powerpoint/2010/main" val="3833545329"/>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307264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771961848"/>
      </p:ext>
    </p:extLst>
  </p:cSld>
  <p:clrMapOvr>
    <a:masterClrMapping/>
  </p:clrMapOvr>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569994062"/>
      </p:ext>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552700118"/>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061116010"/>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81740115"/>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690789239"/>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783964409"/>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61830378"/>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95293690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108573238"/>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695581542"/>
      </p:ext>
    </p:extLst>
  </p:cSld>
  <p:clrMapOvr>
    <a:masterClrMapping/>
  </p:clrMapOvr>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504548085"/>
      </p:ext>
    </p:extLst>
  </p:cSld>
  <p:clrMapOvr>
    <a:masterClrMapping/>
  </p:clrMapOvr>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45840103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2BF0BAE6-91F7-4032-8D6C-4B66A5D91E93}"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623806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5A00925E-E556-4A63-8E1E-9E7988444437}"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10836293"/>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fld id="{6E727F81-83D7-4227-BD7D-70FEB76B920B}"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9115704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fld id="{9056F088-D154-4E34-B2BE-86C7D2ED8976}"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5412117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fld id="{A44A7D99-240D-4CAD-BF49-4AD46B0A314F}"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5535609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fld id="{803F11E9-F286-4DD6-81C2-F903AB1C266A}"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5085317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a:ln/>
        </p:spPr>
        <p:txBody>
          <a:bodyPr/>
          <a:lstStyle>
            <a:lvl1pPr>
              <a:defRPr/>
            </a:lvl1pPr>
          </a:lstStyle>
          <a:p>
            <a:endParaRPr lang="zh-CN" altLang="en-US"/>
          </a:p>
        </p:txBody>
      </p:sp>
      <p:sp>
        <p:nvSpPr>
          <p:cNvPr id="8" name="Rectangle 1032"/>
          <p:cNvSpPr>
            <a:spLocks noGrp="1" noChangeArrowheads="1"/>
          </p:cNvSpPr>
          <p:nvPr>
            <p:ph type="ftr" sz="quarter" idx="11"/>
          </p:nvPr>
        </p:nvSpPr>
        <p:spPr>
          <a:ln/>
        </p:spPr>
        <p:txBody>
          <a:bodyPr/>
          <a:lstStyle>
            <a:lvl1pPr>
              <a:defRPr/>
            </a:lvl1pPr>
          </a:lstStyle>
          <a:p>
            <a:endParaRPr lang="zh-CN" altLang="en-US"/>
          </a:p>
        </p:txBody>
      </p:sp>
      <p:sp>
        <p:nvSpPr>
          <p:cNvPr id="9" name="Rectangle 1033"/>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3798132655"/>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fld id="{08AA913E-0E02-41C7-959B-0DB4783B5E33}"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6570949"/>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fld id="{BCF8D323-52C0-4876-9D6B-75B9D95602C9}"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2757415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08FD05C8-8718-4D35-8D88-B163368FE6E2}"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368281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BE6723ED-A964-4C44-9478-3A4B3E502958}"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9778973"/>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B8381652-E0C5-8D43-9EED-524ED889E959}" type="slidenum">
              <a:rPr lang="en-US"/>
              <a:pPr>
                <a:defRPr/>
              </a:pPr>
              <a:t>‹#›</a:t>
            </a:fld>
            <a:endParaRPr lang="en-US"/>
          </a:p>
        </p:txBody>
      </p:sp>
    </p:spTree>
    <p:extLst>
      <p:ext uri="{BB962C8B-B14F-4D97-AF65-F5344CB8AC3E}">
        <p14:creationId xmlns:p14="http://schemas.microsoft.com/office/powerpoint/2010/main" val="302769339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A51F5DC-D4AD-6640-87A2-9963356DA577}" type="slidenum">
              <a:rPr lang="en-US"/>
              <a:pPr>
                <a:defRPr/>
              </a:pPr>
              <a:t>‹#›</a:t>
            </a:fld>
            <a:endParaRPr lang="en-US"/>
          </a:p>
        </p:txBody>
      </p:sp>
    </p:spTree>
    <p:extLst>
      <p:ext uri="{BB962C8B-B14F-4D97-AF65-F5344CB8AC3E}">
        <p14:creationId xmlns:p14="http://schemas.microsoft.com/office/powerpoint/2010/main" val="3265793175"/>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A2C48D-5912-C74F-8738-982C01F29769}" type="slidenum">
              <a:rPr lang="en-US"/>
              <a:pPr>
                <a:defRPr/>
              </a:pPr>
              <a:t>‹#›</a:t>
            </a:fld>
            <a:endParaRPr lang="en-US"/>
          </a:p>
        </p:txBody>
      </p:sp>
    </p:spTree>
    <p:extLst>
      <p:ext uri="{BB962C8B-B14F-4D97-AF65-F5344CB8AC3E}">
        <p14:creationId xmlns:p14="http://schemas.microsoft.com/office/powerpoint/2010/main" val="3617237461"/>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B3907723-1180-2848-B013-097B6D6106B2}" type="slidenum">
              <a:rPr lang="en-US"/>
              <a:pPr>
                <a:defRPr/>
              </a:pPr>
              <a:t>‹#›</a:t>
            </a:fld>
            <a:endParaRPr lang="en-US"/>
          </a:p>
        </p:txBody>
      </p:sp>
    </p:spTree>
    <p:extLst>
      <p:ext uri="{BB962C8B-B14F-4D97-AF65-F5344CB8AC3E}">
        <p14:creationId xmlns:p14="http://schemas.microsoft.com/office/powerpoint/2010/main" val="1296891903"/>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53149C32-5474-4548-A256-1362DC64D331}" type="slidenum">
              <a:rPr lang="en-US"/>
              <a:pPr>
                <a:defRPr/>
              </a:pPr>
              <a:t>‹#›</a:t>
            </a:fld>
            <a:endParaRPr lang="en-US"/>
          </a:p>
        </p:txBody>
      </p:sp>
    </p:spTree>
    <p:extLst>
      <p:ext uri="{BB962C8B-B14F-4D97-AF65-F5344CB8AC3E}">
        <p14:creationId xmlns:p14="http://schemas.microsoft.com/office/powerpoint/2010/main" val="677176610"/>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E9D698F6-9DFE-7D48-B75E-C64D4D6E9416}" type="slidenum">
              <a:rPr lang="en-US"/>
              <a:pPr>
                <a:defRPr/>
              </a:pPr>
              <a:t>‹#›</a:t>
            </a:fld>
            <a:endParaRPr lang="en-US"/>
          </a:p>
        </p:txBody>
      </p:sp>
    </p:spTree>
    <p:extLst>
      <p:ext uri="{BB962C8B-B14F-4D97-AF65-F5344CB8AC3E}">
        <p14:creationId xmlns:p14="http://schemas.microsoft.com/office/powerpoint/2010/main" val="345135818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a:ln/>
        </p:spPr>
        <p:txBody>
          <a:bodyPr/>
          <a:lstStyle>
            <a:lvl1pPr>
              <a:defRPr/>
            </a:lvl1pPr>
          </a:lstStyle>
          <a:p>
            <a:endParaRPr lang="zh-CN" altLang="en-US"/>
          </a:p>
        </p:txBody>
      </p:sp>
      <p:sp>
        <p:nvSpPr>
          <p:cNvPr id="4" name="Rectangle 1032"/>
          <p:cNvSpPr>
            <a:spLocks noGrp="1" noChangeArrowheads="1"/>
          </p:cNvSpPr>
          <p:nvPr>
            <p:ph type="ftr" sz="quarter" idx="11"/>
          </p:nvPr>
        </p:nvSpPr>
        <p:spPr>
          <a:ln/>
        </p:spPr>
        <p:txBody>
          <a:bodyPr/>
          <a:lstStyle>
            <a:lvl1pPr>
              <a:defRPr/>
            </a:lvl1pPr>
          </a:lstStyle>
          <a:p>
            <a:endParaRPr lang="zh-CN" altLang="en-US"/>
          </a:p>
        </p:txBody>
      </p:sp>
      <p:sp>
        <p:nvSpPr>
          <p:cNvPr id="5" name="Rectangle 1033"/>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9099360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2B8DF618-00D7-7E41-A64B-DA616DE48B53}" type="slidenum">
              <a:rPr lang="en-US"/>
              <a:pPr>
                <a:defRPr/>
              </a:pPr>
              <a:t>‹#›</a:t>
            </a:fld>
            <a:endParaRPr lang="en-US"/>
          </a:p>
        </p:txBody>
      </p:sp>
    </p:spTree>
    <p:extLst>
      <p:ext uri="{BB962C8B-B14F-4D97-AF65-F5344CB8AC3E}">
        <p14:creationId xmlns:p14="http://schemas.microsoft.com/office/powerpoint/2010/main" val="72554739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2EA2BD16-517E-AA42-9506-CA408DD72097}" type="slidenum">
              <a:rPr lang="en-US"/>
              <a:pPr>
                <a:defRPr/>
              </a:pPr>
              <a:t>‹#›</a:t>
            </a:fld>
            <a:endParaRPr lang="en-US"/>
          </a:p>
        </p:txBody>
      </p:sp>
    </p:spTree>
    <p:extLst>
      <p:ext uri="{BB962C8B-B14F-4D97-AF65-F5344CB8AC3E}">
        <p14:creationId xmlns:p14="http://schemas.microsoft.com/office/powerpoint/2010/main" val="14086756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979208ED-807D-F547-BF8D-CDE79A4A9687}" type="slidenum">
              <a:rPr lang="en-US"/>
              <a:pPr>
                <a:defRPr/>
              </a:pPr>
              <a:t>‹#›</a:t>
            </a:fld>
            <a:endParaRPr lang="en-US"/>
          </a:p>
        </p:txBody>
      </p:sp>
    </p:spTree>
    <p:extLst>
      <p:ext uri="{BB962C8B-B14F-4D97-AF65-F5344CB8AC3E}">
        <p14:creationId xmlns:p14="http://schemas.microsoft.com/office/powerpoint/2010/main" val="417967739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0ACAEC2-37F1-2742-8D41-01573A72A974}" type="slidenum">
              <a:rPr lang="en-US"/>
              <a:pPr>
                <a:defRPr/>
              </a:pPr>
              <a:t>‹#›</a:t>
            </a:fld>
            <a:endParaRPr lang="en-US"/>
          </a:p>
        </p:txBody>
      </p:sp>
    </p:spTree>
    <p:extLst>
      <p:ext uri="{BB962C8B-B14F-4D97-AF65-F5344CB8AC3E}">
        <p14:creationId xmlns:p14="http://schemas.microsoft.com/office/powerpoint/2010/main" val="641295235"/>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77ABFFBD-FDDC-5941-A8B3-23A9D5787E68}" type="slidenum">
              <a:rPr lang="en-US"/>
              <a:pPr>
                <a:defRPr/>
              </a:pPr>
              <a:t>‹#›</a:t>
            </a:fld>
            <a:endParaRPr lang="en-US"/>
          </a:p>
        </p:txBody>
      </p:sp>
    </p:spTree>
    <p:extLst>
      <p:ext uri="{BB962C8B-B14F-4D97-AF65-F5344CB8AC3E}">
        <p14:creationId xmlns:p14="http://schemas.microsoft.com/office/powerpoint/2010/main" val="246919420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7"/>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49318591"/>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51911314"/>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28" y="4406916"/>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28" y="2906714"/>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35338344"/>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16"/>
            <a:ext cx="4038600" cy="4525963"/>
          </a:xfrm>
          <a:prstGeom prst="rect">
            <a:avLst/>
          </a:prstGeom>
        </p:spPr>
        <p:txBody>
          <a:bodyPr/>
          <a:lstStyle>
            <a:lvl1pPr>
              <a:spcBef>
                <a:spcPts val="600"/>
              </a:spcBef>
              <a:defRPr sz="2800"/>
            </a:lvl1pPr>
            <a:lvl2pPr marL="789880" indent="-333081">
              <a:spcBef>
                <a:spcPts val="600"/>
              </a:spcBef>
              <a:defRPr sz="2800"/>
            </a:lvl2pPr>
            <a:lvl3pPr marL="1233349" indent="-319753">
              <a:spcBef>
                <a:spcPts val="600"/>
              </a:spcBef>
              <a:defRPr sz="2800"/>
            </a:lvl3pPr>
            <a:lvl4pPr marL="1725674" indent="-355289">
              <a:spcBef>
                <a:spcPts val="600"/>
              </a:spcBef>
              <a:defRPr sz="2800"/>
            </a:lvl4pPr>
            <a:lvl5pPr marL="2182468" indent="-355289">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241925706"/>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1" y="1535128"/>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7" y="1535113"/>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2400924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a:ln/>
        </p:spPr>
        <p:txBody>
          <a:bodyPr/>
          <a:lstStyle>
            <a:lvl1pPr>
              <a:defRPr/>
            </a:lvl1pPr>
          </a:lstStyle>
          <a:p>
            <a:endParaRPr lang="zh-CN" altLang="en-US"/>
          </a:p>
        </p:txBody>
      </p:sp>
      <p:sp>
        <p:nvSpPr>
          <p:cNvPr id="3" name="Rectangle 1032"/>
          <p:cNvSpPr>
            <a:spLocks noGrp="1" noChangeArrowheads="1"/>
          </p:cNvSpPr>
          <p:nvPr>
            <p:ph type="ftr" sz="quarter" idx="11"/>
          </p:nvPr>
        </p:nvSpPr>
        <p:spPr>
          <a:ln/>
        </p:spPr>
        <p:txBody>
          <a:bodyPr/>
          <a:lstStyle>
            <a:lvl1pPr>
              <a:defRPr/>
            </a:lvl1pPr>
          </a:lstStyle>
          <a:p>
            <a:endParaRPr lang="zh-CN" altLang="en-US"/>
          </a:p>
        </p:txBody>
      </p:sp>
      <p:sp>
        <p:nvSpPr>
          <p:cNvPr id="4" name="Rectangle 1033"/>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3382355742"/>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Shape 57"/>
          <p:cNvSpPr>
            <a:spLocks noGrp="1"/>
          </p:cNvSpPr>
          <p:nvPr>
            <p:ph type="title"/>
          </p:nvPr>
        </p:nvSpPr>
        <p:spPr>
          <a:prstGeom prst="rect">
            <a:avLst/>
          </a:prstGeom>
        </p:spPr>
        <p:txBody>
          <a:bodyPr/>
          <a:lstStyle/>
          <a:p>
            <a:r>
              <a:t>Title Text</a:t>
            </a:r>
          </a:p>
        </p:txBody>
      </p:sp>
      <p:sp>
        <p:nvSpPr>
          <p:cNvPr id="58" name="Shape 58"/>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750908858"/>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47049263"/>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65"/>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214" y="1435101"/>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740015407"/>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90"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90" y="612775"/>
            <a:ext cx="5486403" cy="4114800"/>
          </a:xfrm>
          <a:prstGeom prst="rect">
            <a:avLst/>
          </a:prstGeom>
        </p:spPr>
        <p:txBody>
          <a:bodyPr lIns="91358" tIns="45679" rIns="91358" bIns="45679">
            <a:noAutofit/>
          </a:bodyPr>
          <a:lstStyle/>
          <a:p>
            <a:endParaRPr/>
          </a:p>
        </p:txBody>
      </p:sp>
      <p:sp>
        <p:nvSpPr>
          <p:cNvPr id="84" name="Shape 84"/>
          <p:cNvSpPr>
            <a:spLocks noGrp="1"/>
          </p:cNvSpPr>
          <p:nvPr>
            <p:ph type="body" sz="quarter" idx="1"/>
          </p:nvPr>
        </p:nvSpPr>
        <p:spPr>
          <a:xfrm>
            <a:off x="1792290" y="5367353"/>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07230344"/>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12560965"/>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40"/>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40"/>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76942395"/>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590" tIns="45590" rIns="45590" bIns="45590"/>
          <a:lstStyle>
            <a:lvl1pPr defTabSz="455938"/>
          </a:lstStyle>
          <a:p>
            <a:r>
              <a:t>Title Text</a:t>
            </a:r>
          </a:p>
        </p:txBody>
      </p:sp>
      <p:sp>
        <p:nvSpPr>
          <p:cNvPr id="111" name="Shape 111"/>
          <p:cNvSpPr>
            <a:spLocks noGrp="1"/>
          </p:cNvSpPr>
          <p:nvPr>
            <p:ph type="body" sz="quarter" idx="1"/>
          </p:nvPr>
        </p:nvSpPr>
        <p:spPr>
          <a:xfrm>
            <a:off x="1371600" y="3886217"/>
            <a:ext cx="6400800" cy="1752603"/>
          </a:xfrm>
          <a:prstGeom prst="rect">
            <a:avLst/>
          </a:prstGeom>
        </p:spPr>
        <p:txBody>
          <a:bodyPr lIns="45590" tIns="45590" rIns="45590" bIns="45590"/>
          <a:lstStyle>
            <a:lvl1pPr marL="0" indent="0" algn="ctr" defTabSz="455938">
              <a:buSzTx/>
              <a:buFontTx/>
              <a:buNone/>
              <a:defRPr>
                <a:solidFill>
                  <a:srgbClr val="888888"/>
                </a:solidFill>
              </a:defRPr>
            </a:lvl1pPr>
            <a:lvl2pPr marL="0" indent="0" algn="ctr" defTabSz="455938">
              <a:buSzTx/>
              <a:buFontTx/>
              <a:buNone/>
              <a:defRPr>
                <a:solidFill>
                  <a:srgbClr val="888888"/>
                </a:solidFill>
              </a:defRPr>
            </a:lvl2pPr>
            <a:lvl3pPr marL="0" indent="0" algn="ctr" defTabSz="455938">
              <a:buSzTx/>
              <a:buFontTx/>
              <a:buNone/>
              <a:defRPr>
                <a:solidFill>
                  <a:srgbClr val="888888"/>
                </a:solidFill>
              </a:defRPr>
            </a:lvl3pPr>
            <a:lvl4pPr marL="0" indent="0" algn="ctr" defTabSz="455938">
              <a:buSzTx/>
              <a:buFontTx/>
              <a:buNone/>
              <a:defRPr>
                <a:solidFill>
                  <a:srgbClr val="888888"/>
                </a:solidFill>
              </a:defRPr>
            </a:lvl4pPr>
            <a:lvl5pPr marL="0" indent="0" algn="ctr" defTabSz="455938">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3585745"/>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590" tIns="45590" rIns="45590" bIns="45590"/>
          <a:lstStyle>
            <a:lvl1pPr defTabSz="455938"/>
          </a:lstStyle>
          <a:p>
            <a:r>
              <a:t>Title Text</a:t>
            </a:r>
          </a:p>
        </p:txBody>
      </p:sp>
      <p:sp>
        <p:nvSpPr>
          <p:cNvPr id="120" name="Shape 120"/>
          <p:cNvSpPr>
            <a:spLocks noGrp="1"/>
          </p:cNvSpPr>
          <p:nvPr>
            <p:ph type="body" idx="1"/>
          </p:nvPr>
        </p:nvSpPr>
        <p:spPr>
          <a:prstGeom prst="rect">
            <a:avLst/>
          </a:prstGeom>
        </p:spPr>
        <p:txBody>
          <a:bodyPr lIns="45590" tIns="45590" rIns="45590" bIns="45590"/>
          <a:lstStyle>
            <a:lvl1pPr marL="341953" indent="-341953" defTabSz="455938"/>
            <a:lvl2pPr marL="781600" indent="-325677" defTabSz="455938"/>
            <a:lvl3pPr marL="1215820" indent="-303959" defTabSz="455938"/>
            <a:lvl4pPr marL="1732564" indent="-364748" defTabSz="455938"/>
            <a:lvl5pPr marL="2188489" indent="-364748" defTabSz="455938"/>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5769094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28" y="4406916"/>
            <a:ext cx="7772401" cy="1362075"/>
          </a:xfrm>
          <a:prstGeom prst="rect">
            <a:avLst/>
          </a:prstGeom>
        </p:spPr>
        <p:txBody>
          <a:bodyPr lIns="45590" tIns="45590" rIns="45590" bIns="45590" anchor="t"/>
          <a:lstStyle>
            <a:lvl1pPr algn="l" defTabSz="455938">
              <a:defRPr sz="4000" b="1" cap="all"/>
            </a:lvl1pPr>
          </a:lstStyle>
          <a:p>
            <a:r>
              <a:t>Title Text</a:t>
            </a:r>
          </a:p>
        </p:txBody>
      </p:sp>
      <p:sp>
        <p:nvSpPr>
          <p:cNvPr id="129" name="Shape 129"/>
          <p:cNvSpPr>
            <a:spLocks noGrp="1"/>
          </p:cNvSpPr>
          <p:nvPr>
            <p:ph type="body" sz="quarter" idx="1"/>
          </p:nvPr>
        </p:nvSpPr>
        <p:spPr>
          <a:xfrm>
            <a:off x="722328" y="2906714"/>
            <a:ext cx="7772401" cy="1500190"/>
          </a:xfrm>
          <a:prstGeom prst="rect">
            <a:avLst/>
          </a:prstGeom>
        </p:spPr>
        <p:txBody>
          <a:bodyPr lIns="45590" tIns="45590" rIns="45590" bIns="45590" anchor="b"/>
          <a:lstStyle>
            <a:lvl1pPr marL="0" indent="0" defTabSz="455938">
              <a:spcBef>
                <a:spcPts val="400"/>
              </a:spcBef>
              <a:buSzTx/>
              <a:buFontTx/>
              <a:buNone/>
              <a:defRPr sz="2000">
                <a:solidFill>
                  <a:srgbClr val="888888"/>
                </a:solidFill>
              </a:defRPr>
            </a:lvl1pPr>
            <a:lvl2pPr marL="0" indent="0" defTabSz="455938">
              <a:spcBef>
                <a:spcPts val="400"/>
              </a:spcBef>
              <a:buSzTx/>
              <a:buFontTx/>
              <a:buNone/>
              <a:defRPr sz="2000">
                <a:solidFill>
                  <a:srgbClr val="888888"/>
                </a:solidFill>
              </a:defRPr>
            </a:lvl2pPr>
            <a:lvl3pPr marL="0" indent="0" defTabSz="455938">
              <a:spcBef>
                <a:spcPts val="400"/>
              </a:spcBef>
              <a:buSzTx/>
              <a:buFontTx/>
              <a:buNone/>
              <a:defRPr sz="2000">
                <a:solidFill>
                  <a:srgbClr val="888888"/>
                </a:solidFill>
              </a:defRPr>
            </a:lvl3pPr>
            <a:lvl4pPr marL="0" indent="0" defTabSz="455938">
              <a:spcBef>
                <a:spcPts val="400"/>
              </a:spcBef>
              <a:buSzTx/>
              <a:buFontTx/>
              <a:buNone/>
              <a:defRPr sz="2000">
                <a:solidFill>
                  <a:srgbClr val="888888"/>
                </a:solidFill>
              </a:defRPr>
            </a:lvl4pPr>
            <a:lvl5pPr marL="0" indent="0" defTabSz="455938">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50645024"/>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590" tIns="45590" rIns="45590" bIns="45590"/>
          <a:lstStyle>
            <a:lvl1pPr defTabSz="455938"/>
          </a:lstStyle>
          <a:p>
            <a:r>
              <a:t>Title Text</a:t>
            </a:r>
          </a:p>
        </p:txBody>
      </p:sp>
      <p:sp>
        <p:nvSpPr>
          <p:cNvPr id="138" name="Shape 138"/>
          <p:cNvSpPr>
            <a:spLocks noGrp="1"/>
          </p:cNvSpPr>
          <p:nvPr>
            <p:ph type="body" sz="half" idx="1"/>
          </p:nvPr>
        </p:nvSpPr>
        <p:spPr>
          <a:xfrm>
            <a:off x="457200" y="1600216"/>
            <a:ext cx="4038600" cy="4525963"/>
          </a:xfrm>
          <a:prstGeom prst="rect">
            <a:avLst/>
          </a:prstGeom>
        </p:spPr>
        <p:txBody>
          <a:bodyPr lIns="45590" tIns="45590" rIns="45590" bIns="45590"/>
          <a:lstStyle>
            <a:lvl1pPr marL="341953" indent="-341953" defTabSz="455938">
              <a:spcBef>
                <a:spcPts val="600"/>
              </a:spcBef>
              <a:defRPr sz="2800"/>
            </a:lvl1pPr>
            <a:lvl2pPr marL="788385" indent="-332460" defTabSz="455938">
              <a:spcBef>
                <a:spcPts val="600"/>
              </a:spcBef>
              <a:defRPr sz="2800"/>
            </a:lvl2pPr>
            <a:lvl3pPr marL="1231016" indent="-319154" defTabSz="455938">
              <a:spcBef>
                <a:spcPts val="600"/>
              </a:spcBef>
              <a:defRPr sz="2800"/>
            </a:lvl3pPr>
            <a:lvl4pPr marL="1722434" indent="-354619" defTabSz="455938">
              <a:spcBef>
                <a:spcPts val="600"/>
              </a:spcBef>
              <a:defRPr sz="2800"/>
            </a:lvl4pPr>
            <a:lvl5pPr marL="2178360" indent="-354619" defTabSz="455938">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95585896"/>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770035379"/>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590" tIns="45590" rIns="45590" bIns="45590"/>
          <a:lstStyle>
            <a:lvl1pPr defTabSz="455938"/>
          </a:lstStyle>
          <a:p>
            <a:r>
              <a:t>Title Text</a:t>
            </a:r>
          </a:p>
        </p:txBody>
      </p:sp>
      <p:sp>
        <p:nvSpPr>
          <p:cNvPr id="147" name="Shape 147"/>
          <p:cNvSpPr>
            <a:spLocks noGrp="1"/>
          </p:cNvSpPr>
          <p:nvPr>
            <p:ph type="body" sz="quarter" idx="1"/>
          </p:nvPr>
        </p:nvSpPr>
        <p:spPr>
          <a:xfrm>
            <a:off x="457201" y="1535128"/>
            <a:ext cx="4040188" cy="639763"/>
          </a:xfrm>
          <a:prstGeom prst="rect">
            <a:avLst/>
          </a:prstGeom>
        </p:spPr>
        <p:txBody>
          <a:bodyPr lIns="45590" tIns="45590" rIns="45590" bIns="45590" anchor="b"/>
          <a:lstStyle>
            <a:lvl1pPr marL="0" indent="0" defTabSz="455938">
              <a:spcBef>
                <a:spcPts val="500"/>
              </a:spcBef>
              <a:buSzTx/>
              <a:buFontTx/>
              <a:buNone/>
              <a:defRPr sz="2400" b="1"/>
            </a:lvl1pPr>
            <a:lvl2pPr marL="0" indent="0" defTabSz="455938">
              <a:spcBef>
                <a:spcPts val="500"/>
              </a:spcBef>
              <a:buSzTx/>
              <a:buFontTx/>
              <a:buNone/>
              <a:defRPr sz="2400" b="1"/>
            </a:lvl2pPr>
            <a:lvl3pPr marL="0" indent="0" defTabSz="455938">
              <a:spcBef>
                <a:spcPts val="500"/>
              </a:spcBef>
              <a:buSzTx/>
              <a:buFontTx/>
              <a:buNone/>
              <a:defRPr sz="2400" b="1"/>
            </a:lvl3pPr>
            <a:lvl4pPr marL="0" indent="0" defTabSz="455938">
              <a:spcBef>
                <a:spcPts val="500"/>
              </a:spcBef>
              <a:buSzTx/>
              <a:buFontTx/>
              <a:buNone/>
              <a:defRPr sz="2400" b="1"/>
            </a:lvl4pPr>
            <a:lvl5pPr marL="0" indent="0" defTabSz="455938">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3"/>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3777659"/>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590" tIns="45590" rIns="45590" bIns="45590"/>
          <a:lstStyle>
            <a:lvl1pPr defTabSz="455938"/>
          </a:lstStyle>
          <a:p>
            <a:r>
              <a:t>Title Text</a:t>
            </a:r>
          </a:p>
        </p:txBody>
      </p:sp>
      <p:sp>
        <p:nvSpPr>
          <p:cNvPr id="157" name="Shape 157"/>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25612461"/>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27445143"/>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53" y="273050"/>
            <a:ext cx="3008317" cy="1162050"/>
          </a:xfrm>
          <a:prstGeom prst="rect">
            <a:avLst/>
          </a:prstGeom>
        </p:spPr>
        <p:txBody>
          <a:bodyPr lIns="45590" tIns="45590" rIns="45590" bIns="45590" anchor="b"/>
          <a:lstStyle>
            <a:lvl1pPr algn="l" defTabSz="455938">
              <a:defRPr sz="2000" b="1"/>
            </a:lvl1pPr>
          </a:lstStyle>
          <a:p>
            <a:r>
              <a:t>Title Text</a:t>
            </a:r>
          </a:p>
        </p:txBody>
      </p:sp>
      <p:sp>
        <p:nvSpPr>
          <p:cNvPr id="172" name="Shape 172"/>
          <p:cNvSpPr>
            <a:spLocks noGrp="1"/>
          </p:cNvSpPr>
          <p:nvPr>
            <p:ph type="body" idx="1"/>
          </p:nvPr>
        </p:nvSpPr>
        <p:spPr>
          <a:xfrm>
            <a:off x="3575050" y="273103"/>
            <a:ext cx="5111750" cy="5853113"/>
          </a:xfrm>
          <a:prstGeom prst="rect">
            <a:avLst/>
          </a:prstGeom>
        </p:spPr>
        <p:txBody>
          <a:bodyPr lIns="45590" tIns="45590" rIns="45590" bIns="45590"/>
          <a:lstStyle>
            <a:lvl1pPr marL="341953" indent="-341953" defTabSz="455938"/>
            <a:lvl2pPr marL="781600" indent="-325677" defTabSz="455938"/>
            <a:lvl3pPr marL="1215820" indent="-303959" defTabSz="455938"/>
            <a:lvl4pPr marL="1732564" indent="-364748" defTabSz="455938"/>
            <a:lvl5pPr marL="2188489" indent="-364748" defTabSz="455938"/>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53"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384026476"/>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90" y="4800600"/>
            <a:ext cx="5486403" cy="566738"/>
          </a:xfrm>
          <a:prstGeom prst="rect">
            <a:avLst/>
          </a:prstGeom>
        </p:spPr>
        <p:txBody>
          <a:bodyPr lIns="45590" tIns="45590" rIns="45590" bIns="45590" anchor="b"/>
          <a:lstStyle>
            <a:lvl1pPr algn="l" defTabSz="455938">
              <a:defRPr sz="2000" b="1"/>
            </a:lvl1pPr>
          </a:lstStyle>
          <a:p>
            <a:r>
              <a:t>Title Text</a:t>
            </a:r>
          </a:p>
        </p:txBody>
      </p:sp>
      <p:sp>
        <p:nvSpPr>
          <p:cNvPr id="182" name="Shape 182"/>
          <p:cNvSpPr>
            <a:spLocks noGrp="1"/>
          </p:cNvSpPr>
          <p:nvPr>
            <p:ph type="pic" sz="half" idx="13"/>
          </p:nvPr>
        </p:nvSpPr>
        <p:spPr>
          <a:xfrm>
            <a:off x="1792290" y="612775"/>
            <a:ext cx="5486403" cy="4114800"/>
          </a:xfrm>
          <a:prstGeom prst="rect">
            <a:avLst/>
          </a:prstGeom>
        </p:spPr>
        <p:txBody>
          <a:bodyPr lIns="91358" tIns="45679" rIns="91358" bIns="45679">
            <a:noAutofit/>
          </a:bodyPr>
          <a:lstStyle/>
          <a:p>
            <a:endParaRPr/>
          </a:p>
        </p:txBody>
      </p:sp>
      <p:sp>
        <p:nvSpPr>
          <p:cNvPr id="183" name="Shape 183"/>
          <p:cNvSpPr>
            <a:spLocks noGrp="1"/>
          </p:cNvSpPr>
          <p:nvPr>
            <p:ph type="body" sz="quarter" idx="1"/>
          </p:nvPr>
        </p:nvSpPr>
        <p:spPr>
          <a:xfrm>
            <a:off x="1792290" y="5367353"/>
            <a:ext cx="5486403" cy="804865"/>
          </a:xfrm>
          <a:prstGeom prst="rect">
            <a:avLst/>
          </a:prstGeom>
        </p:spPr>
        <p:txBody>
          <a:bodyPr lIns="45590" tIns="45590" rIns="45590" bIns="45590"/>
          <a:lstStyle>
            <a:lvl1pPr marL="0" indent="0" defTabSz="455938">
              <a:spcBef>
                <a:spcPts val="300"/>
              </a:spcBef>
              <a:buSzTx/>
              <a:buFontTx/>
              <a:buNone/>
              <a:defRPr sz="1400"/>
            </a:lvl1pPr>
            <a:lvl2pPr marL="0" indent="0" defTabSz="455938">
              <a:spcBef>
                <a:spcPts val="300"/>
              </a:spcBef>
              <a:buSzTx/>
              <a:buFontTx/>
              <a:buNone/>
              <a:defRPr sz="1400"/>
            </a:lvl2pPr>
            <a:lvl3pPr marL="0" indent="0" defTabSz="455938">
              <a:spcBef>
                <a:spcPts val="300"/>
              </a:spcBef>
              <a:buSzTx/>
              <a:buFontTx/>
              <a:buNone/>
              <a:defRPr sz="1400"/>
            </a:lvl3pPr>
            <a:lvl4pPr marL="0" indent="0" defTabSz="455938">
              <a:spcBef>
                <a:spcPts val="300"/>
              </a:spcBef>
              <a:buSzTx/>
              <a:buFontTx/>
              <a:buNone/>
              <a:defRPr sz="1400"/>
            </a:lvl4pPr>
            <a:lvl5pPr marL="0" indent="0" defTabSz="455938">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44843337"/>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590" tIns="45590" rIns="45590" bIns="45590"/>
          <a:lstStyle>
            <a:lvl1pPr defTabSz="455938"/>
          </a:lstStyle>
          <a:p>
            <a:r>
              <a:t>Title Text</a:t>
            </a:r>
          </a:p>
        </p:txBody>
      </p:sp>
      <p:sp>
        <p:nvSpPr>
          <p:cNvPr id="192" name="Shape 192"/>
          <p:cNvSpPr>
            <a:spLocks noGrp="1"/>
          </p:cNvSpPr>
          <p:nvPr>
            <p:ph type="body" idx="1"/>
          </p:nvPr>
        </p:nvSpPr>
        <p:spPr>
          <a:prstGeom prst="rect">
            <a:avLst/>
          </a:prstGeom>
        </p:spPr>
        <p:txBody>
          <a:bodyPr lIns="45590" tIns="45590" rIns="45590" bIns="45590"/>
          <a:lstStyle>
            <a:lvl1pPr marL="341953" indent="-341953" defTabSz="455938"/>
            <a:lvl2pPr marL="781600" indent="-325677" defTabSz="455938"/>
            <a:lvl3pPr marL="1215820" indent="-303959" defTabSz="455938"/>
            <a:lvl4pPr marL="1732564" indent="-364748" defTabSz="455938"/>
            <a:lvl5pPr marL="2188489" indent="-364748" defTabSz="455938"/>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24753207"/>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90"/>
            <a:ext cx="2057400" cy="5851529"/>
          </a:xfrm>
          <a:prstGeom prst="rect">
            <a:avLst/>
          </a:prstGeom>
        </p:spPr>
        <p:txBody>
          <a:bodyPr lIns="45590" tIns="45590" rIns="45590" bIns="45590"/>
          <a:lstStyle>
            <a:lvl1pPr defTabSz="455938"/>
          </a:lstStyle>
          <a:p>
            <a:r>
              <a:t>Title Text</a:t>
            </a:r>
          </a:p>
        </p:txBody>
      </p:sp>
      <p:sp>
        <p:nvSpPr>
          <p:cNvPr id="201" name="Shape 201"/>
          <p:cNvSpPr>
            <a:spLocks noGrp="1"/>
          </p:cNvSpPr>
          <p:nvPr>
            <p:ph type="body" idx="1"/>
          </p:nvPr>
        </p:nvSpPr>
        <p:spPr>
          <a:xfrm>
            <a:off x="457200" y="274690"/>
            <a:ext cx="6019800" cy="5851529"/>
          </a:xfrm>
          <a:prstGeom prst="rect">
            <a:avLst/>
          </a:prstGeom>
        </p:spPr>
        <p:txBody>
          <a:bodyPr lIns="45590" tIns="45590" rIns="45590" bIns="45590"/>
          <a:lstStyle>
            <a:lvl1pPr marL="341953" indent="-341953" defTabSz="455938"/>
            <a:lvl2pPr marL="781600" indent="-325677" defTabSz="455938"/>
            <a:lvl3pPr marL="1215820" indent="-303959" defTabSz="455938"/>
            <a:lvl4pPr marL="1732564" indent="-364748" defTabSz="455938"/>
            <a:lvl5pPr marL="2188489" indent="-364748" defTabSz="455938"/>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636890674"/>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5" y="3886762"/>
            <a:ext cx="6400354" cy="1752451"/>
          </a:xfrm>
        </p:spPr>
        <p:txBody>
          <a:bodyPr/>
          <a:lstStyle>
            <a:lvl1pPr marL="0" indent="0" algn="ctr">
              <a:buNone/>
              <a:defRPr/>
            </a:lvl1pPr>
            <a:lvl2pPr marL="319530" indent="0" algn="ctr">
              <a:buNone/>
              <a:defRPr/>
            </a:lvl2pPr>
            <a:lvl3pPr marL="639085" indent="0" algn="ctr">
              <a:buNone/>
              <a:defRPr/>
            </a:lvl3pPr>
            <a:lvl4pPr marL="958655" indent="0" algn="ctr">
              <a:buNone/>
              <a:defRPr/>
            </a:lvl4pPr>
            <a:lvl5pPr marL="1278184" indent="0" algn="ctr">
              <a:buNone/>
              <a:defRPr/>
            </a:lvl5pPr>
            <a:lvl6pPr marL="1597747" indent="0" algn="ctr">
              <a:buNone/>
              <a:defRPr/>
            </a:lvl6pPr>
            <a:lvl7pPr marL="1917292" indent="0" algn="ctr">
              <a:buNone/>
              <a:defRPr/>
            </a:lvl7pPr>
            <a:lvl8pPr marL="2236850" indent="0" algn="ctr">
              <a:buNone/>
              <a:defRPr/>
            </a:lvl8pPr>
            <a:lvl9pPr marL="255639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3E6CD37-8291-4B44-B872-0FDC4C47499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560596678"/>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C3638B-D7EF-7E47-A3E7-5384A92566A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69437479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3"/>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530" indent="0">
              <a:buNone/>
              <a:defRPr sz="1300"/>
            </a:lvl2pPr>
            <a:lvl3pPr marL="639085" indent="0">
              <a:buNone/>
              <a:defRPr sz="1100"/>
            </a:lvl3pPr>
            <a:lvl4pPr marL="958655" indent="0">
              <a:buNone/>
              <a:defRPr sz="1000"/>
            </a:lvl4pPr>
            <a:lvl5pPr marL="1278184" indent="0">
              <a:buNone/>
              <a:defRPr sz="1000"/>
            </a:lvl5pPr>
            <a:lvl6pPr marL="1597747" indent="0">
              <a:buNone/>
              <a:defRPr sz="1000"/>
            </a:lvl6pPr>
            <a:lvl7pPr marL="1917292" indent="0">
              <a:buNone/>
              <a:defRPr sz="1000"/>
            </a:lvl7pPr>
            <a:lvl8pPr marL="2236850" indent="0">
              <a:buNone/>
              <a:defRPr sz="1000"/>
            </a:lvl8pPr>
            <a:lvl9pPr marL="2556399"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7D0260-21A0-8043-BD5C-27683379DDD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030694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08582907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7"/>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7"/>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9C31485-247C-A846-8BF2-0C7E35BEE59A}"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65531789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8" y="1534791"/>
            <a:ext cx="4039568" cy="639589"/>
          </a:xfrm>
        </p:spPr>
        <p:txBody>
          <a:bodyPr anchor="b"/>
          <a:lstStyle>
            <a:lvl1pPr marL="0" indent="0">
              <a:buNone/>
              <a:defRPr sz="1700" b="1"/>
            </a:lvl1pPr>
            <a:lvl2pPr marL="319530" indent="0">
              <a:buNone/>
              <a:defRPr sz="1400" b="1"/>
            </a:lvl2pPr>
            <a:lvl3pPr marL="639085" indent="0">
              <a:buNone/>
              <a:defRPr sz="1300" b="1"/>
            </a:lvl3pPr>
            <a:lvl4pPr marL="958655" indent="0">
              <a:buNone/>
              <a:defRPr sz="1100" b="1"/>
            </a:lvl4pPr>
            <a:lvl5pPr marL="1278184" indent="0">
              <a:buNone/>
              <a:defRPr sz="1100" b="1"/>
            </a:lvl5pPr>
            <a:lvl6pPr marL="1597747" indent="0">
              <a:buNone/>
              <a:defRPr sz="1100" b="1"/>
            </a:lvl6pPr>
            <a:lvl7pPr marL="1917292" indent="0">
              <a:buNone/>
              <a:defRPr sz="1100" b="1"/>
            </a:lvl7pPr>
            <a:lvl8pPr marL="2236850" indent="0">
              <a:buNone/>
              <a:defRPr sz="1100" b="1"/>
            </a:lvl8pPr>
            <a:lvl9pPr marL="255639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8" y="2174380"/>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6" y="1534791"/>
            <a:ext cx="4041799" cy="639589"/>
          </a:xfrm>
        </p:spPr>
        <p:txBody>
          <a:bodyPr anchor="b"/>
          <a:lstStyle>
            <a:lvl1pPr marL="0" indent="0">
              <a:buNone/>
              <a:defRPr sz="1700" b="1"/>
            </a:lvl1pPr>
            <a:lvl2pPr marL="319530" indent="0">
              <a:buNone/>
              <a:defRPr sz="1400" b="1"/>
            </a:lvl2pPr>
            <a:lvl3pPr marL="639085" indent="0">
              <a:buNone/>
              <a:defRPr sz="1300" b="1"/>
            </a:lvl3pPr>
            <a:lvl4pPr marL="958655" indent="0">
              <a:buNone/>
              <a:defRPr sz="1100" b="1"/>
            </a:lvl4pPr>
            <a:lvl5pPr marL="1278184" indent="0">
              <a:buNone/>
              <a:defRPr sz="1100" b="1"/>
            </a:lvl5pPr>
            <a:lvl6pPr marL="1597747" indent="0">
              <a:buNone/>
              <a:defRPr sz="1100" b="1"/>
            </a:lvl6pPr>
            <a:lvl7pPr marL="1917292" indent="0">
              <a:buNone/>
              <a:defRPr sz="1100" b="1"/>
            </a:lvl7pPr>
            <a:lvl8pPr marL="2236850" indent="0">
              <a:buNone/>
              <a:defRPr sz="1100" b="1"/>
            </a:lvl8pPr>
            <a:lvl9pPr marL="255639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6" y="2174380"/>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CE8E401-4CE9-F943-89DD-06D25EF5D0D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71897376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1748885-8BFC-8E4E-9132-55F2CA9F40D4}"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721551762"/>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E29559C-3D6E-D34F-BD3A-A959842673A4}"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18096369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62" y="273588"/>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62" y="1435448"/>
            <a:ext cx="3008189" cy="4690318"/>
          </a:xfrm>
        </p:spPr>
        <p:txBody>
          <a:bodyPr/>
          <a:lstStyle>
            <a:lvl1pPr marL="0" indent="0">
              <a:buNone/>
              <a:defRPr sz="1000"/>
            </a:lvl1pPr>
            <a:lvl2pPr marL="319530" indent="0">
              <a:buNone/>
              <a:defRPr sz="800"/>
            </a:lvl2pPr>
            <a:lvl3pPr marL="639085" indent="0">
              <a:buNone/>
              <a:defRPr sz="700"/>
            </a:lvl3pPr>
            <a:lvl4pPr marL="958655" indent="0">
              <a:buNone/>
              <a:defRPr sz="600"/>
            </a:lvl4pPr>
            <a:lvl5pPr marL="1278184" indent="0">
              <a:buNone/>
              <a:defRPr sz="600"/>
            </a:lvl5pPr>
            <a:lvl6pPr marL="1597747" indent="0">
              <a:buNone/>
              <a:defRPr sz="600"/>
            </a:lvl6pPr>
            <a:lvl7pPr marL="1917292" indent="0">
              <a:buNone/>
              <a:defRPr sz="600"/>
            </a:lvl7pPr>
            <a:lvl8pPr marL="2236850" indent="0">
              <a:buNone/>
              <a:defRPr sz="600"/>
            </a:lvl8pPr>
            <a:lvl9pPr marL="2556399"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DFA42E-9C4E-B04B-95F7-63202215D52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82864047"/>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50"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50" y="612800"/>
            <a:ext cx="5486177" cy="4114354"/>
          </a:xfrm>
        </p:spPr>
        <p:txBody>
          <a:bodyPr/>
          <a:lstStyle>
            <a:lvl1pPr marL="0" indent="0">
              <a:buNone/>
              <a:defRPr sz="2200"/>
            </a:lvl1pPr>
            <a:lvl2pPr marL="319530" indent="0">
              <a:buNone/>
              <a:defRPr sz="2000"/>
            </a:lvl2pPr>
            <a:lvl3pPr marL="639085" indent="0">
              <a:buNone/>
              <a:defRPr sz="1700"/>
            </a:lvl3pPr>
            <a:lvl4pPr marL="958655" indent="0">
              <a:buNone/>
              <a:defRPr sz="1400"/>
            </a:lvl4pPr>
            <a:lvl5pPr marL="1278184" indent="0">
              <a:buNone/>
              <a:defRPr sz="1400"/>
            </a:lvl5pPr>
            <a:lvl6pPr marL="1597747" indent="0">
              <a:buNone/>
              <a:defRPr sz="1400"/>
            </a:lvl6pPr>
            <a:lvl7pPr marL="1917292" indent="0">
              <a:buNone/>
              <a:defRPr sz="1400"/>
            </a:lvl7pPr>
            <a:lvl8pPr marL="2236850" indent="0">
              <a:buNone/>
              <a:defRPr sz="1400"/>
            </a:lvl8pPr>
            <a:lvl9pPr marL="2556399" indent="0">
              <a:buNone/>
              <a:defRPr sz="1400"/>
            </a:lvl9pPr>
          </a:lstStyle>
          <a:p>
            <a:pPr lvl="0"/>
            <a:endParaRPr lang="en-US" noProof="0"/>
          </a:p>
        </p:txBody>
      </p:sp>
      <p:sp>
        <p:nvSpPr>
          <p:cNvPr id="4" name="Text Placeholder 3"/>
          <p:cNvSpPr>
            <a:spLocks noGrp="1"/>
          </p:cNvSpPr>
          <p:nvPr>
            <p:ph type="body" sz="half" idx="2"/>
          </p:nvPr>
        </p:nvSpPr>
        <p:spPr>
          <a:xfrm>
            <a:off x="1792750" y="5367861"/>
            <a:ext cx="5486177" cy="804788"/>
          </a:xfrm>
        </p:spPr>
        <p:txBody>
          <a:bodyPr/>
          <a:lstStyle>
            <a:lvl1pPr marL="0" indent="0">
              <a:buNone/>
              <a:defRPr sz="1000"/>
            </a:lvl1pPr>
            <a:lvl2pPr marL="319530" indent="0">
              <a:buNone/>
              <a:defRPr sz="800"/>
            </a:lvl2pPr>
            <a:lvl3pPr marL="639085" indent="0">
              <a:buNone/>
              <a:defRPr sz="700"/>
            </a:lvl3pPr>
            <a:lvl4pPr marL="958655" indent="0">
              <a:buNone/>
              <a:defRPr sz="600"/>
            </a:lvl4pPr>
            <a:lvl5pPr marL="1278184" indent="0">
              <a:buNone/>
              <a:defRPr sz="600"/>
            </a:lvl5pPr>
            <a:lvl6pPr marL="1597747" indent="0">
              <a:buNone/>
              <a:defRPr sz="600"/>
            </a:lvl6pPr>
            <a:lvl7pPr marL="1917292" indent="0">
              <a:buNone/>
              <a:defRPr sz="600"/>
            </a:lvl7pPr>
            <a:lvl8pPr marL="2236850" indent="0">
              <a:buNone/>
              <a:defRPr sz="600"/>
            </a:lvl8pPr>
            <a:lvl9pPr marL="2556399"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314C0-ED56-9645-BD1C-1F5278C1D734}"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478852827"/>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5914CD-CB79-AF4B-A39A-E4313E52735C}"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157051324"/>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8" y="380629"/>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9"/>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624F59E-D5D4-2540-9DD6-2EA4B1F74A1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753457012"/>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5" y="3886758"/>
            <a:ext cx="6400354" cy="1752451"/>
          </a:xfrm>
        </p:spPr>
        <p:txBody>
          <a:bodyPr/>
          <a:lstStyle>
            <a:lvl1pPr marL="0" indent="0" algn="ctr">
              <a:buNone/>
              <a:defRPr/>
            </a:lvl1pPr>
            <a:lvl2pPr marL="319596" indent="0" algn="ctr">
              <a:buNone/>
              <a:defRPr/>
            </a:lvl2pPr>
            <a:lvl3pPr marL="639217" indent="0" algn="ctr">
              <a:buNone/>
              <a:defRPr/>
            </a:lvl3pPr>
            <a:lvl4pPr marL="958851" indent="0" algn="ctr">
              <a:buNone/>
              <a:defRPr/>
            </a:lvl4pPr>
            <a:lvl5pPr marL="1278444" indent="0" algn="ctr">
              <a:buNone/>
              <a:defRPr/>
            </a:lvl5pPr>
            <a:lvl6pPr marL="1598076" indent="0" algn="ctr">
              <a:buNone/>
              <a:defRPr/>
            </a:lvl6pPr>
            <a:lvl7pPr marL="1917685" indent="0" algn="ctr">
              <a:buNone/>
              <a:defRPr/>
            </a:lvl7pPr>
            <a:lvl8pPr marL="2237307" indent="0" algn="ctr">
              <a:buNone/>
              <a:defRPr/>
            </a:lvl8pPr>
            <a:lvl9pPr marL="255692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373E9B-1B9C-234D-99E7-44D94E76496A}"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711080769"/>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A442E1-9445-9740-9599-407BF181887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57733072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412722692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3"/>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596" indent="0">
              <a:buNone/>
              <a:defRPr sz="1300"/>
            </a:lvl2pPr>
            <a:lvl3pPr marL="639217" indent="0">
              <a:buNone/>
              <a:defRPr sz="1100"/>
            </a:lvl3pPr>
            <a:lvl4pPr marL="958851" indent="0">
              <a:buNone/>
              <a:defRPr sz="1000"/>
            </a:lvl4pPr>
            <a:lvl5pPr marL="1278444" indent="0">
              <a:buNone/>
              <a:defRPr sz="1000"/>
            </a:lvl5pPr>
            <a:lvl6pPr marL="1598076" indent="0">
              <a:buNone/>
              <a:defRPr sz="1000"/>
            </a:lvl6pPr>
            <a:lvl7pPr marL="1917685" indent="0">
              <a:buNone/>
              <a:defRPr sz="1000"/>
            </a:lvl7pPr>
            <a:lvl8pPr marL="2237307" indent="0">
              <a:buNone/>
              <a:defRPr sz="1000"/>
            </a:lvl8pPr>
            <a:lvl9pPr marL="2556923"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A83C3D-108D-3A45-BE80-1F8A40C9870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6640374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7"/>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7"/>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A2347D9-5689-8442-A538-CCFA2C3E6B3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229794267"/>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8" y="1534791"/>
            <a:ext cx="4039568" cy="639589"/>
          </a:xfrm>
        </p:spPr>
        <p:txBody>
          <a:bodyPr anchor="b"/>
          <a:lstStyle>
            <a:lvl1pPr marL="0" indent="0">
              <a:buNone/>
              <a:defRPr sz="1700" b="1"/>
            </a:lvl1pPr>
            <a:lvl2pPr marL="319596" indent="0">
              <a:buNone/>
              <a:defRPr sz="1400" b="1"/>
            </a:lvl2pPr>
            <a:lvl3pPr marL="639217" indent="0">
              <a:buNone/>
              <a:defRPr sz="1300" b="1"/>
            </a:lvl3pPr>
            <a:lvl4pPr marL="958851" indent="0">
              <a:buNone/>
              <a:defRPr sz="1100" b="1"/>
            </a:lvl4pPr>
            <a:lvl5pPr marL="1278444" indent="0">
              <a:buNone/>
              <a:defRPr sz="1100" b="1"/>
            </a:lvl5pPr>
            <a:lvl6pPr marL="1598076" indent="0">
              <a:buNone/>
              <a:defRPr sz="1100" b="1"/>
            </a:lvl6pPr>
            <a:lvl7pPr marL="1917685" indent="0">
              <a:buNone/>
              <a:defRPr sz="1100" b="1"/>
            </a:lvl7pPr>
            <a:lvl8pPr marL="2237307" indent="0">
              <a:buNone/>
              <a:defRPr sz="1100" b="1"/>
            </a:lvl8pPr>
            <a:lvl9pPr marL="2556923"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8" y="2174380"/>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6" y="1534791"/>
            <a:ext cx="4041799" cy="639589"/>
          </a:xfrm>
        </p:spPr>
        <p:txBody>
          <a:bodyPr anchor="b"/>
          <a:lstStyle>
            <a:lvl1pPr marL="0" indent="0">
              <a:buNone/>
              <a:defRPr sz="1700" b="1"/>
            </a:lvl1pPr>
            <a:lvl2pPr marL="319596" indent="0">
              <a:buNone/>
              <a:defRPr sz="1400" b="1"/>
            </a:lvl2pPr>
            <a:lvl3pPr marL="639217" indent="0">
              <a:buNone/>
              <a:defRPr sz="1300" b="1"/>
            </a:lvl3pPr>
            <a:lvl4pPr marL="958851" indent="0">
              <a:buNone/>
              <a:defRPr sz="1100" b="1"/>
            </a:lvl4pPr>
            <a:lvl5pPr marL="1278444" indent="0">
              <a:buNone/>
              <a:defRPr sz="1100" b="1"/>
            </a:lvl5pPr>
            <a:lvl6pPr marL="1598076" indent="0">
              <a:buNone/>
              <a:defRPr sz="1100" b="1"/>
            </a:lvl6pPr>
            <a:lvl7pPr marL="1917685" indent="0">
              <a:buNone/>
              <a:defRPr sz="1100" b="1"/>
            </a:lvl7pPr>
            <a:lvl8pPr marL="2237307" indent="0">
              <a:buNone/>
              <a:defRPr sz="1100" b="1"/>
            </a:lvl8pPr>
            <a:lvl9pPr marL="2556923"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6" y="2174380"/>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B6F4A41-3564-5749-9A63-701B43743F08}"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51852096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7B3C143-2D82-264D-A997-9BB225A76451}"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04201979"/>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63F8265-F902-584F-8F69-4AB302E4522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622385467"/>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7" y="273584"/>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7" y="1435448"/>
            <a:ext cx="3008189" cy="4690318"/>
          </a:xfrm>
        </p:spPr>
        <p:txBody>
          <a:bodyPr/>
          <a:lstStyle>
            <a:lvl1pPr marL="0" indent="0">
              <a:buNone/>
              <a:defRPr sz="1000"/>
            </a:lvl1pPr>
            <a:lvl2pPr marL="319596" indent="0">
              <a:buNone/>
              <a:defRPr sz="800"/>
            </a:lvl2pPr>
            <a:lvl3pPr marL="639217" indent="0">
              <a:buNone/>
              <a:defRPr sz="700"/>
            </a:lvl3pPr>
            <a:lvl4pPr marL="958851" indent="0">
              <a:buNone/>
              <a:defRPr sz="600"/>
            </a:lvl4pPr>
            <a:lvl5pPr marL="1278444" indent="0">
              <a:buNone/>
              <a:defRPr sz="600"/>
            </a:lvl5pPr>
            <a:lvl6pPr marL="1598076" indent="0">
              <a:buNone/>
              <a:defRPr sz="600"/>
            </a:lvl6pPr>
            <a:lvl7pPr marL="1917685" indent="0">
              <a:buNone/>
              <a:defRPr sz="600"/>
            </a:lvl7pPr>
            <a:lvl8pPr marL="2237307" indent="0">
              <a:buNone/>
              <a:defRPr sz="600"/>
            </a:lvl8pPr>
            <a:lvl9pPr marL="2556923"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022881-EA9B-0746-BABD-CC90EF0C07E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01054477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46"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46" y="612800"/>
            <a:ext cx="5486177" cy="4114354"/>
          </a:xfrm>
        </p:spPr>
        <p:txBody>
          <a:bodyPr/>
          <a:lstStyle>
            <a:lvl1pPr marL="0" indent="0">
              <a:buNone/>
              <a:defRPr sz="2200"/>
            </a:lvl1pPr>
            <a:lvl2pPr marL="319596" indent="0">
              <a:buNone/>
              <a:defRPr sz="2000"/>
            </a:lvl2pPr>
            <a:lvl3pPr marL="639217" indent="0">
              <a:buNone/>
              <a:defRPr sz="1700"/>
            </a:lvl3pPr>
            <a:lvl4pPr marL="958851" indent="0">
              <a:buNone/>
              <a:defRPr sz="1400"/>
            </a:lvl4pPr>
            <a:lvl5pPr marL="1278444" indent="0">
              <a:buNone/>
              <a:defRPr sz="1400"/>
            </a:lvl5pPr>
            <a:lvl6pPr marL="1598076" indent="0">
              <a:buNone/>
              <a:defRPr sz="1400"/>
            </a:lvl6pPr>
            <a:lvl7pPr marL="1917685" indent="0">
              <a:buNone/>
              <a:defRPr sz="1400"/>
            </a:lvl7pPr>
            <a:lvl8pPr marL="2237307" indent="0">
              <a:buNone/>
              <a:defRPr sz="1400"/>
            </a:lvl8pPr>
            <a:lvl9pPr marL="2556923" indent="0">
              <a:buNone/>
              <a:defRPr sz="1400"/>
            </a:lvl9pPr>
          </a:lstStyle>
          <a:p>
            <a:pPr lvl="0"/>
            <a:endParaRPr lang="en-US" noProof="0"/>
          </a:p>
        </p:txBody>
      </p:sp>
      <p:sp>
        <p:nvSpPr>
          <p:cNvPr id="4" name="Text Placeholder 3"/>
          <p:cNvSpPr>
            <a:spLocks noGrp="1"/>
          </p:cNvSpPr>
          <p:nvPr>
            <p:ph type="body" sz="half" idx="2"/>
          </p:nvPr>
        </p:nvSpPr>
        <p:spPr>
          <a:xfrm>
            <a:off x="1792746" y="5367861"/>
            <a:ext cx="5486177" cy="804788"/>
          </a:xfrm>
        </p:spPr>
        <p:txBody>
          <a:bodyPr/>
          <a:lstStyle>
            <a:lvl1pPr marL="0" indent="0">
              <a:buNone/>
              <a:defRPr sz="1000"/>
            </a:lvl1pPr>
            <a:lvl2pPr marL="319596" indent="0">
              <a:buNone/>
              <a:defRPr sz="800"/>
            </a:lvl2pPr>
            <a:lvl3pPr marL="639217" indent="0">
              <a:buNone/>
              <a:defRPr sz="700"/>
            </a:lvl3pPr>
            <a:lvl4pPr marL="958851" indent="0">
              <a:buNone/>
              <a:defRPr sz="600"/>
            </a:lvl4pPr>
            <a:lvl5pPr marL="1278444" indent="0">
              <a:buNone/>
              <a:defRPr sz="600"/>
            </a:lvl5pPr>
            <a:lvl6pPr marL="1598076" indent="0">
              <a:buNone/>
              <a:defRPr sz="600"/>
            </a:lvl6pPr>
            <a:lvl7pPr marL="1917685" indent="0">
              <a:buNone/>
              <a:defRPr sz="600"/>
            </a:lvl7pPr>
            <a:lvl8pPr marL="2237307" indent="0">
              <a:buNone/>
              <a:defRPr sz="600"/>
            </a:lvl8pPr>
            <a:lvl9pPr marL="2556923"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0CAC920-72C1-8B47-BA62-CA2BD22C7F9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03144949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BB87FDF-FAFD-7943-96AE-A8278899A8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502502991"/>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8" y="380629"/>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9"/>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C43164-6FBD-314C-8B0A-AA3EC4178E2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70612719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5" y="3886753"/>
            <a:ext cx="6400354" cy="1752451"/>
          </a:xfrm>
        </p:spPr>
        <p:txBody>
          <a:bodyPr/>
          <a:lstStyle>
            <a:lvl1pPr marL="0" indent="0" algn="ctr">
              <a:buNone/>
              <a:defRPr/>
            </a:lvl1pPr>
            <a:lvl2pPr marL="319679" indent="0" algn="ctr">
              <a:buNone/>
              <a:defRPr/>
            </a:lvl2pPr>
            <a:lvl3pPr marL="639381" indent="0" algn="ctr">
              <a:buNone/>
              <a:defRPr/>
            </a:lvl3pPr>
            <a:lvl4pPr marL="959096" indent="0" algn="ctr">
              <a:buNone/>
              <a:defRPr/>
            </a:lvl4pPr>
            <a:lvl5pPr marL="1278773" indent="0" algn="ctr">
              <a:buNone/>
              <a:defRPr/>
            </a:lvl5pPr>
            <a:lvl6pPr marL="1598485" indent="0" algn="ctr">
              <a:buNone/>
              <a:defRPr/>
            </a:lvl6pPr>
            <a:lvl7pPr marL="1918175" indent="0" algn="ctr">
              <a:buNone/>
              <a:defRPr/>
            </a:lvl7pPr>
            <a:lvl8pPr marL="2237879" indent="0" algn="ctr">
              <a:buNone/>
              <a:defRPr/>
            </a:lvl8pPr>
            <a:lvl9pPr marL="255757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F98FD9-8BEA-1C41-9C8C-A3B600D7229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25299739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971923662"/>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6EBE544-F64D-BC44-9350-D776565DF7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89740794"/>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3"/>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679" indent="0">
              <a:buNone/>
              <a:defRPr sz="1300"/>
            </a:lvl2pPr>
            <a:lvl3pPr marL="639381" indent="0">
              <a:buNone/>
              <a:defRPr sz="1100"/>
            </a:lvl3pPr>
            <a:lvl4pPr marL="959096" indent="0">
              <a:buNone/>
              <a:defRPr sz="1000"/>
            </a:lvl4pPr>
            <a:lvl5pPr marL="1278773" indent="0">
              <a:buNone/>
              <a:defRPr sz="1000"/>
            </a:lvl5pPr>
            <a:lvl6pPr marL="1598485" indent="0">
              <a:buNone/>
              <a:defRPr sz="1000"/>
            </a:lvl6pPr>
            <a:lvl7pPr marL="1918175" indent="0">
              <a:buNone/>
              <a:defRPr sz="1000"/>
            </a:lvl7pPr>
            <a:lvl8pPr marL="2237879" indent="0">
              <a:buNone/>
              <a:defRPr sz="1000"/>
            </a:lvl8pPr>
            <a:lvl9pPr marL="2557578"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4FE11E-1F26-8F49-BA1E-8C4A8B89415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65149539"/>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7"/>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7"/>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6B7F652-F4AB-4D4A-AC19-0E3C739232E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52673859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8" y="1534791"/>
            <a:ext cx="4039568" cy="639589"/>
          </a:xfrm>
        </p:spPr>
        <p:txBody>
          <a:bodyPr anchor="b"/>
          <a:lstStyle>
            <a:lvl1pPr marL="0" indent="0">
              <a:buNone/>
              <a:defRPr sz="1700" b="1"/>
            </a:lvl1pPr>
            <a:lvl2pPr marL="319679" indent="0">
              <a:buNone/>
              <a:defRPr sz="1400" b="1"/>
            </a:lvl2pPr>
            <a:lvl3pPr marL="639381" indent="0">
              <a:buNone/>
              <a:defRPr sz="1300" b="1"/>
            </a:lvl3pPr>
            <a:lvl4pPr marL="959096" indent="0">
              <a:buNone/>
              <a:defRPr sz="1100" b="1"/>
            </a:lvl4pPr>
            <a:lvl5pPr marL="1278773" indent="0">
              <a:buNone/>
              <a:defRPr sz="1100" b="1"/>
            </a:lvl5pPr>
            <a:lvl6pPr marL="1598485" indent="0">
              <a:buNone/>
              <a:defRPr sz="1100" b="1"/>
            </a:lvl6pPr>
            <a:lvl7pPr marL="1918175" indent="0">
              <a:buNone/>
              <a:defRPr sz="1100" b="1"/>
            </a:lvl7pPr>
            <a:lvl8pPr marL="2237879" indent="0">
              <a:buNone/>
              <a:defRPr sz="1100" b="1"/>
            </a:lvl8pPr>
            <a:lvl9pPr marL="255757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8" y="2174380"/>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6" y="1534791"/>
            <a:ext cx="4041799" cy="639589"/>
          </a:xfrm>
        </p:spPr>
        <p:txBody>
          <a:bodyPr anchor="b"/>
          <a:lstStyle>
            <a:lvl1pPr marL="0" indent="0">
              <a:buNone/>
              <a:defRPr sz="1700" b="1"/>
            </a:lvl1pPr>
            <a:lvl2pPr marL="319679" indent="0">
              <a:buNone/>
              <a:defRPr sz="1400" b="1"/>
            </a:lvl2pPr>
            <a:lvl3pPr marL="639381" indent="0">
              <a:buNone/>
              <a:defRPr sz="1300" b="1"/>
            </a:lvl3pPr>
            <a:lvl4pPr marL="959096" indent="0">
              <a:buNone/>
              <a:defRPr sz="1100" b="1"/>
            </a:lvl4pPr>
            <a:lvl5pPr marL="1278773" indent="0">
              <a:buNone/>
              <a:defRPr sz="1100" b="1"/>
            </a:lvl5pPr>
            <a:lvl6pPr marL="1598485" indent="0">
              <a:buNone/>
              <a:defRPr sz="1100" b="1"/>
            </a:lvl6pPr>
            <a:lvl7pPr marL="1918175" indent="0">
              <a:buNone/>
              <a:defRPr sz="1100" b="1"/>
            </a:lvl7pPr>
            <a:lvl8pPr marL="2237879" indent="0">
              <a:buNone/>
              <a:defRPr sz="1100" b="1"/>
            </a:lvl8pPr>
            <a:lvl9pPr marL="255757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6" y="2174380"/>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B8E224B-4378-9647-8C06-E6624C17A31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44111826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CD020A0-E4DE-6142-80EF-79CC309C757E}"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846281729"/>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9C563BD-FF9A-7E4C-90A8-B79EDB5196B5}"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24608362"/>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3" y="273579"/>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3" y="1435448"/>
            <a:ext cx="3008189" cy="4690318"/>
          </a:xfrm>
        </p:spPr>
        <p:txBody>
          <a:bodyPr/>
          <a:lstStyle>
            <a:lvl1pPr marL="0" indent="0">
              <a:buNone/>
              <a:defRPr sz="1000"/>
            </a:lvl1pPr>
            <a:lvl2pPr marL="319679" indent="0">
              <a:buNone/>
              <a:defRPr sz="800"/>
            </a:lvl2pPr>
            <a:lvl3pPr marL="639381" indent="0">
              <a:buNone/>
              <a:defRPr sz="700"/>
            </a:lvl3pPr>
            <a:lvl4pPr marL="959096" indent="0">
              <a:buNone/>
              <a:defRPr sz="600"/>
            </a:lvl4pPr>
            <a:lvl5pPr marL="1278773" indent="0">
              <a:buNone/>
              <a:defRPr sz="600"/>
            </a:lvl5pPr>
            <a:lvl6pPr marL="1598485" indent="0">
              <a:buNone/>
              <a:defRPr sz="600"/>
            </a:lvl6pPr>
            <a:lvl7pPr marL="1918175" indent="0">
              <a:buNone/>
              <a:defRPr sz="600"/>
            </a:lvl7pPr>
            <a:lvl8pPr marL="2237879" indent="0">
              <a:buNone/>
              <a:defRPr sz="600"/>
            </a:lvl8pPr>
            <a:lvl9pPr marL="2557578"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3271DA-4784-FE4C-99E5-02FE0F76F52B}"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12459888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41"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41" y="612800"/>
            <a:ext cx="5486177" cy="4114354"/>
          </a:xfrm>
        </p:spPr>
        <p:txBody>
          <a:bodyPr/>
          <a:lstStyle>
            <a:lvl1pPr marL="0" indent="0">
              <a:buNone/>
              <a:defRPr sz="2200"/>
            </a:lvl1pPr>
            <a:lvl2pPr marL="319679" indent="0">
              <a:buNone/>
              <a:defRPr sz="2000"/>
            </a:lvl2pPr>
            <a:lvl3pPr marL="639381" indent="0">
              <a:buNone/>
              <a:defRPr sz="1700"/>
            </a:lvl3pPr>
            <a:lvl4pPr marL="959096" indent="0">
              <a:buNone/>
              <a:defRPr sz="1400"/>
            </a:lvl4pPr>
            <a:lvl5pPr marL="1278773" indent="0">
              <a:buNone/>
              <a:defRPr sz="1400"/>
            </a:lvl5pPr>
            <a:lvl6pPr marL="1598485" indent="0">
              <a:buNone/>
              <a:defRPr sz="1400"/>
            </a:lvl6pPr>
            <a:lvl7pPr marL="1918175" indent="0">
              <a:buNone/>
              <a:defRPr sz="1400"/>
            </a:lvl7pPr>
            <a:lvl8pPr marL="2237879" indent="0">
              <a:buNone/>
              <a:defRPr sz="1400"/>
            </a:lvl8pPr>
            <a:lvl9pPr marL="2557578" indent="0">
              <a:buNone/>
              <a:defRPr sz="1400"/>
            </a:lvl9pPr>
          </a:lstStyle>
          <a:p>
            <a:pPr lvl="0"/>
            <a:endParaRPr lang="en-US" noProof="0"/>
          </a:p>
        </p:txBody>
      </p:sp>
      <p:sp>
        <p:nvSpPr>
          <p:cNvPr id="4" name="Text Placeholder 3"/>
          <p:cNvSpPr>
            <a:spLocks noGrp="1"/>
          </p:cNvSpPr>
          <p:nvPr>
            <p:ph type="body" sz="half" idx="2"/>
          </p:nvPr>
        </p:nvSpPr>
        <p:spPr>
          <a:xfrm>
            <a:off x="1792741" y="5367861"/>
            <a:ext cx="5486177" cy="804788"/>
          </a:xfrm>
        </p:spPr>
        <p:txBody>
          <a:bodyPr/>
          <a:lstStyle>
            <a:lvl1pPr marL="0" indent="0">
              <a:buNone/>
              <a:defRPr sz="1000"/>
            </a:lvl1pPr>
            <a:lvl2pPr marL="319679" indent="0">
              <a:buNone/>
              <a:defRPr sz="800"/>
            </a:lvl2pPr>
            <a:lvl3pPr marL="639381" indent="0">
              <a:buNone/>
              <a:defRPr sz="700"/>
            </a:lvl3pPr>
            <a:lvl4pPr marL="959096" indent="0">
              <a:buNone/>
              <a:defRPr sz="600"/>
            </a:lvl4pPr>
            <a:lvl5pPr marL="1278773" indent="0">
              <a:buNone/>
              <a:defRPr sz="600"/>
            </a:lvl5pPr>
            <a:lvl6pPr marL="1598485" indent="0">
              <a:buNone/>
              <a:defRPr sz="600"/>
            </a:lvl6pPr>
            <a:lvl7pPr marL="1918175" indent="0">
              <a:buNone/>
              <a:defRPr sz="600"/>
            </a:lvl7pPr>
            <a:lvl8pPr marL="2237879" indent="0">
              <a:buNone/>
              <a:defRPr sz="600"/>
            </a:lvl8pPr>
            <a:lvl9pPr marL="2557578"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310C4F-54D2-B24C-B0AD-31A3764B7D75}"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36086620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F0CA5D-5AD9-A847-8E94-1EA430982413}"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58968203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8" y="380629"/>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9"/>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A1A3A9-9BA2-A14F-B467-21AF2E3AF91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48874293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a:prstGeom prst="rect">
            <a:avLst/>
          </a:prstGeom>
        </p:spPr>
        <p:txBody>
          <a:bodyPr vert="horz" lIns="91358" tIns="45679" rIns="91358" bIns="45679"/>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lIns="91358" tIns="45679" rIns="91358" bIns="45679"/>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Tree>
    <p:extLst>
      <p:ext uri="{BB962C8B-B14F-4D97-AF65-F5344CB8AC3E}">
        <p14:creationId xmlns:p14="http://schemas.microsoft.com/office/powerpoint/2010/main" val="872106526"/>
      </p:ext>
    </p:extLst>
  </p:cSld>
  <p:clrMapOvr>
    <a:masterClrMapping/>
  </p:clrMapOvr>
  <p:transition>
    <p:cut/>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14" y="2130521"/>
            <a:ext cx="7772977" cy="1469371"/>
          </a:xfrm>
          <a:prstGeom prst="rect">
            <a:avLst/>
          </a:prstGeom>
        </p:spPr>
        <p:txBody>
          <a:bodyPr vert="horz" lIns="82039" tIns="41020" rIns="82039" bIns="41020"/>
          <a:lstStyle/>
          <a:p>
            <a:r>
              <a:rPr lang="en-US"/>
              <a:t>Click to edit Master title style</a:t>
            </a:r>
          </a:p>
        </p:txBody>
      </p:sp>
      <p:sp>
        <p:nvSpPr>
          <p:cNvPr id="3" name="Subtitle 2"/>
          <p:cNvSpPr>
            <a:spLocks noGrp="1"/>
          </p:cNvSpPr>
          <p:nvPr>
            <p:ph type="subTitle" idx="1"/>
          </p:nvPr>
        </p:nvSpPr>
        <p:spPr>
          <a:xfrm>
            <a:off x="1371025" y="3885640"/>
            <a:ext cx="6401955" cy="1753721"/>
          </a:xfrm>
          <a:prstGeom prst="rect">
            <a:avLst/>
          </a:prstGeom>
        </p:spPr>
        <p:txBody>
          <a:bodyPr vert="horz" lIns="82039" tIns="41020" rIns="82039" bIns="41020"/>
          <a:lstStyle>
            <a:lvl1pPr marL="0" indent="0" algn="ctr">
              <a:buNone/>
              <a:defRPr/>
            </a:lvl1pPr>
            <a:lvl2pPr marL="410195" indent="0" algn="ctr">
              <a:buNone/>
              <a:defRPr/>
            </a:lvl2pPr>
            <a:lvl3pPr marL="820391" indent="0" algn="ctr">
              <a:buNone/>
              <a:defRPr/>
            </a:lvl3pPr>
            <a:lvl4pPr marL="1230586" indent="0" algn="ctr">
              <a:buNone/>
              <a:defRPr/>
            </a:lvl4pPr>
            <a:lvl5pPr marL="1640781" indent="0" algn="ctr">
              <a:buNone/>
              <a:defRPr/>
            </a:lvl5pPr>
            <a:lvl6pPr marL="2050976" indent="0" algn="ctr">
              <a:buNone/>
              <a:defRPr/>
            </a:lvl6pPr>
            <a:lvl7pPr marL="2461173" indent="0" algn="ctr">
              <a:buNone/>
              <a:defRPr/>
            </a:lvl7pPr>
            <a:lvl8pPr marL="2871367" indent="0" algn="ctr">
              <a:buNone/>
              <a:defRPr/>
            </a:lvl8pPr>
            <a:lvl9pPr marL="3281562" indent="0" algn="ctr">
              <a:buNone/>
              <a:defRPr/>
            </a:lvl9pPr>
          </a:lstStyle>
          <a:p>
            <a:r>
              <a:rPr lang="en-US"/>
              <a:t>Click to edit Master subtitle style</a:t>
            </a:r>
          </a:p>
        </p:txBody>
      </p:sp>
    </p:spTree>
    <p:extLst>
      <p:ext uri="{BB962C8B-B14F-4D97-AF65-F5344CB8AC3E}">
        <p14:creationId xmlns:p14="http://schemas.microsoft.com/office/powerpoint/2010/main" val="3342213054"/>
      </p:ext>
    </p:extLst>
  </p:cSld>
  <p:clrMapOvr>
    <a:masterClrMapping/>
  </p:clrMapOvr>
  <p:transition>
    <p:wheel spokes="0"/>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p>
            <a:r>
              <a:rPr lang="en-US"/>
              <a:t>Click to edit Master title style</a:t>
            </a:r>
          </a:p>
        </p:txBody>
      </p:sp>
      <p:sp>
        <p:nvSpPr>
          <p:cNvPr id="3" name="Content Placeholder 2"/>
          <p:cNvSpPr>
            <a:spLocks noGrp="1"/>
          </p:cNvSpPr>
          <p:nvPr>
            <p:ph idx="1"/>
          </p:nvPr>
        </p:nvSpPr>
        <p:spPr>
          <a:xfrm>
            <a:off x="457491" y="1599642"/>
            <a:ext cx="8229023" cy="4527176"/>
          </a:xfrm>
          <a:prstGeom prst="rect">
            <a:avLst/>
          </a:prstGeom>
        </p:spPr>
        <p:txBody>
          <a:bodyPr vert="horz" lIns="82039" tIns="41020" rIns="82039" bIns="410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4459815"/>
      </p:ext>
    </p:extLst>
  </p:cSld>
  <p:clrMapOvr>
    <a:masterClrMapping/>
  </p:clrMapOvr>
  <p:transition>
    <p:wheel spokes="0"/>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7" y="4406713"/>
            <a:ext cx="7771534" cy="1362916"/>
          </a:xfrm>
          <a:prstGeom prst="rect">
            <a:avLst/>
          </a:prstGeom>
        </p:spPr>
        <p:txBody>
          <a:bodyPr vert="horz" lIns="82039" tIns="41020" rIns="82039" bIns="41020"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7" y="2906526"/>
            <a:ext cx="7771534" cy="1500187"/>
          </a:xfrm>
          <a:prstGeom prst="rect">
            <a:avLst/>
          </a:prstGeom>
        </p:spPr>
        <p:txBody>
          <a:bodyPr vert="horz" lIns="82039" tIns="41020" rIns="82039" bIns="41020" anchor="b"/>
          <a:lstStyle>
            <a:lvl1pPr marL="0" indent="0">
              <a:buNone/>
              <a:defRPr sz="1800"/>
            </a:lvl1pPr>
            <a:lvl2pPr marL="410195" indent="0">
              <a:buNone/>
              <a:defRPr sz="1600"/>
            </a:lvl2pPr>
            <a:lvl3pPr marL="820391" indent="0">
              <a:buNone/>
              <a:defRPr sz="1400"/>
            </a:lvl3pPr>
            <a:lvl4pPr marL="1230586" indent="0">
              <a:buNone/>
              <a:defRPr sz="1300"/>
            </a:lvl4pPr>
            <a:lvl5pPr marL="1640781" indent="0">
              <a:buNone/>
              <a:defRPr sz="1300"/>
            </a:lvl5pPr>
            <a:lvl6pPr marL="2050976" indent="0">
              <a:buNone/>
              <a:defRPr sz="1300"/>
            </a:lvl6pPr>
            <a:lvl7pPr marL="2461173" indent="0">
              <a:buNone/>
              <a:defRPr sz="1300"/>
            </a:lvl7pPr>
            <a:lvl8pPr marL="2871367" indent="0">
              <a:buNone/>
              <a:defRPr sz="1300"/>
            </a:lvl8pPr>
            <a:lvl9pPr marL="3281562" indent="0">
              <a:buNone/>
              <a:defRPr sz="1300"/>
            </a:lvl9pPr>
          </a:lstStyle>
          <a:p>
            <a:pPr lvl="0"/>
            <a:r>
              <a:rPr lang="en-US"/>
              <a:t>Click to edit Master text styles</a:t>
            </a:r>
          </a:p>
        </p:txBody>
      </p:sp>
    </p:spTree>
    <p:extLst>
      <p:ext uri="{BB962C8B-B14F-4D97-AF65-F5344CB8AC3E}">
        <p14:creationId xmlns:p14="http://schemas.microsoft.com/office/powerpoint/2010/main" val="1700065427"/>
      </p:ext>
    </p:extLst>
  </p:cSld>
  <p:clrMapOvr>
    <a:masterClrMapping/>
  </p:clrMapOvr>
  <p:transition>
    <p:wheel spokes="0"/>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p>
            <a:r>
              <a:rPr lang="en-US"/>
              <a:t>Click to edit Master title style</a:t>
            </a:r>
          </a:p>
        </p:txBody>
      </p:sp>
      <p:sp>
        <p:nvSpPr>
          <p:cNvPr id="3" name="Content Placeholder 2"/>
          <p:cNvSpPr>
            <a:spLocks noGrp="1"/>
          </p:cNvSpPr>
          <p:nvPr>
            <p:ph sz="half" idx="1"/>
          </p:nvPr>
        </p:nvSpPr>
        <p:spPr>
          <a:xfrm>
            <a:off x="457489" y="1599642"/>
            <a:ext cx="4045238" cy="4527176"/>
          </a:xfrm>
          <a:prstGeom prst="rect">
            <a:avLst/>
          </a:prstGeom>
        </p:spPr>
        <p:txBody>
          <a:bodyPr vert="horz" lIns="82039" tIns="41020" rIns="82039" bIns="41020"/>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75" y="1599642"/>
            <a:ext cx="4045239" cy="4527176"/>
          </a:xfrm>
          <a:prstGeom prst="rect">
            <a:avLst/>
          </a:prstGeom>
        </p:spPr>
        <p:txBody>
          <a:bodyPr vert="horz" lIns="82039" tIns="41020" rIns="82039" bIns="41020"/>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9973904"/>
      </p:ext>
    </p:extLst>
  </p:cSld>
  <p:clrMapOvr>
    <a:masterClrMapping/>
  </p:clrMapOvr>
  <p:transition>
    <p:wheel spokes="0"/>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2039" tIns="41020" rIns="82039" bIns="41020" anchor="b"/>
          <a:lstStyle>
            <a:lvl1pPr marL="0" indent="0">
              <a:buNone/>
              <a:defRPr sz="2200" b="1"/>
            </a:lvl1pPr>
            <a:lvl2pPr marL="410195" indent="0">
              <a:buNone/>
              <a:defRPr sz="1800" b="1"/>
            </a:lvl2pPr>
            <a:lvl3pPr marL="820391" indent="0">
              <a:buNone/>
              <a:defRPr sz="1600" b="1"/>
            </a:lvl3pPr>
            <a:lvl4pPr marL="1230586" indent="0">
              <a:buNone/>
              <a:defRPr sz="1400" b="1"/>
            </a:lvl4pPr>
            <a:lvl5pPr marL="1640781" indent="0">
              <a:buNone/>
              <a:defRPr sz="1400" b="1"/>
            </a:lvl5pPr>
            <a:lvl6pPr marL="2050976" indent="0">
              <a:buNone/>
              <a:defRPr sz="1400" b="1"/>
            </a:lvl6pPr>
            <a:lvl7pPr marL="2461173" indent="0">
              <a:buNone/>
              <a:defRPr sz="1400" b="1"/>
            </a:lvl7pPr>
            <a:lvl8pPr marL="2871367" indent="0">
              <a:buNone/>
              <a:defRPr sz="1400" b="1"/>
            </a:lvl8pPr>
            <a:lvl9pPr marL="3281562"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2039" tIns="41020" rIns="82039" bIns="41020"/>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5" y="1535206"/>
            <a:ext cx="4040909" cy="640136"/>
          </a:xfrm>
          <a:prstGeom prst="rect">
            <a:avLst/>
          </a:prstGeom>
        </p:spPr>
        <p:txBody>
          <a:bodyPr vert="horz" lIns="82039" tIns="41020" rIns="82039" bIns="41020" anchor="b"/>
          <a:lstStyle>
            <a:lvl1pPr marL="0" indent="0">
              <a:buNone/>
              <a:defRPr sz="2200" b="1"/>
            </a:lvl1pPr>
            <a:lvl2pPr marL="410195" indent="0">
              <a:buNone/>
              <a:defRPr sz="1800" b="1"/>
            </a:lvl2pPr>
            <a:lvl3pPr marL="820391" indent="0">
              <a:buNone/>
              <a:defRPr sz="1600" b="1"/>
            </a:lvl3pPr>
            <a:lvl4pPr marL="1230586" indent="0">
              <a:buNone/>
              <a:defRPr sz="1400" b="1"/>
            </a:lvl4pPr>
            <a:lvl5pPr marL="1640781" indent="0">
              <a:buNone/>
              <a:defRPr sz="1400" b="1"/>
            </a:lvl5pPr>
            <a:lvl6pPr marL="2050976" indent="0">
              <a:buNone/>
              <a:defRPr sz="1400" b="1"/>
            </a:lvl6pPr>
            <a:lvl7pPr marL="2461173" indent="0">
              <a:buNone/>
              <a:defRPr sz="1400" b="1"/>
            </a:lvl7pPr>
            <a:lvl8pPr marL="2871367" indent="0">
              <a:buNone/>
              <a:defRPr sz="1400" b="1"/>
            </a:lvl8pPr>
            <a:lvl9pPr marL="3281562"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05" y="2175344"/>
            <a:ext cx="4040909" cy="3951474"/>
          </a:xfrm>
          <a:prstGeom prst="rect">
            <a:avLst/>
          </a:prstGeom>
        </p:spPr>
        <p:txBody>
          <a:bodyPr vert="horz" lIns="82039" tIns="41020" rIns="82039" bIns="41020"/>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4121325"/>
      </p:ext>
    </p:extLst>
  </p:cSld>
  <p:clrMapOvr>
    <a:masterClrMapping/>
  </p:clrMapOvr>
  <p:transition>
    <p:wheel spokes="0"/>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p>
            <a:r>
              <a:rPr lang="en-US"/>
              <a:t>Click to edit Master title style</a:t>
            </a:r>
          </a:p>
        </p:txBody>
      </p:sp>
    </p:spTree>
    <p:extLst>
      <p:ext uri="{BB962C8B-B14F-4D97-AF65-F5344CB8AC3E}">
        <p14:creationId xmlns:p14="http://schemas.microsoft.com/office/powerpoint/2010/main" val="3025977212"/>
      </p:ext>
    </p:extLst>
  </p:cSld>
  <p:clrMapOvr>
    <a:masterClrMapping/>
  </p:clrMapOvr>
  <p:transition>
    <p:wheel spokes="0"/>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4398015"/>
      </p:ext>
    </p:extLst>
  </p:cSld>
  <p:clrMapOvr>
    <a:masterClrMapping/>
  </p:clrMapOvr>
  <p:transition>
    <p:wheel spokes="0"/>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1" y="273144"/>
            <a:ext cx="3007591" cy="1162610"/>
          </a:xfrm>
          <a:prstGeom prst="rect">
            <a:avLst/>
          </a:prstGeom>
        </p:spPr>
        <p:txBody>
          <a:bodyPr vert="horz" lIns="82039" tIns="41020" rIns="82039" bIns="41020"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82039" tIns="41020" rIns="82039" bIns="41020"/>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1" y="1435755"/>
            <a:ext cx="3007591" cy="4691062"/>
          </a:xfrm>
          <a:prstGeom prst="rect">
            <a:avLst/>
          </a:prstGeom>
        </p:spPr>
        <p:txBody>
          <a:bodyPr vert="horz" lIns="82039" tIns="41020" rIns="82039" bIns="41020"/>
          <a:lstStyle>
            <a:lvl1pPr marL="0" indent="0">
              <a:buNone/>
              <a:defRPr sz="1300"/>
            </a:lvl1pPr>
            <a:lvl2pPr marL="410195" indent="0">
              <a:buNone/>
              <a:defRPr sz="1100"/>
            </a:lvl2pPr>
            <a:lvl3pPr marL="820391" indent="0">
              <a:buNone/>
              <a:defRPr sz="900"/>
            </a:lvl3pPr>
            <a:lvl4pPr marL="1230586" indent="0">
              <a:buNone/>
              <a:defRPr sz="800"/>
            </a:lvl4pPr>
            <a:lvl5pPr marL="1640781" indent="0">
              <a:buNone/>
              <a:defRPr sz="800"/>
            </a:lvl5pPr>
            <a:lvl6pPr marL="2050976" indent="0">
              <a:buNone/>
              <a:defRPr sz="800"/>
            </a:lvl6pPr>
            <a:lvl7pPr marL="2461173" indent="0">
              <a:buNone/>
              <a:defRPr sz="800"/>
            </a:lvl7pPr>
            <a:lvl8pPr marL="2871367" indent="0">
              <a:buNone/>
              <a:defRPr sz="800"/>
            </a:lvl8pPr>
            <a:lvl9pPr marL="3281562" indent="0">
              <a:buNone/>
              <a:defRPr sz="800"/>
            </a:lvl9pPr>
          </a:lstStyle>
          <a:p>
            <a:pPr lvl="0"/>
            <a:r>
              <a:rPr lang="en-US"/>
              <a:t>Click to edit Master text styles</a:t>
            </a:r>
          </a:p>
        </p:txBody>
      </p:sp>
    </p:spTree>
    <p:extLst>
      <p:ext uri="{BB962C8B-B14F-4D97-AF65-F5344CB8AC3E}">
        <p14:creationId xmlns:p14="http://schemas.microsoft.com/office/powerpoint/2010/main" val="1673765674"/>
      </p:ext>
    </p:extLst>
  </p:cSld>
  <p:clrMapOvr>
    <a:masterClrMapping/>
  </p:clrMapOvr>
  <p:transition>
    <p:wheel spokes="0"/>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34" y="4800323"/>
            <a:ext cx="5486977" cy="567297"/>
          </a:xfrm>
          <a:prstGeom prst="rect">
            <a:avLst/>
          </a:prstGeom>
        </p:spPr>
        <p:txBody>
          <a:bodyPr vert="horz" lIns="82039" tIns="41020" rIns="82039" bIns="41020"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34" y="612122"/>
            <a:ext cx="5486977" cy="4115360"/>
          </a:xfrm>
          <a:prstGeom prst="rect">
            <a:avLst/>
          </a:prstGeom>
        </p:spPr>
        <p:txBody>
          <a:bodyPr vert="horz" lIns="82039" tIns="41020" rIns="82039" bIns="41020"/>
          <a:lstStyle>
            <a:lvl1pPr marL="0" indent="0">
              <a:buNone/>
              <a:defRPr sz="2900"/>
            </a:lvl1pPr>
            <a:lvl2pPr marL="410195" indent="0">
              <a:buNone/>
              <a:defRPr sz="2500"/>
            </a:lvl2pPr>
            <a:lvl3pPr marL="820391" indent="0">
              <a:buNone/>
              <a:defRPr sz="2200"/>
            </a:lvl3pPr>
            <a:lvl4pPr marL="1230586" indent="0">
              <a:buNone/>
              <a:defRPr sz="1800"/>
            </a:lvl4pPr>
            <a:lvl5pPr marL="1640781" indent="0">
              <a:buNone/>
              <a:defRPr sz="1800"/>
            </a:lvl5pPr>
            <a:lvl6pPr marL="2050976" indent="0">
              <a:buNone/>
              <a:defRPr sz="1800"/>
            </a:lvl6pPr>
            <a:lvl7pPr marL="2461173" indent="0">
              <a:buNone/>
              <a:defRPr sz="1800"/>
            </a:lvl7pPr>
            <a:lvl8pPr marL="2871367" indent="0">
              <a:buNone/>
              <a:defRPr sz="1800"/>
            </a:lvl8pPr>
            <a:lvl9pPr marL="3281562" indent="0">
              <a:buNone/>
              <a:defRPr sz="1800"/>
            </a:lvl9pPr>
          </a:lstStyle>
          <a:p>
            <a:pPr lvl="0"/>
            <a:endParaRPr lang="en-US" noProof="0"/>
          </a:p>
        </p:txBody>
      </p:sp>
      <p:sp>
        <p:nvSpPr>
          <p:cNvPr id="4" name="Text Placeholder 3"/>
          <p:cNvSpPr>
            <a:spLocks noGrp="1"/>
          </p:cNvSpPr>
          <p:nvPr>
            <p:ph type="body" sz="half" idx="2"/>
          </p:nvPr>
        </p:nvSpPr>
        <p:spPr>
          <a:xfrm>
            <a:off x="1792434" y="5367618"/>
            <a:ext cx="5486977" cy="804022"/>
          </a:xfrm>
          <a:prstGeom prst="rect">
            <a:avLst/>
          </a:prstGeom>
        </p:spPr>
        <p:txBody>
          <a:bodyPr vert="horz" lIns="82039" tIns="41020" rIns="82039" bIns="41020"/>
          <a:lstStyle>
            <a:lvl1pPr marL="0" indent="0">
              <a:buNone/>
              <a:defRPr sz="1300"/>
            </a:lvl1pPr>
            <a:lvl2pPr marL="410195" indent="0">
              <a:buNone/>
              <a:defRPr sz="1100"/>
            </a:lvl2pPr>
            <a:lvl3pPr marL="820391" indent="0">
              <a:buNone/>
              <a:defRPr sz="900"/>
            </a:lvl3pPr>
            <a:lvl4pPr marL="1230586" indent="0">
              <a:buNone/>
              <a:defRPr sz="800"/>
            </a:lvl4pPr>
            <a:lvl5pPr marL="1640781" indent="0">
              <a:buNone/>
              <a:defRPr sz="800"/>
            </a:lvl5pPr>
            <a:lvl6pPr marL="2050976" indent="0">
              <a:buNone/>
              <a:defRPr sz="800"/>
            </a:lvl6pPr>
            <a:lvl7pPr marL="2461173" indent="0">
              <a:buNone/>
              <a:defRPr sz="800"/>
            </a:lvl7pPr>
            <a:lvl8pPr marL="2871367" indent="0">
              <a:buNone/>
              <a:defRPr sz="800"/>
            </a:lvl8pPr>
            <a:lvl9pPr marL="3281562" indent="0">
              <a:buNone/>
              <a:defRPr sz="800"/>
            </a:lvl9pPr>
          </a:lstStyle>
          <a:p>
            <a:pPr lvl="0"/>
            <a:r>
              <a:rPr lang="en-US"/>
              <a:t>Click to edit Master text styles</a:t>
            </a:r>
          </a:p>
        </p:txBody>
      </p:sp>
    </p:spTree>
    <p:extLst>
      <p:ext uri="{BB962C8B-B14F-4D97-AF65-F5344CB8AC3E}">
        <p14:creationId xmlns:p14="http://schemas.microsoft.com/office/powerpoint/2010/main" val="2169569889"/>
      </p:ext>
    </p:extLst>
  </p:cSld>
  <p:clrMapOvr>
    <a:masterClrMapping/>
  </p:clrMapOvr>
  <p:transition>
    <p:wheel spokes="0"/>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p>
            <a:r>
              <a:rPr lang="en-US"/>
              <a:t>Click to edit Master title style</a:t>
            </a:r>
          </a:p>
        </p:txBody>
      </p:sp>
      <p:sp>
        <p:nvSpPr>
          <p:cNvPr id="3" name="Vertical Text Placeholder 2"/>
          <p:cNvSpPr>
            <a:spLocks noGrp="1"/>
          </p:cNvSpPr>
          <p:nvPr>
            <p:ph type="body" orient="vert" idx="1"/>
          </p:nvPr>
        </p:nvSpPr>
        <p:spPr>
          <a:xfrm>
            <a:off x="457491" y="1599642"/>
            <a:ext cx="8229023" cy="4527176"/>
          </a:xfrm>
          <a:prstGeom prst="rect">
            <a:avLst/>
          </a:prstGeom>
        </p:spPr>
        <p:txBody>
          <a:bodyPr vert="eaVert" lIns="82039" tIns="41020" rIns="82039" bIns="410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0519793"/>
      </p:ext>
    </p:extLst>
  </p:cSld>
  <p:clrMapOvr>
    <a:masterClrMapping/>
  </p:clrMapOvr>
  <p:transition>
    <p:wheel spokes="0"/>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fld id="{2E8A6773-6EDC-401D-82D0-8C8BFC0AB599}" type="slidenum">
              <a:rPr lang="zh-CN" altLang="en-US"/>
              <a:pPr/>
              <a:t>‹#›</a:t>
            </a:fld>
            <a:endParaRPr lang="en-US" altLang="zh-CN"/>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p>
            <a:r>
              <a:rPr lang="en-US"/>
              <a:t>Click to edit Master title style</a:t>
            </a:r>
          </a:p>
        </p:txBody>
      </p:sp>
      <p:sp>
        <p:nvSpPr>
          <p:cNvPr id="3" name="Content Placeholder 2"/>
          <p:cNvSpPr>
            <a:spLocks noGrp="1"/>
          </p:cNvSpPr>
          <p:nvPr>
            <p:ph idx="1"/>
          </p:nvPr>
        </p:nvSpPr>
        <p:spPr>
          <a:xfrm>
            <a:off x="457200" y="1600216"/>
            <a:ext cx="8229600" cy="4525963"/>
          </a:xfrm>
          <a:prstGeom prst="rect">
            <a:avLst/>
          </a:prstGeom>
        </p:spPr>
        <p:txBody>
          <a:bodyPr vert="horz" lIns="91358" tIns="45679" rIns="91358" bIns="4567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8274430"/>
      </p:ext>
    </p:extLst>
  </p:cSld>
  <p:clrMapOvr>
    <a:masterClrMapping/>
  </p:clrMapOvr>
  <p:transition>
    <p:cut/>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79" y="274545"/>
            <a:ext cx="2056535" cy="5852272"/>
          </a:xfrm>
          <a:prstGeom prst="rect">
            <a:avLst/>
          </a:prstGeom>
        </p:spPr>
        <p:txBody>
          <a:bodyPr vert="eaVert" lIns="82039" tIns="41020" rIns="82039" bIns="41020"/>
          <a:lstStyle/>
          <a:p>
            <a:r>
              <a:rPr lang="en-US"/>
              <a:t>Click to edit Master title style</a:t>
            </a:r>
          </a:p>
        </p:txBody>
      </p:sp>
      <p:sp>
        <p:nvSpPr>
          <p:cNvPr id="3" name="Vertical Text Placeholder 2"/>
          <p:cNvSpPr>
            <a:spLocks noGrp="1"/>
          </p:cNvSpPr>
          <p:nvPr>
            <p:ph type="body" orient="vert" idx="1"/>
          </p:nvPr>
        </p:nvSpPr>
        <p:spPr>
          <a:xfrm>
            <a:off x="457491" y="274545"/>
            <a:ext cx="6033943" cy="5852272"/>
          </a:xfrm>
          <a:prstGeom prst="rect">
            <a:avLst/>
          </a:prstGeom>
        </p:spPr>
        <p:txBody>
          <a:bodyPr vert="eaVert" lIns="82039" tIns="41020" rIns="82039" bIns="410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9147019"/>
      </p:ext>
    </p:extLst>
  </p:cSld>
  <p:clrMapOvr>
    <a:masterClrMapping/>
  </p:clrMapOvr>
  <p:transition>
    <p:wheel spokes="0"/>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3095021603"/>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105654993"/>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57380807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968115047"/>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527328706"/>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916889312"/>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522313747"/>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206411158"/>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358968691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a:prstGeom prst="rect">
            <a:avLst/>
          </a:prstGeom>
        </p:spPr>
        <p:txBody>
          <a:bodyPr vert="horz" lIns="91358" tIns="45679" rIns="91358" bIns="45679"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a:prstGeom prst="rect">
            <a:avLst/>
          </a:prstGeom>
        </p:spPr>
        <p:txBody>
          <a:bodyPr vert="horz" lIns="91358" tIns="45679" rIns="91358" bIns="45679"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Tree>
    <p:extLst>
      <p:ext uri="{BB962C8B-B14F-4D97-AF65-F5344CB8AC3E}">
        <p14:creationId xmlns:p14="http://schemas.microsoft.com/office/powerpoint/2010/main" val="205410806"/>
      </p:ext>
    </p:extLst>
  </p:cSld>
  <p:clrMapOvr>
    <a:masterClrMapping/>
  </p:clrMapOvr>
  <p:transition>
    <p:cut/>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340634004"/>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167656359"/>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140077102"/>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11170182"/>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156465012"/>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029387771"/>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81812169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7178534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787553781"/>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96527067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p>
            <a:r>
              <a:rPr lang="en-US"/>
              <a:t>Click to edit Master title style</a:t>
            </a:r>
          </a:p>
        </p:txBody>
      </p:sp>
      <p:sp>
        <p:nvSpPr>
          <p:cNvPr id="3" name="Content Placeholder 2"/>
          <p:cNvSpPr>
            <a:spLocks noGrp="1"/>
          </p:cNvSpPr>
          <p:nvPr>
            <p:ph sz="half" idx="1"/>
          </p:nvPr>
        </p:nvSpPr>
        <p:spPr>
          <a:xfrm>
            <a:off x="457200" y="1600216"/>
            <a:ext cx="4038600" cy="4525963"/>
          </a:xfrm>
          <a:prstGeom prst="rect">
            <a:avLst/>
          </a:prstGeom>
        </p:spPr>
        <p:txBody>
          <a:bodyPr vert="horz" lIns="91358" tIns="45679" rIns="91358" bIns="45679"/>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a:prstGeom prst="rect">
            <a:avLst/>
          </a:prstGeom>
        </p:spPr>
        <p:txBody>
          <a:bodyPr vert="horz" lIns="91358" tIns="45679" rIns="91358" bIns="45679"/>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0589415"/>
      </p:ext>
    </p:extLst>
  </p:cSld>
  <p:clrMapOvr>
    <a:masterClrMapping/>
  </p:clrMapOvr>
  <p:transition>
    <p:cut/>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179001272"/>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9197620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267309958"/>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l"/>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24" tIns="46012" rIns="92024" bIns="460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50125689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132942032"/>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104095703"/>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38381841"/>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068892714"/>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46459249"/>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36406931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a:prstGeom prst="rect">
            <a:avLst/>
          </a:prstGeom>
        </p:spPr>
        <p:txBody>
          <a:bodyPr vert="horz" lIns="91358" tIns="45679" rIns="91358" bIns="45679"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a:prstGeom prst="rect">
            <a:avLst/>
          </a:prstGeom>
        </p:spPr>
        <p:txBody>
          <a:bodyPr vert="horz" lIns="91358" tIns="45679" rIns="91358" bIns="45679"/>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a:prstGeom prst="rect">
            <a:avLst/>
          </a:prstGeom>
        </p:spPr>
        <p:txBody>
          <a:bodyPr vert="horz" lIns="91358" tIns="45679" rIns="91358" bIns="45679"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a:prstGeom prst="rect">
            <a:avLst/>
          </a:prstGeom>
        </p:spPr>
        <p:txBody>
          <a:bodyPr vert="horz" lIns="91358" tIns="45679" rIns="91358" bIns="45679"/>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6425447"/>
      </p:ext>
    </p:extLst>
  </p:cSld>
  <p:clrMapOvr>
    <a:masterClrMapping/>
  </p:clrMapOvr>
  <p:transition>
    <p:cut/>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522383185"/>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888021338"/>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53149536"/>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290577861"/>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599434679"/>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23123473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8012162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079024508"/>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953195320"/>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2775258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p>
            <a:r>
              <a:rPr lang="en-US"/>
              <a:t>Click to edit Master title style</a:t>
            </a:r>
          </a:p>
        </p:txBody>
      </p:sp>
    </p:spTree>
    <p:extLst>
      <p:ext uri="{BB962C8B-B14F-4D97-AF65-F5344CB8AC3E}">
        <p14:creationId xmlns:p14="http://schemas.microsoft.com/office/powerpoint/2010/main" val="132857539"/>
      </p:ext>
    </p:extLst>
  </p:cSld>
  <p:clrMapOvr>
    <a:masterClrMapping/>
  </p:clrMapOvr>
  <p:transition>
    <p:cut/>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70550069"/>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8229412"/>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308981335"/>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90175874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031430285"/>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99586986"/>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19128474"/>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710340682"/>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35273027"/>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5131361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2001774"/>
      </p:ext>
    </p:extLst>
  </p:cSld>
  <p:clrMapOvr>
    <a:masterClrMapping/>
  </p:clrMapOvr>
  <p:transition>
    <p:cut/>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324841"/>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54561742"/>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53689371"/>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044388921"/>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75183930"/>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775254145"/>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83171309"/>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96941442"/>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50151641"/>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5503591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a:prstGeom prst="rect">
            <a:avLst/>
          </a:prstGeom>
        </p:spPr>
        <p:txBody>
          <a:bodyPr vert="horz" lIns="91358" tIns="45679" rIns="91358" bIns="45679"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a:prstGeom prst="rect">
            <a:avLst/>
          </a:prstGeom>
        </p:spPr>
        <p:txBody>
          <a:bodyPr vert="horz" lIns="91358" tIns="45679" rIns="91358" bIns="45679"/>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vert="horz" lIns="91358" tIns="45679" rIns="91358" bIns="45679"/>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Tree>
    <p:extLst>
      <p:ext uri="{BB962C8B-B14F-4D97-AF65-F5344CB8AC3E}">
        <p14:creationId xmlns:p14="http://schemas.microsoft.com/office/powerpoint/2010/main" val="997128052"/>
      </p:ext>
    </p:extLst>
  </p:cSld>
  <p:clrMapOvr>
    <a:masterClrMapping/>
  </p:clrMapOvr>
  <p:transition>
    <p:cut/>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202018"/>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3457757"/>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81947539"/>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16950308"/>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17224707"/>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9251804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73630044"/>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75244149"/>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5638658"/>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7754998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358" tIns="45679" rIns="91358" bIns="45679"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58" tIns="45679" rIns="91358" bIns="45679"/>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58" tIns="45679" rIns="91358" bIns="45679"/>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Tree>
    <p:extLst>
      <p:ext uri="{BB962C8B-B14F-4D97-AF65-F5344CB8AC3E}">
        <p14:creationId xmlns:p14="http://schemas.microsoft.com/office/powerpoint/2010/main" val="2835282893"/>
      </p:ext>
    </p:extLst>
  </p:cSld>
  <p:clrMapOvr>
    <a:masterClrMapping/>
  </p:clrMapOvr>
  <p:transition>
    <p:cut/>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2609186"/>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59550636"/>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952" indent="0" algn="ctr">
              <a:buNone/>
              <a:defRPr>
                <a:solidFill>
                  <a:schemeClr val="tx1">
                    <a:tint val="75000"/>
                  </a:schemeClr>
                </a:solidFill>
              </a:defRPr>
            </a:lvl2pPr>
            <a:lvl3pPr marL="913905" indent="0" algn="ctr">
              <a:buNone/>
              <a:defRPr>
                <a:solidFill>
                  <a:schemeClr val="tx1">
                    <a:tint val="75000"/>
                  </a:schemeClr>
                </a:solidFill>
              </a:defRPr>
            </a:lvl3pPr>
            <a:lvl4pPr marL="1370852" indent="0" algn="ctr">
              <a:buNone/>
              <a:defRPr>
                <a:solidFill>
                  <a:schemeClr val="tx1">
                    <a:tint val="75000"/>
                  </a:schemeClr>
                </a:solidFill>
              </a:defRPr>
            </a:lvl4pPr>
            <a:lvl5pPr marL="1827807" indent="0" algn="ctr">
              <a:buNone/>
              <a:defRPr>
                <a:solidFill>
                  <a:schemeClr val="tx1">
                    <a:tint val="75000"/>
                  </a:schemeClr>
                </a:solidFill>
              </a:defRPr>
            </a:lvl5pPr>
            <a:lvl6pPr marL="2284752" indent="0" algn="ctr">
              <a:buNone/>
              <a:defRPr>
                <a:solidFill>
                  <a:schemeClr val="tx1">
                    <a:tint val="75000"/>
                  </a:schemeClr>
                </a:solidFill>
              </a:defRPr>
            </a:lvl6pPr>
            <a:lvl7pPr marL="2741704" indent="0" algn="ctr">
              <a:buNone/>
              <a:defRPr>
                <a:solidFill>
                  <a:schemeClr val="tx1">
                    <a:tint val="75000"/>
                  </a:schemeClr>
                </a:solidFill>
              </a:defRPr>
            </a:lvl7pPr>
            <a:lvl8pPr marL="3198654" indent="0" algn="ctr">
              <a:buNone/>
              <a:defRPr>
                <a:solidFill>
                  <a:schemeClr val="tx1">
                    <a:tint val="75000"/>
                  </a:schemeClr>
                </a:solidFill>
              </a:defRPr>
            </a:lvl8pPr>
            <a:lvl9pPr marL="365560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7/6/20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87857584"/>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7/6/20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7999011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952" indent="0">
              <a:buNone/>
              <a:defRPr sz="1800">
                <a:solidFill>
                  <a:schemeClr val="tx1">
                    <a:tint val="75000"/>
                  </a:schemeClr>
                </a:solidFill>
              </a:defRPr>
            </a:lvl2pPr>
            <a:lvl3pPr marL="913905" indent="0">
              <a:buNone/>
              <a:defRPr sz="1600">
                <a:solidFill>
                  <a:schemeClr val="tx1">
                    <a:tint val="75000"/>
                  </a:schemeClr>
                </a:solidFill>
              </a:defRPr>
            </a:lvl3pPr>
            <a:lvl4pPr marL="1370852" indent="0">
              <a:buNone/>
              <a:defRPr sz="1400">
                <a:solidFill>
                  <a:schemeClr val="tx1">
                    <a:tint val="75000"/>
                  </a:schemeClr>
                </a:solidFill>
              </a:defRPr>
            </a:lvl4pPr>
            <a:lvl5pPr marL="1827807" indent="0">
              <a:buNone/>
              <a:defRPr sz="1400">
                <a:solidFill>
                  <a:schemeClr val="tx1">
                    <a:tint val="75000"/>
                  </a:schemeClr>
                </a:solidFill>
              </a:defRPr>
            </a:lvl5pPr>
            <a:lvl6pPr marL="2284752" indent="0">
              <a:buNone/>
              <a:defRPr sz="1400">
                <a:solidFill>
                  <a:schemeClr val="tx1">
                    <a:tint val="75000"/>
                  </a:schemeClr>
                </a:solidFill>
              </a:defRPr>
            </a:lvl6pPr>
            <a:lvl7pPr marL="2741704" indent="0">
              <a:buNone/>
              <a:defRPr sz="1400">
                <a:solidFill>
                  <a:schemeClr val="tx1">
                    <a:tint val="75000"/>
                  </a:schemeClr>
                </a:solidFill>
              </a:defRPr>
            </a:lvl7pPr>
            <a:lvl8pPr marL="3198654" indent="0">
              <a:buNone/>
              <a:defRPr sz="1400">
                <a:solidFill>
                  <a:schemeClr val="tx1">
                    <a:tint val="75000"/>
                  </a:schemeClr>
                </a:solidFill>
              </a:defRPr>
            </a:lvl8pPr>
            <a:lvl9pPr marL="365560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7/6/20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7053606"/>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7/6/20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75672431"/>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7/6/20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6534814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7/6/20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54377657"/>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7/6/20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81101602"/>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7/6/20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8715707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p>
            <a:r>
              <a:rPr lang="en-US"/>
              <a:t>Click to edit Master title style</a:t>
            </a:r>
          </a:p>
        </p:txBody>
      </p:sp>
      <p:sp>
        <p:nvSpPr>
          <p:cNvPr id="3" name="Vertical Text Placeholder 2"/>
          <p:cNvSpPr>
            <a:spLocks noGrp="1"/>
          </p:cNvSpPr>
          <p:nvPr>
            <p:ph type="body" orient="vert" idx="1"/>
          </p:nvPr>
        </p:nvSpPr>
        <p:spPr>
          <a:xfrm>
            <a:off x="457200" y="1600216"/>
            <a:ext cx="8229600" cy="4525963"/>
          </a:xfrm>
          <a:prstGeom prst="rect">
            <a:avLst/>
          </a:prstGeom>
        </p:spPr>
        <p:txBody>
          <a:bodyPr vert="eaVert" lIns="91358" tIns="45679" rIns="91358" bIns="4567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6653951"/>
      </p:ext>
    </p:extLst>
  </p:cSld>
  <p:clrMapOvr>
    <a:masterClrMapping/>
  </p:clrMapOvr>
  <p:transition>
    <p:cut/>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7/6/20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7290703"/>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7/6/20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50512588"/>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7/6/20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66311483"/>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871547218"/>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2617540001"/>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1287942487"/>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1900513507"/>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197316177"/>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11606070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71112996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a:prstGeom prst="rect">
            <a:avLst/>
          </a:prstGeom>
        </p:spPr>
        <p:txBody>
          <a:bodyPr vert="eaVert" lIns="91358" tIns="45679" rIns="91358" bIns="45679"/>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a:prstGeom prst="rect">
            <a:avLst/>
          </a:prstGeom>
        </p:spPr>
        <p:txBody>
          <a:bodyPr vert="eaVert" lIns="91358" tIns="45679" rIns="91358" bIns="4567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5817844"/>
      </p:ext>
    </p:extLst>
  </p:cSld>
  <p:clrMapOvr>
    <a:masterClrMapping/>
  </p:clrMapOvr>
  <p:transition>
    <p:cut/>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2640321513"/>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3975927437"/>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3867463381"/>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1762109683"/>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4" y="4038600"/>
            <a:ext cx="3960813" cy="1752600"/>
          </a:xfrm>
          <a:ln w="9525">
            <a:headEnd/>
            <a:tailEnd/>
          </a:ln>
        </p:spPr>
        <p:txBody>
          <a:bodyPr lIns="92020" tIns="46011" rIns="92020" bIns="46011"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023933389"/>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58389093"/>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933" indent="0">
              <a:buNone/>
              <a:defRPr sz="1800"/>
            </a:lvl2pPr>
            <a:lvl3pPr marL="913865" indent="0">
              <a:buNone/>
              <a:defRPr sz="1600"/>
            </a:lvl3pPr>
            <a:lvl4pPr marL="1370799" indent="0">
              <a:buNone/>
              <a:defRPr sz="1400"/>
            </a:lvl4pPr>
            <a:lvl5pPr marL="1827731" indent="0">
              <a:buNone/>
              <a:defRPr sz="1400"/>
            </a:lvl5pPr>
            <a:lvl6pPr marL="2284665" indent="0">
              <a:buNone/>
              <a:defRPr sz="1400"/>
            </a:lvl6pPr>
            <a:lvl7pPr marL="2741596" indent="0">
              <a:buNone/>
              <a:defRPr sz="1400"/>
            </a:lvl7pPr>
            <a:lvl8pPr marL="3198530" indent="0">
              <a:buNone/>
              <a:defRPr sz="1400"/>
            </a:lvl8pPr>
            <a:lvl9pPr marL="365546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54178549"/>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41439065"/>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23418611"/>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349822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fld id="{EDF08BF5-671C-42E2-B0DE-C9BCF7F73A52}" type="slidenum">
              <a:rPr lang="zh-CN" altLang="en-US"/>
              <a:pPr/>
              <a:t>‹#›</a:t>
            </a:fld>
            <a:endParaRPr lang="en-US" altLang="zh-CN"/>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53"/>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026"/>
          <p:cNvSpPr>
            <a:spLocks noGrp="1" noChangeArrowheads="1"/>
          </p:cNvSpPr>
          <p:nvPr>
            <p:ph type="dt" sz="half" idx="10"/>
          </p:nvPr>
        </p:nvSpPr>
        <p:spPr>
          <a:ln/>
        </p:spPr>
        <p:txBody>
          <a:bodyPr/>
          <a:lstStyle>
            <a:lvl1pPr>
              <a:defRPr/>
            </a:lvl1pPr>
          </a:lstStyle>
          <a:p>
            <a:pPr>
              <a:defRPr/>
            </a:pPr>
            <a:endParaRPr lang="en-US"/>
          </a:p>
        </p:txBody>
      </p:sp>
      <p:sp>
        <p:nvSpPr>
          <p:cNvPr id="4" name="Rectangle 1027"/>
          <p:cNvSpPr>
            <a:spLocks noGrp="1" noChangeArrowheads="1"/>
          </p:cNvSpPr>
          <p:nvPr>
            <p:ph type="sldNum" sz="quarter" idx="11"/>
          </p:nvPr>
        </p:nvSpPr>
        <p:spPr>
          <a:ln/>
        </p:spPr>
        <p:txBody>
          <a:bodyPr/>
          <a:lstStyle>
            <a:lvl1pPr>
              <a:defRPr/>
            </a:lvl1pPr>
          </a:lstStyle>
          <a:p>
            <a:fld id="{0F546051-C8BD-424E-B10D-837F02FE5E6A}" type="slidenum">
              <a:rPr lang="en-US" smtClean="0"/>
              <a:pPr/>
              <a:t>‹#›</a:t>
            </a:fld>
            <a:endParaRPr lang="en-US"/>
          </a:p>
        </p:txBody>
      </p:sp>
      <p:sp>
        <p:nvSpPr>
          <p:cNvPr id="5" name="Rectangle 1038"/>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20359249"/>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39527438"/>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6"/>
            <a:ext cx="3008313" cy="4691063"/>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51253824"/>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33" indent="0">
              <a:buNone/>
              <a:defRPr sz="2800"/>
            </a:lvl2pPr>
            <a:lvl3pPr marL="913865" indent="0">
              <a:buNone/>
              <a:defRPr sz="2400"/>
            </a:lvl3pPr>
            <a:lvl4pPr marL="1370799" indent="0">
              <a:buNone/>
              <a:defRPr sz="2000"/>
            </a:lvl4pPr>
            <a:lvl5pPr marL="1827731" indent="0">
              <a:buNone/>
              <a:defRPr sz="2000"/>
            </a:lvl5pPr>
            <a:lvl6pPr marL="2284665" indent="0">
              <a:buNone/>
              <a:defRPr sz="2000"/>
            </a:lvl6pPr>
            <a:lvl7pPr marL="2741596" indent="0">
              <a:buNone/>
              <a:defRPr sz="2000"/>
            </a:lvl7pPr>
            <a:lvl8pPr marL="3198530" indent="0">
              <a:buNone/>
              <a:defRPr sz="2000"/>
            </a:lvl8pPr>
            <a:lvl9pPr marL="36554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33257280"/>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29682906"/>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522065"/>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59816DD-8391-B847-B607-C622DD50A6B0}"/>
              </a:ext>
            </a:extLst>
          </p:cNvPr>
          <p:cNvSpPr>
            <a:spLocks noGrp="1"/>
          </p:cNvSpPr>
          <p:nvPr>
            <p:ph type="dt" sz="half" idx="10"/>
          </p:nvPr>
        </p:nvSpPr>
        <p:spPr/>
        <p:txBody>
          <a:bodyPr/>
          <a:lstStyle>
            <a:lvl1pPr>
              <a:defRPr/>
            </a:lvl1pPr>
          </a:lstStyle>
          <a:p>
            <a:fld id="{7361457C-48CE-4C4A-969E-BDCCADC4F467}"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48194DFB-B765-C648-B83C-F56954FAFFA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5BEEC35-CB1E-394F-8E05-DA0F92B33716}"/>
              </a:ext>
            </a:extLst>
          </p:cNvPr>
          <p:cNvSpPr>
            <a:spLocks noGrp="1"/>
          </p:cNvSpPr>
          <p:nvPr>
            <p:ph type="sldNum" sz="quarter" idx="12"/>
          </p:nvPr>
        </p:nvSpPr>
        <p:spPr/>
        <p:txBody>
          <a:bodyPr/>
          <a:lstStyle>
            <a:lvl1pPr>
              <a:defRPr/>
            </a:lvl1pPr>
          </a:lstStyle>
          <a:p>
            <a:fld id="{1C0DC193-F885-B84D-8FC3-C3B5D55B8B78}" type="slidenum">
              <a:rPr lang="en-US" altLang="en-US"/>
              <a:pPr/>
              <a:t>‹#›</a:t>
            </a:fld>
            <a:endParaRPr lang="en-US" altLang="en-US"/>
          </a:p>
        </p:txBody>
      </p:sp>
    </p:spTree>
    <p:extLst>
      <p:ext uri="{BB962C8B-B14F-4D97-AF65-F5344CB8AC3E}">
        <p14:creationId xmlns:p14="http://schemas.microsoft.com/office/powerpoint/2010/main" val="3917992151"/>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83DD54-264D-9F4D-8AF7-D00B20692861}"/>
              </a:ext>
            </a:extLst>
          </p:cNvPr>
          <p:cNvSpPr>
            <a:spLocks noGrp="1"/>
          </p:cNvSpPr>
          <p:nvPr>
            <p:ph type="dt" sz="half" idx="10"/>
          </p:nvPr>
        </p:nvSpPr>
        <p:spPr/>
        <p:txBody>
          <a:bodyPr/>
          <a:lstStyle>
            <a:lvl1pPr>
              <a:defRPr/>
            </a:lvl1pPr>
          </a:lstStyle>
          <a:p>
            <a:fld id="{6725A3A1-04E2-2C4D-9363-C184CD34A9C8}"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FE303CBF-2746-1549-AF28-83145CB7822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76EE79D-8E07-5E47-8768-416234833BDE}"/>
              </a:ext>
            </a:extLst>
          </p:cNvPr>
          <p:cNvSpPr>
            <a:spLocks noGrp="1"/>
          </p:cNvSpPr>
          <p:nvPr>
            <p:ph type="sldNum" sz="quarter" idx="12"/>
          </p:nvPr>
        </p:nvSpPr>
        <p:spPr/>
        <p:txBody>
          <a:bodyPr/>
          <a:lstStyle>
            <a:lvl1pPr>
              <a:defRPr/>
            </a:lvl1pPr>
          </a:lstStyle>
          <a:p>
            <a:fld id="{C6E51AA1-AFF5-9C46-BA20-2CE27B3A90A3}" type="slidenum">
              <a:rPr lang="en-US" altLang="en-US"/>
              <a:pPr/>
              <a:t>‹#›</a:t>
            </a:fld>
            <a:endParaRPr lang="en-US" altLang="en-US"/>
          </a:p>
        </p:txBody>
      </p:sp>
    </p:spTree>
    <p:extLst>
      <p:ext uri="{BB962C8B-B14F-4D97-AF65-F5344CB8AC3E}">
        <p14:creationId xmlns:p14="http://schemas.microsoft.com/office/powerpoint/2010/main" val="975122845"/>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26353E-08E6-0B48-B6D2-D93839249F94}"/>
              </a:ext>
            </a:extLst>
          </p:cNvPr>
          <p:cNvSpPr>
            <a:spLocks noGrp="1"/>
          </p:cNvSpPr>
          <p:nvPr>
            <p:ph type="dt" sz="half" idx="10"/>
          </p:nvPr>
        </p:nvSpPr>
        <p:spPr/>
        <p:txBody>
          <a:bodyPr/>
          <a:lstStyle>
            <a:lvl1pPr>
              <a:defRPr/>
            </a:lvl1pPr>
          </a:lstStyle>
          <a:p>
            <a:fld id="{A18890C2-EB50-7F4D-9004-ABBD6A114DBF}"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D5CD1E4F-8729-2643-90A5-4941202C3F7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87D2B7E-F41D-874B-8CB3-401044DE7FF8}"/>
              </a:ext>
            </a:extLst>
          </p:cNvPr>
          <p:cNvSpPr>
            <a:spLocks noGrp="1"/>
          </p:cNvSpPr>
          <p:nvPr>
            <p:ph type="sldNum" sz="quarter" idx="12"/>
          </p:nvPr>
        </p:nvSpPr>
        <p:spPr/>
        <p:txBody>
          <a:bodyPr/>
          <a:lstStyle>
            <a:lvl1pPr>
              <a:defRPr/>
            </a:lvl1pPr>
          </a:lstStyle>
          <a:p>
            <a:fld id="{B6CAA912-BD58-C340-BCE6-962830FF9E1A}" type="slidenum">
              <a:rPr lang="en-US" altLang="en-US"/>
              <a:pPr/>
              <a:t>‹#›</a:t>
            </a:fld>
            <a:endParaRPr lang="en-US" altLang="en-US"/>
          </a:p>
        </p:txBody>
      </p:sp>
    </p:spTree>
    <p:extLst>
      <p:ext uri="{BB962C8B-B14F-4D97-AF65-F5344CB8AC3E}">
        <p14:creationId xmlns:p14="http://schemas.microsoft.com/office/powerpoint/2010/main" val="440736230"/>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3CC9AD9-94B5-F048-9C83-7D58D3D9D7F3}"/>
              </a:ext>
            </a:extLst>
          </p:cNvPr>
          <p:cNvSpPr>
            <a:spLocks noGrp="1"/>
          </p:cNvSpPr>
          <p:nvPr>
            <p:ph type="dt" sz="half" idx="10"/>
          </p:nvPr>
        </p:nvSpPr>
        <p:spPr/>
        <p:txBody>
          <a:bodyPr/>
          <a:lstStyle>
            <a:lvl1pPr>
              <a:defRPr/>
            </a:lvl1pPr>
          </a:lstStyle>
          <a:p>
            <a:fld id="{EC7C7EB9-0ADF-6C4C-A1B2-CF23EF97A89D}" type="datetimeFigureOut">
              <a:rPr lang="en-US" altLang="en-US"/>
              <a:pPr/>
              <a:t>7/6/20</a:t>
            </a:fld>
            <a:endParaRPr lang="en-US" altLang="en-US"/>
          </a:p>
        </p:txBody>
      </p:sp>
      <p:sp>
        <p:nvSpPr>
          <p:cNvPr id="6" name="Footer Placeholder 4">
            <a:extLst>
              <a:ext uri="{FF2B5EF4-FFF2-40B4-BE49-F238E27FC236}">
                <a16:creationId xmlns:a16="http://schemas.microsoft.com/office/drawing/2014/main" id="{87372AB1-92A8-E342-BA6C-25156A03BD1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CAD7994-9AF4-5048-9FF8-1B8BB2DAF803}"/>
              </a:ext>
            </a:extLst>
          </p:cNvPr>
          <p:cNvSpPr>
            <a:spLocks noGrp="1"/>
          </p:cNvSpPr>
          <p:nvPr>
            <p:ph type="sldNum" sz="quarter" idx="12"/>
          </p:nvPr>
        </p:nvSpPr>
        <p:spPr/>
        <p:txBody>
          <a:bodyPr/>
          <a:lstStyle>
            <a:lvl1pPr>
              <a:defRPr/>
            </a:lvl1pPr>
          </a:lstStyle>
          <a:p>
            <a:fld id="{9F214651-CC40-3040-962E-8E1F2396B6A5}" type="slidenum">
              <a:rPr lang="en-US" altLang="en-US"/>
              <a:pPr/>
              <a:t>‹#›</a:t>
            </a:fld>
            <a:endParaRPr lang="en-US" altLang="en-US"/>
          </a:p>
        </p:txBody>
      </p:sp>
    </p:spTree>
    <p:extLst>
      <p:ext uri="{BB962C8B-B14F-4D97-AF65-F5344CB8AC3E}">
        <p14:creationId xmlns:p14="http://schemas.microsoft.com/office/powerpoint/2010/main" val="478673389"/>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766610FA-673F-0745-8CDB-711455C1098A}"/>
              </a:ext>
            </a:extLst>
          </p:cNvPr>
          <p:cNvSpPr>
            <a:spLocks noGrp="1"/>
          </p:cNvSpPr>
          <p:nvPr>
            <p:ph type="dt" sz="half" idx="10"/>
          </p:nvPr>
        </p:nvSpPr>
        <p:spPr/>
        <p:txBody>
          <a:bodyPr/>
          <a:lstStyle>
            <a:lvl1pPr>
              <a:defRPr/>
            </a:lvl1pPr>
          </a:lstStyle>
          <a:p>
            <a:fld id="{822020DF-584E-CF47-B3D3-29A699729409}" type="datetimeFigureOut">
              <a:rPr lang="en-US" altLang="en-US"/>
              <a:pPr/>
              <a:t>7/6/20</a:t>
            </a:fld>
            <a:endParaRPr lang="en-US" altLang="en-US"/>
          </a:p>
        </p:txBody>
      </p:sp>
      <p:sp>
        <p:nvSpPr>
          <p:cNvPr id="8" name="Footer Placeholder 4">
            <a:extLst>
              <a:ext uri="{FF2B5EF4-FFF2-40B4-BE49-F238E27FC236}">
                <a16:creationId xmlns:a16="http://schemas.microsoft.com/office/drawing/2014/main" id="{050EA308-D763-B340-8135-712D99DFAA2E}"/>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DF0A782-B2EA-4A49-86CA-BFBB7848927B}"/>
              </a:ext>
            </a:extLst>
          </p:cNvPr>
          <p:cNvSpPr>
            <a:spLocks noGrp="1"/>
          </p:cNvSpPr>
          <p:nvPr>
            <p:ph type="sldNum" sz="quarter" idx="12"/>
          </p:nvPr>
        </p:nvSpPr>
        <p:spPr/>
        <p:txBody>
          <a:bodyPr/>
          <a:lstStyle>
            <a:lvl1pPr>
              <a:defRPr/>
            </a:lvl1pPr>
          </a:lstStyle>
          <a:p>
            <a:fld id="{89BF2AB4-19B0-AE43-A3F1-3EF76F398789}" type="slidenum">
              <a:rPr lang="en-US" altLang="en-US"/>
              <a:pPr/>
              <a:t>‹#›</a:t>
            </a:fld>
            <a:endParaRPr lang="en-US" altLang="en-US"/>
          </a:p>
        </p:txBody>
      </p:sp>
    </p:spTree>
    <p:extLst>
      <p:ext uri="{BB962C8B-B14F-4D97-AF65-F5344CB8AC3E}">
        <p14:creationId xmlns:p14="http://schemas.microsoft.com/office/powerpoint/2010/main" val="228769626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100116260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F7F8E27-DAF4-344A-A619-202687E64388}"/>
              </a:ext>
            </a:extLst>
          </p:cNvPr>
          <p:cNvSpPr>
            <a:spLocks noGrp="1"/>
          </p:cNvSpPr>
          <p:nvPr>
            <p:ph type="dt" sz="half" idx="10"/>
          </p:nvPr>
        </p:nvSpPr>
        <p:spPr/>
        <p:txBody>
          <a:bodyPr/>
          <a:lstStyle>
            <a:lvl1pPr>
              <a:defRPr/>
            </a:lvl1pPr>
          </a:lstStyle>
          <a:p>
            <a:fld id="{1242EDDE-4A22-3142-BDA8-55A0E51ADC82}" type="datetimeFigureOut">
              <a:rPr lang="en-US" altLang="en-US"/>
              <a:pPr/>
              <a:t>7/6/20</a:t>
            </a:fld>
            <a:endParaRPr lang="en-US" altLang="en-US"/>
          </a:p>
        </p:txBody>
      </p:sp>
      <p:sp>
        <p:nvSpPr>
          <p:cNvPr id="4" name="Footer Placeholder 4">
            <a:extLst>
              <a:ext uri="{FF2B5EF4-FFF2-40B4-BE49-F238E27FC236}">
                <a16:creationId xmlns:a16="http://schemas.microsoft.com/office/drawing/2014/main" id="{0DD0E754-A48B-B544-BA0D-E9ACB1854F8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2264A3E7-1A73-2C48-8115-4ADE87893D67}"/>
              </a:ext>
            </a:extLst>
          </p:cNvPr>
          <p:cNvSpPr>
            <a:spLocks noGrp="1"/>
          </p:cNvSpPr>
          <p:nvPr>
            <p:ph type="sldNum" sz="quarter" idx="12"/>
          </p:nvPr>
        </p:nvSpPr>
        <p:spPr/>
        <p:txBody>
          <a:bodyPr/>
          <a:lstStyle>
            <a:lvl1pPr>
              <a:defRPr/>
            </a:lvl1pPr>
          </a:lstStyle>
          <a:p>
            <a:fld id="{72EF508F-9BE1-384A-8501-DDB1A845B0B6}" type="slidenum">
              <a:rPr lang="en-US" altLang="en-US"/>
              <a:pPr/>
              <a:t>‹#›</a:t>
            </a:fld>
            <a:endParaRPr lang="en-US" altLang="en-US"/>
          </a:p>
        </p:txBody>
      </p:sp>
    </p:spTree>
    <p:extLst>
      <p:ext uri="{BB962C8B-B14F-4D97-AF65-F5344CB8AC3E}">
        <p14:creationId xmlns:p14="http://schemas.microsoft.com/office/powerpoint/2010/main" val="904003817"/>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3D0CADB7-7079-9141-8AC0-C6840E76FAA4}"/>
              </a:ext>
            </a:extLst>
          </p:cNvPr>
          <p:cNvSpPr>
            <a:spLocks noGrp="1"/>
          </p:cNvSpPr>
          <p:nvPr>
            <p:ph type="dt" sz="half" idx="10"/>
          </p:nvPr>
        </p:nvSpPr>
        <p:spPr/>
        <p:txBody>
          <a:bodyPr/>
          <a:lstStyle>
            <a:lvl1pPr>
              <a:defRPr/>
            </a:lvl1pPr>
          </a:lstStyle>
          <a:p>
            <a:fld id="{25B0A18A-30BB-D547-8387-C8E940B947F8}" type="datetimeFigureOut">
              <a:rPr lang="en-US" altLang="en-US"/>
              <a:pPr/>
              <a:t>7/6/20</a:t>
            </a:fld>
            <a:endParaRPr lang="en-US" altLang="en-US"/>
          </a:p>
        </p:txBody>
      </p:sp>
      <p:sp>
        <p:nvSpPr>
          <p:cNvPr id="3" name="Footer Placeholder 4">
            <a:extLst>
              <a:ext uri="{FF2B5EF4-FFF2-40B4-BE49-F238E27FC236}">
                <a16:creationId xmlns:a16="http://schemas.microsoft.com/office/drawing/2014/main" id="{BCD0A6E1-7577-434C-BFED-FBFC7636CAB5}"/>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819D7AB-2F9B-2048-991C-D21DE4B5CD02}"/>
              </a:ext>
            </a:extLst>
          </p:cNvPr>
          <p:cNvSpPr>
            <a:spLocks noGrp="1"/>
          </p:cNvSpPr>
          <p:nvPr>
            <p:ph type="sldNum" sz="quarter" idx="12"/>
          </p:nvPr>
        </p:nvSpPr>
        <p:spPr/>
        <p:txBody>
          <a:bodyPr/>
          <a:lstStyle>
            <a:lvl1pPr>
              <a:defRPr/>
            </a:lvl1pPr>
          </a:lstStyle>
          <a:p>
            <a:fld id="{22165B07-4595-954D-9322-37E4909EF01B}" type="slidenum">
              <a:rPr lang="en-US" altLang="en-US"/>
              <a:pPr/>
              <a:t>‹#›</a:t>
            </a:fld>
            <a:endParaRPr lang="en-US" altLang="en-US"/>
          </a:p>
        </p:txBody>
      </p:sp>
    </p:spTree>
    <p:extLst>
      <p:ext uri="{BB962C8B-B14F-4D97-AF65-F5344CB8AC3E}">
        <p14:creationId xmlns:p14="http://schemas.microsoft.com/office/powerpoint/2010/main" val="2203909606"/>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B1F103C-B59F-D047-B6A6-A28BE3871493}"/>
              </a:ext>
            </a:extLst>
          </p:cNvPr>
          <p:cNvSpPr>
            <a:spLocks noGrp="1"/>
          </p:cNvSpPr>
          <p:nvPr>
            <p:ph type="dt" sz="half" idx="10"/>
          </p:nvPr>
        </p:nvSpPr>
        <p:spPr/>
        <p:txBody>
          <a:bodyPr/>
          <a:lstStyle>
            <a:lvl1pPr>
              <a:defRPr/>
            </a:lvl1pPr>
          </a:lstStyle>
          <a:p>
            <a:fld id="{0A0A5D26-D8A2-1F4A-B89C-D857355DC173}" type="datetimeFigureOut">
              <a:rPr lang="en-US" altLang="en-US"/>
              <a:pPr/>
              <a:t>7/6/20</a:t>
            </a:fld>
            <a:endParaRPr lang="en-US" altLang="en-US"/>
          </a:p>
        </p:txBody>
      </p:sp>
      <p:sp>
        <p:nvSpPr>
          <p:cNvPr id="6" name="Footer Placeholder 4">
            <a:extLst>
              <a:ext uri="{FF2B5EF4-FFF2-40B4-BE49-F238E27FC236}">
                <a16:creationId xmlns:a16="http://schemas.microsoft.com/office/drawing/2014/main" id="{F1BE0D42-A977-DF4F-BAF7-9716055158B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5232D0B-4BDB-154A-B288-29C3E4273769}"/>
              </a:ext>
            </a:extLst>
          </p:cNvPr>
          <p:cNvSpPr>
            <a:spLocks noGrp="1"/>
          </p:cNvSpPr>
          <p:nvPr>
            <p:ph type="sldNum" sz="quarter" idx="12"/>
          </p:nvPr>
        </p:nvSpPr>
        <p:spPr/>
        <p:txBody>
          <a:bodyPr/>
          <a:lstStyle>
            <a:lvl1pPr>
              <a:defRPr/>
            </a:lvl1pPr>
          </a:lstStyle>
          <a:p>
            <a:fld id="{7AAAD7E6-DEA8-B443-ADDA-2A1A640196F2}" type="slidenum">
              <a:rPr lang="en-US" altLang="en-US"/>
              <a:pPr/>
              <a:t>‹#›</a:t>
            </a:fld>
            <a:endParaRPr lang="en-US" altLang="en-US"/>
          </a:p>
        </p:txBody>
      </p:sp>
    </p:spTree>
    <p:extLst>
      <p:ext uri="{BB962C8B-B14F-4D97-AF65-F5344CB8AC3E}">
        <p14:creationId xmlns:p14="http://schemas.microsoft.com/office/powerpoint/2010/main" val="16693246"/>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F0A52BC-6E2F-CA4E-9F1A-896FE85C1986}"/>
              </a:ext>
            </a:extLst>
          </p:cNvPr>
          <p:cNvSpPr>
            <a:spLocks noGrp="1"/>
          </p:cNvSpPr>
          <p:nvPr>
            <p:ph type="dt" sz="half" idx="10"/>
          </p:nvPr>
        </p:nvSpPr>
        <p:spPr/>
        <p:txBody>
          <a:bodyPr/>
          <a:lstStyle>
            <a:lvl1pPr>
              <a:defRPr/>
            </a:lvl1pPr>
          </a:lstStyle>
          <a:p>
            <a:fld id="{2DD7F63D-37B0-5D48-BC5C-01DA17B41EFB}" type="datetimeFigureOut">
              <a:rPr lang="en-US" altLang="en-US"/>
              <a:pPr/>
              <a:t>7/6/20</a:t>
            </a:fld>
            <a:endParaRPr lang="en-US" altLang="en-US"/>
          </a:p>
        </p:txBody>
      </p:sp>
      <p:sp>
        <p:nvSpPr>
          <p:cNvPr id="6" name="Footer Placeholder 4">
            <a:extLst>
              <a:ext uri="{FF2B5EF4-FFF2-40B4-BE49-F238E27FC236}">
                <a16:creationId xmlns:a16="http://schemas.microsoft.com/office/drawing/2014/main" id="{E781F726-5011-C74E-BB4A-731A6F1EF59D}"/>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5770683-6E53-6140-B656-C83EA465E5A4}"/>
              </a:ext>
            </a:extLst>
          </p:cNvPr>
          <p:cNvSpPr>
            <a:spLocks noGrp="1"/>
          </p:cNvSpPr>
          <p:nvPr>
            <p:ph type="sldNum" sz="quarter" idx="12"/>
          </p:nvPr>
        </p:nvSpPr>
        <p:spPr/>
        <p:txBody>
          <a:bodyPr/>
          <a:lstStyle>
            <a:lvl1pPr>
              <a:defRPr/>
            </a:lvl1pPr>
          </a:lstStyle>
          <a:p>
            <a:fld id="{550DCBA1-BCAE-8A4E-A9E5-A4C2E3FC7951}" type="slidenum">
              <a:rPr lang="en-US" altLang="en-US"/>
              <a:pPr/>
              <a:t>‹#›</a:t>
            </a:fld>
            <a:endParaRPr lang="en-US" altLang="en-US"/>
          </a:p>
        </p:txBody>
      </p:sp>
    </p:spTree>
    <p:extLst>
      <p:ext uri="{BB962C8B-B14F-4D97-AF65-F5344CB8AC3E}">
        <p14:creationId xmlns:p14="http://schemas.microsoft.com/office/powerpoint/2010/main" val="3540686241"/>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D1549A8-6B85-BE43-98CF-40F02C8E0250}"/>
              </a:ext>
            </a:extLst>
          </p:cNvPr>
          <p:cNvSpPr>
            <a:spLocks noGrp="1"/>
          </p:cNvSpPr>
          <p:nvPr>
            <p:ph type="dt" sz="half" idx="10"/>
          </p:nvPr>
        </p:nvSpPr>
        <p:spPr/>
        <p:txBody>
          <a:bodyPr/>
          <a:lstStyle>
            <a:lvl1pPr>
              <a:defRPr/>
            </a:lvl1pPr>
          </a:lstStyle>
          <a:p>
            <a:fld id="{3A378768-705E-4D47-9943-A408C8E34689}"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E0256984-040A-4843-8BBB-F1F62F30987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C05686B-6229-D842-B7DC-98B82678994A}"/>
              </a:ext>
            </a:extLst>
          </p:cNvPr>
          <p:cNvSpPr>
            <a:spLocks noGrp="1"/>
          </p:cNvSpPr>
          <p:nvPr>
            <p:ph type="sldNum" sz="quarter" idx="12"/>
          </p:nvPr>
        </p:nvSpPr>
        <p:spPr/>
        <p:txBody>
          <a:bodyPr/>
          <a:lstStyle>
            <a:lvl1pPr>
              <a:defRPr/>
            </a:lvl1pPr>
          </a:lstStyle>
          <a:p>
            <a:fld id="{0270EF94-08A5-D547-857D-4BAE5A1E45A0}" type="slidenum">
              <a:rPr lang="en-US" altLang="en-US"/>
              <a:pPr/>
              <a:t>‹#›</a:t>
            </a:fld>
            <a:endParaRPr lang="en-US" altLang="en-US"/>
          </a:p>
        </p:txBody>
      </p:sp>
    </p:spTree>
    <p:extLst>
      <p:ext uri="{BB962C8B-B14F-4D97-AF65-F5344CB8AC3E}">
        <p14:creationId xmlns:p14="http://schemas.microsoft.com/office/powerpoint/2010/main" val="841800102"/>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1F4D88-A96D-F542-9C62-CB65D0EE6BD8}"/>
              </a:ext>
            </a:extLst>
          </p:cNvPr>
          <p:cNvSpPr>
            <a:spLocks noGrp="1"/>
          </p:cNvSpPr>
          <p:nvPr>
            <p:ph type="dt" sz="half" idx="10"/>
          </p:nvPr>
        </p:nvSpPr>
        <p:spPr/>
        <p:txBody>
          <a:bodyPr/>
          <a:lstStyle>
            <a:lvl1pPr>
              <a:defRPr/>
            </a:lvl1pPr>
          </a:lstStyle>
          <a:p>
            <a:fld id="{BFC9E379-424F-EB4F-A1CC-463055F8DC18}"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EBBB69CC-EEB4-3C4D-BD26-03C52672674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C617BCF-1840-B64D-96FA-532B8E06B3C1}"/>
              </a:ext>
            </a:extLst>
          </p:cNvPr>
          <p:cNvSpPr>
            <a:spLocks noGrp="1"/>
          </p:cNvSpPr>
          <p:nvPr>
            <p:ph type="sldNum" sz="quarter" idx="12"/>
          </p:nvPr>
        </p:nvSpPr>
        <p:spPr/>
        <p:txBody>
          <a:bodyPr/>
          <a:lstStyle>
            <a:lvl1pPr>
              <a:defRPr/>
            </a:lvl1pPr>
          </a:lstStyle>
          <a:p>
            <a:fld id="{7958E049-C017-4941-9859-696ACCEA5F18}" type="slidenum">
              <a:rPr lang="en-US" altLang="en-US"/>
              <a:pPr/>
              <a:t>‹#›</a:t>
            </a:fld>
            <a:endParaRPr lang="en-US" altLang="en-US"/>
          </a:p>
        </p:txBody>
      </p:sp>
    </p:spTree>
    <p:extLst>
      <p:ext uri="{BB962C8B-B14F-4D97-AF65-F5344CB8AC3E}">
        <p14:creationId xmlns:p14="http://schemas.microsoft.com/office/powerpoint/2010/main" val="1889913940"/>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a:lvl1pPr>
          </a:lstStyle>
          <a:p>
            <a:pPr>
              <a:defRPr/>
            </a:pPr>
            <a:endParaRPr lang="en-US"/>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a:lvl1pPr>
          </a:lstStyle>
          <a:p>
            <a:pPr>
              <a:defRPr/>
            </a:pPr>
            <a:endParaRPr lang="en-US"/>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a:lvl1pPr>
          </a:lstStyle>
          <a:p>
            <a:pPr>
              <a:defRPr/>
            </a:pPr>
            <a:fld id="{37574E59-CF2C-FA45-B219-E99FBD5E507F}" type="slidenum">
              <a:rPr lang="en-US"/>
              <a:pPr>
                <a:defRPr/>
              </a:pPr>
              <a:t>‹#›</a:t>
            </a:fld>
            <a:endParaRPr lang="en-US"/>
          </a:p>
        </p:txBody>
      </p:sp>
    </p:spTree>
    <p:extLst>
      <p:ext uri="{BB962C8B-B14F-4D97-AF65-F5344CB8AC3E}">
        <p14:creationId xmlns:p14="http://schemas.microsoft.com/office/powerpoint/2010/main" val="1357200075"/>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06FF4C-A42C-4B45-84AF-5FC04377CAFF}"/>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522637E7-189F-3849-9C40-99922FDEDB99}"/>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41E77C12-F99D-A141-B899-71A9CAD4B6E2}"/>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3229AE6-6B80-A840-9FAF-676021549382}"/>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7140902B-09F2-7A49-ADAF-69D2D41054EF}"/>
              </a:ext>
            </a:extLst>
          </p:cNvPr>
          <p:cNvSpPr>
            <a:spLocks noGrp="1"/>
          </p:cNvSpPr>
          <p:nvPr>
            <p:ph type="sldNum" idx="12"/>
          </p:nvPr>
        </p:nvSpPr>
        <p:spPr/>
        <p:txBody>
          <a:bodyPr/>
          <a:lstStyle>
            <a:lvl1pPr>
              <a:defRPr/>
            </a:lvl1pPr>
          </a:lstStyle>
          <a:p>
            <a:fld id="{DD61951B-276A-5D43-BCA4-847765C62618}" type="slidenum">
              <a:rPr lang="en-US" altLang="en-US"/>
              <a:pPr/>
              <a:t>‹#›</a:t>
            </a:fld>
            <a:endParaRPr lang="en-US" altLang="en-US"/>
          </a:p>
        </p:txBody>
      </p:sp>
    </p:spTree>
    <p:extLst>
      <p:ext uri="{BB962C8B-B14F-4D97-AF65-F5344CB8AC3E}">
        <p14:creationId xmlns:p14="http://schemas.microsoft.com/office/powerpoint/2010/main" val="2720539816"/>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271B05-0F84-C347-BB73-AB2A2289244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ECB482A-D2AA-6041-9260-A88198319B9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CAA6BFE-8A02-A544-B92B-BB80761707F2}"/>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57F68E7-AB19-8C40-950C-74A39789EAA3}"/>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735D1CF-8858-9642-B9E7-E055BB13537B}"/>
              </a:ext>
            </a:extLst>
          </p:cNvPr>
          <p:cNvSpPr>
            <a:spLocks noGrp="1"/>
          </p:cNvSpPr>
          <p:nvPr>
            <p:ph type="sldNum" idx="12"/>
          </p:nvPr>
        </p:nvSpPr>
        <p:spPr/>
        <p:txBody>
          <a:bodyPr/>
          <a:lstStyle>
            <a:lvl1pPr>
              <a:defRPr/>
            </a:lvl1pPr>
          </a:lstStyle>
          <a:p>
            <a:fld id="{328E5632-794B-D24F-83B4-43ECB5FE63AD}" type="slidenum">
              <a:rPr lang="en-US" altLang="en-US"/>
              <a:pPr/>
              <a:t>‹#›</a:t>
            </a:fld>
            <a:endParaRPr lang="en-US" altLang="en-US"/>
          </a:p>
        </p:txBody>
      </p:sp>
    </p:spTree>
    <p:extLst>
      <p:ext uri="{BB962C8B-B14F-4D97-AF65-F5344CB8AC3E}">
        <p14:creationId xmlns:p14="http://schemas.microsoft.com/office/powerpoint/2010/main" val="130014971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7A2BB2-A0C9-2041-8AF9-9B4C21C76F82}"/>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8B2643AD-E8D3-D54B-A276-844BDDCC0C4D}"/>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A447A06E-B60F-4848-82A2-56B379FDD5FF}"/>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301013FF-E5BC-1A4D-8232-C02DF849447B}"/>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6836BB7-A29D-DD4B-B703-2E7688A7C20B}"/>
              </a:ext>
            </a:extLst>
          </p:cNvPr>
          <p:cNvSpPr>
            <a:spLocks noGrp="1"/>
          </p:cNvSpPr>
          <p:nvPr>
            <p:ph type="sldNum" idx="12"/>
          </p:nvPr>
        </p:nvSpPr>
        <p:spPr/>
        <p:txBody>
          <a:bodyPr/>
          <a:lstStyle>
            <a:lvl1pPr>
              <a:defRPr/>
            </a:lvl1pPr>
          </a:lstStyle>
          <a:p>
            <a:fld id="{6AD4F4E4-72AC-F649-9213-A69251E1AB7F}" type="slidenum">
              <a:rPr lang="en-US" altLang="en-US"/>
              <a:pPr/>
              <a:t>‹#›</a:t>
            </a:fld>
            <a:endParaRPr lang="en-US" altLang="en-US"/>
          </a:p>
        </p:txBody>
      </p:sp>
    </p:spTree>
    <p:extLst>
      <p:ext uri="{BB962C8B-B14F-4D97-AF65-F5344CB8AC3E}">
        <p14:creationId xmlns:p14="http://schemas.microsoft.com/office/powerpoint/2010/main" val="404642082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968409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985E3C-83C5-F344-8B2F-8665C388CEC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5E9533B-12CE-AD42-B31F-F5D653331D8A}"/>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1F68B3D-FF4B-F042-9A7D-928D50055538}"/>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B98D409-074A-6744-885B-9FCD1381F10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D551FDCB-12CF-C747-87F3-9F1A0B87CE46}"/>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7A25F20-39F8-754A-88F6-FBBB8DF248DF}"/>
              </a:ext>
            </a:extLst>
          </p:cNvPr>
          <p:cNvSpPr>
            <a:spLocks noGrp="1"/>
          </p:cNvSpPr>
          <p:nvPr>
            <p:ph type="sldNum" idx="12"/>
          </p:nvPr>
        </p:nvSpPr>
        <p:spPr/>
        <p:txBody>
          <a:bodyPr/>
          <a:lstStyle>
            <a:lvl1pPr>
              <a:defRPr/>
            </a:lvl1pPr>
          </a:lstStyle>
          <a:p>
            <a:fld id="{8CE5A525-1FFF-E34F-916B-324ABB6195A7}" type="slidenum">
              <a:rPr lang="en-US" altLang="en-US"/>
              <a:pPr/>
              <a:t>‹#›</a:t>
            </a:fld>
            <a:endParaRPr lang="en-US" altLang="en-US"/>
          </a:p>
        </p:txBody>
      </p:sp>
    </p:spTree>
    <p:extLst>
      <p:ext uri="{BB962C8B-B14F-4D97-AF65-F5344CB8AC3E}">
        <p14:creationId xmlns:p14="http://schemas.microsoft.com/office/powerpoint/2010/main" val="1871712535"/>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AFB9C1-FF64-074F-B2DC-B0B8637E79A1}"/>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945F9944-1F5B-C740-97E6-AC7E36B1EC00}"/>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A2F23A2C-7DFB-2B45-B315-EEEF8E659FFF}"/>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21EF79A-E883-F343-9AA0-02DEDE978F3A}"/>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0CC1506E-B709-214B-B58B-14E06D83443E}"/>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17B4D46-E2B5-3F44-A2C8-B0D837DB6456}"/>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8CF67378-5C53-D344-9159-8B587980A830}"/>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999941F7-92BB-7F4D-98F5-626145A0B4AD}"/>
              </a:ext>
            </a:extLst>
          </p:cNvPr>
          <p:cNvSpPr>
            <a:spLocks noGrp="1"/>
          </p:cNvSpPr>
          <p:nvPr>
            <p:ph type="sldNum" idx="12"/>
          </p:nvPr>
        </p:nvSpPr>
        <p:spPr/>
        <p:txBody>
          <a:bodyPr/>
          <a:lstStyle>
            <a:lvl1pPr>
              <a:defRPr/>
            </a:lvl1pPr>
          </a:lstStyle>
          <a:p>
            <a:fld id="{2FEAACFC-5CF6-DA41-84FB-F2101AD23528}" type="slidenum">
              <a:rPr lang="en-US" altLang="en-US"/>
              <a:pPr/>
              <a:t>‹#›</a:t>
            </a:fld>
            <a:endParaRPr lang="en-US" altLang="en-US"/>
          </a:p>
        </p:txBody>
      </p:sp>
    </p:spTree>
    <p:extLst>
      <p:ext uri="{BB962C8B-B14F-4D97-AF65-F5344CB8AC3E}">
        <p14:creationId xmlns:p14="http://schemas.microsoft.com/office/powerpoint/2010/main" val="2842932704"/>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9EAC22-1AF0-6044-8F7D-A2F0E83DA10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E466942-757A-5647-8381-EA3A68C3E0E2}"/>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47E22D06-FBC3-A542-89C5-9E84D9681AFD}"/>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C067744-7567-1544-8672-CAA47692EAEB}"/>
              </a:ext>
            </a:extLst>
          </p:cNvPr>
          <p:cNvSpPr>
            <a:spLocks noGrp="1"/>
          </p:cNvSpPr>
          <p:nvPr>
            <p:ph type="sldNum" idx="12"/>
          </p:nvPr>
        </p:nvSpPr>
        <p:spPr/>
        <p:txBody>
          <a:bodyPr/>
          <a:lstStyle>
            <a:lvl1pPr>
              <a:defRPr/>
            </a:lvl1pPr>
          </a:lstStyle>
          <a:p>
            <a:fld id="{0700B1E8-01FE-0D41-9168-DFAECE781959}" type="slidenum">
              <a:rPr lang="en-US" altLang="en-US"/>
              <a:pPr/>
              <a:t>‹#›</a:t>
            </a:fld>
            <a:endParaRPr lang="en-US" altLang="en-US"/>
          </a:p>
        </p:txBody>
      </p:sp>
    </p:spTree>
    <p:extLst>
      <p:ext uri="{BB962C8B-B14F-4D97-AF65-F5344CB8AC3E}">
        <p14:creationId xmlns:p14="http://schemas.microsoft.com/office/powerpoint/2010/main" val="3634063792"/>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4ED82B3-73AD-F54D-815E-8B20789998ED}"/>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678B0D9E-9045-594E-8E91-93C1704A9F33}"/>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DF473BBA-95C7-3647-AD3D-CC4028650BD6}"/>
              </a:ext>
            </a:extLst>
          </p:cNvPr>
          <p:cNvSpPr>
            <a:spLocks noGrp="1"/>
          </p:cNvSpPr>
          <p:nvPr>
            <p:ph type="sldNum" idx="12"/>
          </p:nvPr>
        </p:nvSpPr>
        <p:spPr/>
        <p:txBody>
          <a:bodyPr/>
          <a:lstStyle>
            <a:lvl1pPr>
              <a:defRPr/>
            </a:lvl1pPr>
          </a:lstStyle>
          <a:p>
            <a:fld id="{65C0D553-DFF0-0942-BDAA-1FE403C47D1E}" type="slidenum">
              <a:rPr lang="en-US" altLang="en-US"/>
              <a:pPr/>
              <a:t>‹#›</a:t>
            </a:fld>
            <a:endParaRPr lang="en-US" altLang="en-US"/>
          </a:p>
        </p:txBody>
      </p:sp>
    </p:spTree>
    <p:extLst>
      <p:ext uri="{BB962C8B-B14F-4D97-AF65-F5344CB8AC3E}">
        <p14:creationId xmlns:p14="http://schemas.microsoft.com/office/powerpoint/2010/main" val="338234218"/>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0229F9-3585-CE4E-B301-2216BB9B3BC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4CA3D9A-6A78-324E-9394-B86BE6C6E7C5}"/>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E3CEEE0-0E1B-7B4C-BA69-E11D7BF54677}"/>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22DCEEDA-2036-3B43-A5A3-1CCCB3A3B829}"/>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894D2E2A-6E5C-2B43-BEAF-C48F5EB9ECE2}"/>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D83C933-5CC6-E444-A59D-73E079590082}"/>
              </a:ext>
            </a:extLst>
          </p:cNvPr>
          <p:cNvSpPr>
            <a:spLocks noGrp="1"/>
          </p:cNvSpPr>
          <p:nvPr>
            <p:ph type="sldNum" idx="12"/>
          </p:nvPr>
        </p:nvSpPr>
        <p:spPr/>
        <p:txBody>
          <a:bodyPr/>
          <a:lstStyle>
            <a:lvl1pPr>
              <a:defRPr/>
            </a:lvl1pPr>
          </a:lstStyle>
          <a:p>
            <a:fld id="{DE456B74-6017-2E42-958D-FA87AFE6BC5F}" type="slidenum">
              <a:rPr lang="en-US" altLang="en-US"/>
              <a:pPr/>
              <a:t>‹#›</a:t>
            </a:fld>
            <a:endParaRPr lang="en-US" altLang="en-US"/>
          </a:p>
        </p:txBody>
      </p:sp>
    </p:spTree>
    <p:extLst>
      <p:ext uri="{BB962C8B-B14F-4D97-AF65-F5344CB8AC3E}">
        <p14:creationId xmlns:p14="http://schemas.microsoft.com/office/powerpoint/2010/main" val="2432617225"/>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51EB8A-00C5-5D48-A3E0-901261F9EFFE}"/>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9446B27D-B629-EF4D-BE0D-61E51F350733}"/>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4F090BD6-40AD-DD40-AE39-4B6119C65F85}"/>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FC75BDB2-1F9F-2941-BE5D-EDA159961131}"/>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812EC8EE-7367-3546-B293-5DE4EE8A4F62}"/>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10E48185-7A00-AA47-B39D-59FB779B002C}"/>
              </a:ext>
            </a:extLst>
          </p:cNvPr>
          <p:cNvSpPr>
            <a:spLocks noGrp="1"/>
          </p:cNvSpPr>
          <p:nvPr>
            <p:ph type="sldNum" idx="12"/>
          </p:nvPr>
        </p:nvSpPr>
        <p:spPr/>
        <p:txBody>
          <a:bodyPr/>
          <a:lstStyle>
            <a:lvl1pPr>
              <a:defRPr/>
            </a:lvl1pPr>
          </a:lstStyle>
          <a:p>
            <a:fld id="{95650C42-A6DC-834A-8398-3E17CD996F7F}" type="slidenum">
              <a:rPr lang="en-US" altLang="en-US"/>
              <a:pPr/>
              <a:t>‹#›</a:t>
            </a:fld>
            <a:endParaRPr lang="en-US" altLang="en-US"/>
          </a:p>
        </p:txBody>
      </p:sp>
    </p:spTree>
    <p:extLst>
      <p:ext uri="{BB962C8B-B14F-4D97-AF65-F5344CB8AC3E}">
        <p14:creationId xmlns:p14="http://schemas.microsoft.com/office/powerpoint/2010/main" val="2757253791"/>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64CD71-4E14-ED44-9487-D39869F6C16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F0BBA67-D1AE-334F-97F2-19581A0C4F0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EB47EE5-52E4-6D42-84C4-B6AC71C6EC8A}"/>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ED8EBAD-987A-4B4D-8142-DDF683CFC10E}"/>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E6AE03F-1F72-8541-88F1-5F89829AC6B5}"/>
              </a:ext>
            </a:extLst>
          </p:cNvPr>
          <p:cNvSpPr>
            <a:spLocks noGrp="1"/>
          </p:cNvSpPr>
          <p:nvPr>
            <p:ph type="sldNum" idx="12"/>
          </p:nvPr>
        </p:nvSpPr>
        <p:spPr/>
        <p:txBody>
          <a:bodyPr/>
          <a:lstStyle>
            <a:lvl1pPr>
              <a:defRPr/>
            </a:lvl1pPr>
          </a:lstStyle>
          <a:p>
            <a:fld id="{5A9A263F-1532-A942-A338-00364BB198B7}" type="slidenum">
              <a:rPr lang="en-US" altLang="en-US"/>
              <a:pPr/>
              <a:t>‹#›</a:t>
            </a:fld>
            <a:endParaRPr lang="en-US" altLang="en-US"/>
          </a:p>
        </p:txBody>
      </p:sp>
    </p:spTree>
    <p:extLst>
      <p:ext uri="{BB962C8B-B14F-4D97-AF65-F5344CB8AC3E}">
        <p14:creationId xmlns:p14="http://schemas.microsoft.com/office/powerpoint/2010/main" val="4136175128"/>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C6E2C18-4510-624B-B406-C0802696D7D9}"/>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53B25CF-F653-3247-B152-9707E69EEDE0}"/>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5E44E46-7663-2547-A116-E4B3C43E176E}"/>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3A81BDD-F8FB-D542-A512-0BAD012FE9F3}"/>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FF8D249-4EC7-704A-BBEF-AC42311FA57C}"/>
              </a:ext>
            </a:extLst>
          </p:cNvPr>
          <p:cNvSpPr>
            <a:spLocks noGrp="1"/>
          </p:cNvSpPr>
          <p:nvPr>
            <p:ph type="sldNum" idx="12"/>
          </p:nvPr>
        </p:nvSpPr>
        <p:spPr/>
        <p:txBody>
          <a:bodyPr/>
          <a:lstStyle>
            <a:lvl1pPr>
              <a:defRPr/>
            </a:lvl1pPr>
          </a:lstStyle>
          <a:p>
            <a:fld id="{11FDF8FE-FB54-4B45-A2BD-C5DAEF5A2DE0}" type="slidenum">
              <a:rPr lang="en-US" altLang="en-US"/>
              <a:pPr/>
              <a:t>‹#›</a:t>
            </a:fld>
            <a:endParaRPr lang="en-US" altLang="en-US"/>
          </a:p>
        </p:txBody>
      </p:sp>
    </p:spTree>
    <p:extLst>
      <p:ext uri="{BB962C8B-B14F-4D97-AF65-F5344CB8AC3E}">
        <p14:creationId xmlns:p14="http://schemas.microsoft.com/office/powerpoint/2010/main" val="3021452776"/>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090162238"/>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48626706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705782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686744866"/>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3825903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764293682"/>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171519961"/>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27661976"/>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179641478"/>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135446382"/>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734157324"/>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8876378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63F901-3D4F-B040-AFAF-3CE4F2BECC8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1351211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7862087"/>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8FFE3F-5029-5C4E-BFFE-D838C65AAB8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40706634"/>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E15342-17D6-8449-A594-A976358C40E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917495055"/>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D21AFBD-7890-8742-87BB-00644D033D61}"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809441536"/>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45C8100-820D-C74A-B82A-D19D9F9DAE2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20640781"/>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4E3EB36-DA58-324E-B353-82A32AE3171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39577892"/>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6B50DF5-F8A9-D14E-9963-0EF49E58519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032862504"/>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C25996-8E84-7C4D-A678-392B139FDBE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068533225"/>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599EACA-C00F-F440-8977-4955921FE2A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69383021"/>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95EE30-B445-2B4D-AC51-1746A24B55E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86294584"/>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2E05765-02FE-C745-8A86-30EB5B3E5D57}" type="slidenum">
              <a:rPr lang="en-US"/>
              <a:pPr/>
              <a:t>‹#›</a:t>
            </a:fld>
            <a:endParaRPr lang="en-US"/>
          </a:p>
        </p:txBody>
      </p:sp>
    </p:spTree>
    <p:extLst>
      <p:ext uri="{BB962C8B-B14F-4D97-AF65-F5344CB8AC3E}">
        <p14:creationId xmlns:p14="http://schemas.microsoft.com/office/powerpoint/2010/main" val="191417935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088238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5BC55264-CAB4-1643-B8D2-9248AAA8DC31}" type="slidenum">
              <a:rPr lang="en-US"/>
              <a:pPr/>
              <a:t>‹#›</a:t>
            </a:fld>
            <a:endParaRPr lang="en-US"/>
          </a:p>
        </p:txBody>
      </p:sp>
    </p:spTree>
    <p:extLst>
      <p:ext uri="{BB962C8B-B14F-4D97-AF65-F5344CB8AC3E}">
        <p14:creationId xmlns:p14="http://schemas.microsoft.com/office/powerpoint/2010/main" val="1855298600"/>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9B285DF7-DB10-FA46-9773-C24561E40434}" type="slidenum">
              <a:rPr lang="en-US"/>
              <a:pPr/>
              <a:t>‹#›</a:t>
            </a:fld>
            <a:endParaRPr lang="en-US"/>
          </a:p>
        </p:txBody>
      </p:sp>
    </p:spTree>
    <p:extLst>
      <p:ext uri="{BB962C8B-B14F-4D97-AF65-F5344CB8AC3E}">
        <p14:creationId xmlns:p14="http://schemas.microsoft.com/office/powerpoint/2010/main" val="1382438712"/>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4C820D39-9687-A24F-BE67-7A2363F42AEF}" type="slidenum">
              <a:rPr lang="en-US"/>
              <a:pPr/>
              <a:t>‹#›</a:t>
            </a:fld>
            <a:endParaRPr lang="en-US"/>
          </a:p>
        </p:txBody>
      </p:sp>
    </p:spTree>
    <p:extLst>
      <p:ext uri="{BB962C8B-B14F-4D97-AF65-F5344CB8AC3E}">
        <p14:creationId xmlns:p14="http://schemas.microsoft.com/office/powerpoint/2010/main" val="2195511883"/>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278EA09A-0A7D-3546-9CBF-F6D30A191A83}" type="slidenum">
              <a:rPr lang="en-US"/>
              <a:pPr/>
              <a:t>‹#›</a:t>
            </a:fld>
            <a:endParaRPr lang="en-US"/>
          </a:p>
        </p:txBody>
      </p:sp>
    </p:spTree>
    <p:extLst>
      <p:ext uri="{BB962C8B-B14F-4D97-AF65-F5344CB8AC3E}">
        <p14:creationId xmlns:p14="http://schemas.microsoft.com/office/powerpoint/2010/main" val="1852269185"/>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2FBEC784-D90E-D54D-94D9-CAC90AC3C1B4}" type="slidenum">
              <a:rPr lang="en-US"/>
              <a:pPr/>
              <a:t>‹#›</a:t>
            </a:fld>
            <a:endParaRPr lang="en-US"/>
          </a:p>
        </p:txBody>
      </p:sp>
    </p:spTree>
    <p:extLst>
      <p:ext uri="{BB962C8B-B14F-4D97-AF65-F5344CB8AC3E}">
        <p14:creationId xmlns:p14="http://schemas.microsoft.com/office/powerpoint/2010/main" val="3316889790"/>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4AF70326-8E97-7A4E-A641-AD7CB8625C6E}" type="slidenum">
              <a:rPr lang="en-US"/>
              <a:pPr/>
              <a:t>‹#›</a:t>
            </a:fld>
            <a:endParaRPr lang="en-US"/>
          </a:p>
        </p:txBody>
      </p:sp>
    </p:spTree>
    <p:extLst>
      <p:ext uri="{BB962C8B-B14F-4D97-AF65-F5344CB8AC3E}">
        <p14:creationId xmlns:p14="http://schemas.microsoft.com/office/powerpoint/2010/main" val="3170607153"/>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7E0BC50E-E1BD-4340-B9DF-1E9F61A0B47A}" type="slidenum">
              <a:rPr lang="en-US"/>
              <a:pPr/>
              <a:t>‹#›</a:t>
            </a:fld>
            <a:endParaRPr lang="en-US"/>
          </a:p>
        </p:txBody>
      </p:sp>
    </p:spTree>
    <p:extLst>
      <p:ext uri="{BB962C8B-B14F-4D97-AF65-F5344CB8AC3E}">
        <p14:creationId xmlns:p14="http://schemas.microsoft.com/office/powerpoint/2010/main" val="115588667"/>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2106A40E-52F4-3E4F-BA25-339096036446}" type="slidenum">
              <a:rPr lang="en-US"/>
              <a:pPr/>
              <a:t>‹#›</a:t>
            </a:fld>
            <a:endParaRPr lang="en-US"/>
          </a:p>
        </p:txBody>
      </p:sp>
    </p:spTree>
    <p:extLst>
      <p:ext uri="{BB962C8B-B14F-4D97-AF65-F5344CB8AC3E}">
        <p14:creationId xmlns:p14="http://schemas.microsoft.com/office/powerpoint/2010/main" val="133767298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931E6A0-4A22-604B-A18C-4F14BBD11AAD}" type="slidenum">
              <a:rPr lang="en-US"/>
              <a:pPr/>
              <a:t>‹#›</a:t>
            </a:fld>
            <a:endParaRPr lang="en-US"/>
          </a:p>
        </p:txBody>
      </p:sp>
    </p:spTree>
    <p:extLst>
      <p:ext uri="{BB962C8B-B14F-4D97-AF65-F5344CB8AC3E}">
        <p14:creationId xmlns:p14="http://schemas.microsoft.com/office/powerpoint/2010/main" val="1593769756"/>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3F8B693-5297-464C-8774-9052536362F6}" type="slidenum">
              <a:rPr lang="en-US"/>
              <a:pPr/>
              <a:t>‹#›</a:t>
            </a:fld>
            <a:endParaRPr lang="en-US"/>
          </a:p>
        </p:txBody>
      </p:sp>
    </p:spTree>
    <p:extLst>
      <p:ext uri="{BB962C8B-B14F-4D97-AF65-F5344CB8AC3E}">
        <p14:creationId xmlns:p14="http://schemas.microsoft.com/office/powerpoint/2010/main" val="258172362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519522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52556E-C481-4045-80B6-48DD223204B6}" type="slidenum">
              <a:rPr lang="en-US"/>
              <a:pPr>
                <a:defRPr/>
              </a:pPr>
              <a:t>‹#›</a:t>
            </a:fld>
            <a:endParaRPr lang="en-US"/>
          </a:p>
        </p:txBody>
      </p:sp>
    </p:spTree>
    <p:extLst>
      <p:ext uri="{BB962C8B-B14F-4D97-AF65-F5344CB8AC3E}">
        <p14:creationId xmlns:p14="http://schemas.microsoft.com/office/powerpoint/2010/main" val="3846606708"/>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6A7AD24-6096-184C-96B2-EF254AD53319}" type="slidenum">
              <a:rPr lang="en-US"/>
              <a:pPr>
                <a:defRPr/>
              </a:pPr>
              <a:t>‹#›</a:t>
            </a:fld>
            <a:endParaRPr lang="en-US"/>
          </a:p>
        </p:txBody>
      </p:sp>
    </p:spTree>
    <p:extLst>
      <p:ext uri="{BB962C8B-B14F-4D97-AF65-F5344CB8AC3E}">
        <p14:creationId xmlns:p14="http://schemas.microsoft.com/office/powerpoint/2010/main" val="1371255513"/>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141E4B6-5476-F24E-88FD-021F6E687F7E}" type="slidenum">
              <a:rPr lang="en-US"/>
              <a:pPr>
                <a:defRPr/>
              </a:pPr>
              <a:t>‹#›</a:t>
            </a:fld>
            <a:endParaRPr lang="en-US"/>
          </a:p>
        </p:txBody>
      </p:sp>
    </p:spTree>
    <p:extLst>
      <p:ext uri="{BB962C8B-B14F-4D97-AF65-F5344CB8AC3E}">
        <p14:creationId xmlns:p14="http://schemas.microsoft.com/office/powerpoint/2010/main" val="1721168090"/>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710D9C5-9CDD-4743-A680-21633111940A}" type="slidenum">
              <a:rPr lang="en-US"/>
              <a:pPr>
                <a:defRPr/>
              </a:pPr>
              <a:t>‹#›</a:t>
            </a:fld>
            <a:endParaRPr lang="en-US"/>
          </a:p>
        </p:txBody>
      </p:sp>
    </p:spTree>
    <p:extLst>
      <p:ext uri="{BB962C8B-B14F-4D97-AF65-F5344CB8AC3E}">
        <p14:creationId xmlns:p14="http://schemas.microsoft.com/office/powerpoint/2010/main" val="367444035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B533BFD-F288-EC4E-8B0F-62C3863AC4B4}" type="slidenum">
              <a:rPr lang="en-US"/>
              <a:pPr>
                <a:defRPr/>
              </a:pPr>
              <a:t>‹#›</a:t>
            </a:fld>
            <a:endParaRPr lang="en-US"/>
          </a:p>
        </p:txBody>
      </p:sp>
    </p:spTree>
    <p:extLst>
      <p:ext uri="{BB962C8B-B14F-4D97-AF65-F5344CB8AC3E}">
        <p14:creationId xmlns:p14="http://schemas.microsoft.com/office/powerpoint/2010/main" val="1293578454"/>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03A573-D1D5-D641-8AAB-851DA5808DE5}" type="slidenum">
              <a:rPr lang="en-US"/>
              <a:pPr>
                <a:defRPr/>
              </a:pPr>
              <a:t>‹#›</a:t>
            </a:fld>
            <a:endParaRPr lang="en-US"/>
          </a:p>
        </p:txBody>
      </p:sp>
    </p:spTree>
    <p:extLst>
      <p:ext uri="{BB962C8B-B14F-4D97-AF65-F5344CB8AC3E}">
        <p14:creationId xmlns:p14="http://schemas.microsoft.com/office/powerpoint/2010/main" val="1608351739"/>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F01F19-E083-1A43-8EF3-18FD876E64D3}" type="slidenum">
              <a:rPr lang="en-US"/>
              <a:pPr>
                <a:defRPr/>
              </a:pPr>
              <a:t>‹#›</a:t>
            </a:fld>
            <a:endParaRPr lang="en-US"/>
          </a:p>
        </p:txBody>
      </p:sp>
    </p:spTree>
    <p:extLst>
      <p:ext uri="{BB962C8B-B14F-4D97-AF65-F5344CB8AC3E}">
        <p14:creationId xmlns:p14="http://schemas.microsoft.com/office/powerpoint/2010/main" val="2048398683"/>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FFE485-6EF7-6748-AB5A-16514B73CF90}" type="slidenum">
              <a:rPr lang="en-US"/>
              <a:pPr>
                <a:defRPr/>
              </a:pPr>
              <a:t>‹#›</a:t>
            </a:fld>
            <a:endParaRPr lang="en-US"/>
          </a:p>
        </p:txBody>
      </p:sp>
    </p:spTree>
    <p:extLst>
      <p:ext uri="{BB962C8B-B14F-4D97-AF65-F5344CB8AC3E}">
        <p14:creationId xmlns:p14="http://schemas.microsoft.com/office/powerpoint/2010/main" val="3540023941"/>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A916FC3-D7C1-0E4E-A954-02558DDFEBB8}" type="slidenum">
              <a:rPr lang="en-US"/>
              <a:pPr>
                <a:defRPr/>
              </a:pPr>
              <a:t>‹#›</a:t>
            </a:fld>
            <a:endParaRPr lang="en-US"/>
          </a:p>
        </p:txBody>
      </p:sp>
    </p:spTree>
    <p:extLst>
      <p:ext uri="{BB962C8B-B14F-4D97-AF65-F5344CB8AC3E}">
        <p14:creationId xmlns:p14="http://schemas.microsoft.com/office/powerpoint/2010/main" val="2453636194"/>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FAC8BE-A4CA-F041-AB99-D3BD45BCD508}" type="slidenum">
              <a:rPr lang="en-US"/>
              <a:pPr>
                <a:defRPr/>
              </a:pPr>
              <a:t>‹#›</a:t>
            </a:fld>
            <a:endParaRPr lang="en-US"/>
          </a:p>
        </p:txBody>
      </p:sp>
    </p:spTree>
    <p:extLst>
      <p:ext uri="{BB962C8B-B14F-4D97-AF65-F5344CB8AC3E}">
        <p14:creationId xmlns:p14="http://schemas.microsoft.com/office/powerpoint/2010/main" val="312621294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12198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CFD5-1567-934C-A45B-F31766889C3B}" type="slidenum">
              <a:rPr lang="en-US"/>
              <a:pPr>
                <a:defRPr/>
              </a:pPr>
              <a:t>‹#›</a:t>
            </a:fld>
            <a:endParaRPr lang="en-US"/>
          </a:p>
        </p:txBody>
      </p:sp>
    </p:spTree>
    <p:extLst>
      <p:ext uri="{BB962C8B-B14F-4D97-AF65-F5344CB8AC3E}">
        <p14:creationId xmlns:p14="http://schemas.microsoft.com/office/powerpoint/2010/main" val="1586368994"/>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686" indent="0" algn="ctr">
              <a:buNone/>
              <a:defRPr/>
            </a:lvl2pPr>
            <a:lvl3pPr marL="913370" indent="0" algn="ctr">
              <a:buNone/>
              <a:defRPr/>
            </a:lvl3pPr>
            <a:lvl4pPr marL="1370051" indent="0" algn="ctr">
              <a:buNone/>
              <a:defRPr/>
            </a:lvl4pPr>
            <a:lvl5pPr marL="1826739" indent="0" algn="ctr">
              <a:buNone/>
              <a:defRPr/>
            </a:lvl5pPr>
            <a:lvl6pPr marL="2283420" indent="0" algn="ctr">
              <a:buNone/>
              <a:defRPr/>
            </a:lvl6pPr>
            <a:lvl7pPr marL="2740100" indent="0" algn="ctr">
              <a:buNone/>
              <a:defRPr/>
            </a:lvl7pPr>
            <a:lvl8pPr marL="3196784" indent="0" algn="ctr">
              <a:buNone/>
              <a:defRPr/>
            </a:lvl8pPr>
            <a:lvl9pPr marL="3653466"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7587663"/>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54769854"/>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092213432"/>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6122143"/>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73653179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81019401"/>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14608874"/>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908122254"/>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92610181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348875"/>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471302218"/>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02728610"/>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D0A6657B-4DCF-4E80-9862-F9B163842FC4}"/>
              </a:ext>
            </a:extLst>
          </p:cNvPr>
          <p:cNvSpPr>
            <a:spLocks noGrp="1"/>
          </p:cNvSpPr>
          <p:nvPr>
            <p:ph type="dt" sz="half" idx="10"/>
          </p:nvPr>
        </p:nvSpPr>
        <p:spPr/>
        <p:txBody>
          <a:bodyPr/>
          <a:lstStyle>
            <a:lvl1pPr>
              <a:defRPr/>
            </a:lvl1pPr>
          </a:lstStyle>
          <a:p>
            <a:pPr>
              <a:defRPr/>
            </a:pPr>
            <a:fld id="{B85F153C-2589-4DCB-A205-83B8B0B22C33}" type="datetimeFigureOut">
              <a:rPr lang="en-US" altLang="x-none"/>
              <a:pPr>
                <a:defRPr/>
              </a:pPr>
              <a:t>7/6/20</a:t>
            </a:fld>
            <a:endParaRPr lang="en-US" altLang="x-none"/>
          </a:p>
        </p:txBody>
      </p:sp>
      <p:sp>
        <p:nvSpPr>
          <p:cNvPr id="5" name="Footer Placeholder 4">
            <a:extLst>
              <a:ext uri="{FF2B5EF4-FFF2-40B4-BE49-F238E27FC236}">
                <a16:creationId xmlns:a16="http://schemas.microsoft.com/office/drawing/2014/main" id="{59D05F57-08B6-4B85-B4DF-E84212AA138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A3B2A70F-2056-45F2-9F51-2150D8700244}"/>
              </a:ext>
            </a:extLst>
          </p:cNvPr>
          <p:cNvSpPr>
            <a:spLocks noGrp="1"/>
          </p:cNvSpPr>
          <p:nvPr>
            <p:ph type="sldNum" sz="quarter" idx="12"/>
          </p:nvPr>
        </p:nvSpPr>
        <p:spPr/>
        <p:txBody>
          <a:bodyPr/>
          <a:lstStyle>
            <a:lvl1pPr>
              <a:defRPr/>
            </a:lvl1pPr>
          </a:lstStyle>
          <a:p>
            <a:pPr>
              <a:defRPr/>
            </a:pPr>
            <a:fld id="{F16B8B2A-6026-4DDA-9DA5-E6AA617203AC}" type="slidenum">
              <a:rPr lang="en-US" altLang="x-none"/>
              <a:pPr>
                <a:defRPr/>
              </a:pPr>
              <a:t>‹#›</a:t>
            </a:fld>
            <a:endParaRPr lang="en-US" altLang="x-none"/>
          </a:p>
        </p:txBody>
      </p:sp>
    </p:spTree>
    <p:extLst>
      <p:ext uri="{BB962C8B-B14F-4D97-AF65-F5344CB8AC3E}">
        <p14:creationId xmlns:p14="http://schemas.microsoft.com/office/powerpoint/2010/main" val="1967337420"/>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B163C2-3620-4652-9F01-FF934A8F7B45}"/>
              </a:ext>
            </a:extLst>
          </p:cNvPr>
          <p:cNvSpPr>
            <a:spLocks noGrp="1"/>
          </p:cNvSpPr>
          <p:nvPr>
            <p:ph type="dt" sz="half" idx="10"/>
          </p:nvPr>
        </p:nvSpPr>
        <p:spPr/>
        <p:txBody>
          <a:bodyPr/>
          <a:lstStyle>
            <a:lvl1pPr>
              <a:defRPr/>
            </a:lvl1pPr>
          </a:lstStyle>
          <a:p>
            <a:pPr>
              <a:defRPr/>
            </a:pPr>
            <a:fld id="{8D576809-F699-4F85-AA13-DEC464C28ACD}" type="datetimeFigureOut">
              <a:rPr lang="en-US" altLang="x-none"/>
              <a:pPr>
                <a:defRPr/>
              </a:pPr>
              <a:t>7/6/20</a:t>
            </a:fld>
            <a:endParaRPr lang="en-US" altLang="x-none"/>
          </a:p>
        </p:txBody>
      </p:sp>
      <p:sp>
        <p:nvSpPr>
          <p:cNvPr id="5" name="Footer Placeholder 4">
            <a:extLst>
              <a:ext uri="{FF2B5EF4-FFF2-40B4-BE49-F238E27FC236}">
                <a16:creationId xmlns:a16="http://schemas.microsoft.com/office/drawing/2014/main" id="{02F3B49F-568E-48B5-89E8-5D6C5A0117D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DE09A15-5999-4554-986E-288FAE5E4B18}"/>
              </a:ext>
            </a:extLst>
          </p:cNvPr>
          <p:cNvSpPr>
            <a:spLocks noGrp="1"/>
          </p:cNvSpPr>
          <p:nvPr>
            <p:ph type="sldNum" sz="quarter" idx="12"/>
          </p:nvPr>
        </p:nvSpPr>
        <p:spPr/>
        <p:txBody>
          <a:bodyPr/>
          <a:lstStyle>
            <a:lvl1pPr>
              <a:defRPr/>
            </a:lvl1pPr>
          </a:lstStyle>
          <a:p>
            <a:pPr>
              <a:defRPr/>
            </a:pPr>
            <a:fld id="{E78B1B08-8F1D-4E7E-8477-FCC7043DF7AD}" type="slidenum">
              <a:rPr lang="en-US" altLang="x-none"/>
              <a:pPr>
                <a:defRPr/>
              </a:pPr>
              <a:t>‹#›</a:t>
            </a:fld>
            <a:endParaRPr lang="en-US" altLang="x-none"/>
          </a:p>
        </p:txBody>
      </p:sp>
    </p:spTree>
    <p:extLst>
      <p:ext uri="{BB962C8B-B14F-4D97-AF65-F5344CB8AC3E}">
        <p14:creationId xmlns:p14="http://schemas.microsoft.com/office/powerpoint/2010/main" val="272771170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B4A3940-19C6-4A36-9427-8225154026B3}"/>
              </a:ext>
            </a:extLst>
          </p:cNvPr>
          <p:cNvSpPr>
            <a:spLocks noGrp="1"/>
          </p:cNvSpPr>
          <p:nvPr>
            <p:ph type="dt" sz="half" idx="10"/>
          </p:nvPr>
        </p:nvSpPr>
        <p:spPr/>
        <p:txBody>
          <a:bodyPr/>
          <a:lstStyle>
            <a:lvl1pPr>
              <a:defRPr/>
            </a:lvl1pPr>
          </a:lstStyle>
          <a:p>
            <a:pPr>
              <a:defRPr/>
            </a:pPr>
            <a:fld id="{2D8B86FC-86B7-420C-AEED-8E87E10F7F86}" type="datetimeFigureOut">
              <a:rPr lang="en-US" altLang="x-none"/>
              <a:pPr>
                <a:defRPr/>
              </a:pPr>
              <a:t>7/6/20</a:t>
            </a:fld>
            <a:endParaRPr lang="en-US" altLang="x-none"/>
          </a:p>
        </p:txBody>
      </p:sp>
      <p:sp>
        <p:nvSpPr>
          <p:cNvPr id="5" name="Footer Placeholder 4">
            <a:extLst>
              <a:ext uri="{FF2B5EF4-FFF2-40B4-BE49-F238E27FC236}">
                <a16:creationId xmlns:a16="http://schemas.microsoft.com/office/drawing/2014/main" id="{C99DF1BB-7F1A-47F2-92B3-9C2022CCB77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B847FF1-41E0-4F7D-88D0-ADC58B7241FB}"/>
              </a:ext>
            </a:extLst>
          </p:cNvPr>
          <p:cNvSpPr>
            <a:spLocks noGrp="1"/>
          </p:cNvSpPr>
          <p:nvPr>
            <p:ph type="sldNum" sz="quarter" idx="12"/>
          </p:nvPr>
        </p:nvSpPr>
        <p:spPr/>
        <p:txBody>
          <a:bodyPr/>
          <a:lstStyle>
            <a:lvl1pPr>
              <a:defRPr/>
            </a:lvl1pPr>
          </a:lstStyle>
          <a:p>
            <a:pPr>
              <a:defRPr/>
            </a:pPr>
            <a:fld id="{CCD5B1F2-3DB2-4E99-8674-036C230E2296}" type="slidenum">
              <a:rPr lang="en-US" altLang="x-none"/>
              <a:pPr>
                <a:defRPr/>
              </a:pPr>
              <a:t>‹#›</a:t>
            </a:fld>
            <a:endParaRPr lang="en-US" altLang="x-none"/>
          </a:p>
        </p:txBody>
      </p:sp>
    </p:spTree>
    <p:extLst>
      <p:ext uri="{BB962C8B-B14F-4D97-AF65-F5344CB8AC3E}">
        <p14:creationId xmlns:p14="http://schemas.microsoft.com/office/powerpoint/2010/main" val="205584163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5B72949-8FCA-40D6-8C7B-7E7EFA94E474}"/>
              </a:ext>
            </a:extLst>
          </p:cNvPr>
          <p:cNvSpPr>
            <a:spLocks noGrp="1"/>
          </p:cNvSpPr>
          <p:nvPr>
            <p:ph type="dt" sz="half" idx="10"/>
          </p:nvPr>
        </p:nvSpPr>
        <p:spPr/>
        <p:txBody>
          <a:bodyPr/>
          <a:lstStyle>
            <a:lvl1pPr>
              <a:defRPr/>
            </a:lvl1pPr>
          </a:lstStyle>
          <a:p>
            <a:pPr>
              <a:defRPr/>
            </a:pPr>
            <a:fld id="{47DAA74D-0297-4B94-9945-9E3F4FBB3A7C}" type="datetimeFigureOut">
              <a:rPr lang="en-US" altLang="x-none"/>
              <a:pPr>
                <a:defRPr/>
              </a:pPr>
              <a:t>7/6/20</a:t>
            </a:fld>
            <a:endParaRPr lang="en-US" altLang="x-none"/>
          </a:p>
        </p:txBody>
      </p:sp>
      <p:sp>
        <p:nvSpPr>
          <p:cNvPr id="6" name="Footer Placeholder 4">
            <a:extLst>
              <a:ext uri="{FF2B5EF4-FFF2-40B4-BE49-F238E27FC236}">
                <a16:creationId xmlns:a16="http://schemas.microsoft.com/office/drawing/2014/main" id="{BD68CEF2-FF36-460B-9157-5D6226E0CF57}"/>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5D2EF16-D4E5-41AA-BFA0-BEE6CBEA803C}"/>
              </a:ext>
            </a:extLst>
          </p:cNvPr>
          <p:cNvSpPr>
            <a:spLocks noGrp="1"/>
          </p:cNvSpPr>
          <p:nvPr>
            <p:ph type="sldNum" sz="quarter" idx="12"/>
          </p:nvPr>
        </p:nvSpPr>
        <p:spPr/>
        <p:txBody>
          <a:bodyPr/>
          <a:lstStyle>
            <a:lvl1pPr>
              <a:defRPr/>
            </a:lvl1pPr>
          </a:lstStyle>
          <a:p>
            <a:pPr>
              <a:defRPr/>
            </a:pPr>
            <a:fld id="{8FC542DE-1678-46AA-A902-EFF811420953}" type="slidenum">
              <a:rPr lang="en-US" altLang="x-none"/>
              <a:pPr>
                <a:defRPr/>
              </a:pPr>
              <a:t>‹#›</a:t>
            </a:fld>
            <a:endParaRPr lang="en-US" altLang="x-none"/>
          </a:p>
        </p:txBody>
      </p:sp>
    </p:spTree>
    <p:extLst>
      <p:ext uri="{BB962C8B-B14F-4D97-AF65-F5344CB8AC3E}">
        <p14:creationId xmlns:p14="http://schemas.microsoft.com/office/powerpoint/2010/main" val="3912551807"/>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0565CA2-F4C5-4E22-9885-096BB72EEBEB}"/>
              </a:ext>
            </a:extLst>
          </p:cNvPr>
          <p:cNvSpPr>
            <a:spLocks noGrp="1"/>
          </p:cNvSpPr>
          <p:nvPr>
            <p:ph type="dt" sz="half" idx="10"/>
          </p:nvPr>
        </p:nvSpPr>
        <p:spPr/>
        <p:txBody>
          <a:bodyPr/>
          <a:lstStyle>
            <a:lvl1pPr>
              <a:defRPr/>
            </a:lvl1pPr>
          </a:lstStyle>
          <a:p>
            <a:pPr>
              <a:defRPr/>
            </a:pPr>
            <a:fld id="{76F59451-8B93-495E-B67F-582C4A2B620B}" type="datetimeFigureOut">
              <a:rPr lang="en-US" altLang="x-none"/>
              <a:pPr>
                <a:defRPr/>
              </a:pPr>
              <a:t>7/6/20</a:t>
            </a:fld>
            <a:endParaRPr lang="en-US" altLang="x-none"/>
          </a:p>
        </p:txBody>
      </p:sp>
      <p:sp>
        <p:nvSpPr>
          <p:cNvPr id="8" name="Footer Placeholder 4">
            <a:extLst>
              <a:ext uri="{FF2B5EF4-FFF2-40B4-BE49-F238E27FC236}">
                <a16:creationId xmlns:a16="http://schemas.microsoft.com/office/drawing/2014/main" id="{706391B0-8073-4578-8528-179F24F2A1B4}"/>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80CFD508-8F19-440A-A34F-FB5E54C5245C}"/>
              </a:ext>
            </a:extLst>
          </p:cNvPr>
          <p:cNvSpPr>
            <a:spLocks noGrp="1"/>
          </p:cNvSpPr>
          <p:nvPr>
            <p:ph type="sldNum" sz="quarter" idx="12"/>
          </p:nvPr>
        </p:nvSpPr>
        <p:spPr/>
        <p:txBody>
          <a:bodyPr/>
          <a:lstStyle>
            <a:lvl1pPr>
              <a:defRPr/>
            </a:lvl1pPr>
          </a:lstStyle>
          <a:p>
            <a:pPr>
              <a:defRPr/>
            </a:pPr>
            <a:fld id="{F0FF60D1-FE21-4FCD-9C9D-CD02AEBF3213}" type="slidenum">
              <a:rPr lang="en-US" altLang="x-none"/>
              <a:pPr>
                <a:defRPr/>
              </a:pPr>
              <a:t>‹#›</a:t>
            </a:fld>
            <a:endParaRPr lang="en-US" altLang="x-none"/>
          </a:p>
        </p:txBody>
      </p:sp>
    </p:spTree>
    <p:extLst>
      <p:ext uri="{BB962C8B-B14F-4D97-AF65-F5344CB8AC3E}">
        <p14:creationId xmlns:p14="http://schemas.microsoft.com/office/powerpoint/2010/main" val="2253546852"/>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3B131AA-7B8E-4EA7-A5C4-051A44AC71CD}"/>
              </a:ext>
            </a:extLst>
          </p:cNvPr>
          <p:cNvSpPr>
            <a:spLocks noGrp="1"/>
          </p:cNvSpPr>
          <p:nvPr>
            <p:ph type="dt" sz="half" idx="10"/>
          </p:nvPr>
        </p:nvSpPr>
        <p:spPr/>
        <p:txBody>
          <a:bodyPr/>
          <a:lstStyle>
            <a:lvl1pPr>
              <a:defRPr/>
            </a:lvl1pPr>
          </a:lstStyle>
          <a:p>
            <a:pPr>
              <a:defRPr/>
            </a:pPr>
            <a:fld id="{0018AB41-EB9C-42A0-93EB-CAC6A99884D4}" type="datetimeFigureOut">
              <a:rPr lang="en-US" altLang="x-none"/>
              <a:pPr>
                <a:defRPr/>
              </a:pPr>
              <a:t>7/6/20</a:t>
            </a:fld>
            <a:endParaRPr lang="en-US" altLang="x-none"/>
          </a:p>
        </p:txBody>
      </p:sp>
      <p:sp>
        <p:nvSpPr>
          <p:cNvPr id="4" name="Footer Placeholder 4">
            <a:extLst>
              <a:ext uri="{FF2B5EF4-FFF2-40B4-BE49-F238E27FC236}">
                <a16:creationId xmlns:a16="http://schemas.microsoft.com/office/drawing/2014/main" id="{24DC86FB-EA29-465A-A7D9-582F7436A517}"/>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4BACA8B0-C3DB-4A72-B145-3DFC652FF13E}"/>
              </a:ext>
            </a:extLst>
          </p:cNvPr>
          <p:cNvSpPr>
            <a:spLocks noGrp="1"/>
          </p:cNvSpPr>
          <p:nvPr>
            <p:ph type="sldNum" sz="quarter" idx="12"/>
          </p:nvPr>
        </p:nvSpPr>
        <p:spPr/>
        <p:txBody>
          <a:bodyPr/>
          <a:lstStyle>
            <a:lvl1pPr>
              <a:defRPr/>
            </a:lvl1pPr>
          </a:lstStyle>
          <a:p>
            <a:pPr>
              <a:defRPr/>
            </a:pPr>
            <a:fld id="{622927D2-B4DB-4386-8C22-A8B50379FDA4}" type="slidenum">
              <a:rPr lang="en-US" altLang="x-none"/>
              <a:pPr>
                <a:defRPr/>
              </a:pPr>
              <a:t>‹#›</a:t>
            </a:fld>
            <a:endParaRPr lang="en-US" altLang="x-none"/>
          </a:p>
        </p:txBody>
      </p:sp>
    </p:spTree>
    <p:extLst>
      <p:ext uri="{BB962C8B-B14F-4D97-AF65-F5344CB8AC3E}">
        <p14:creationId xmlns:p14="http://schemas.microsoft.com/office/powerpoint/2010/main" val="1546648359"/>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8C3694FC-3C4D-47E3-BCF0-86D67389F370}"/>
              </a:ext>
            </a:extLst>
          </p:cNvPr>
          <p:cNvSpPr>
            <a:spLocks noGrp="1"/>
          </p:cNvSpPr>
          <p:nvPr>
            <p:ph type="dt" sz="half" idx="10"/>
          </p:nvPr>
        </p:nvSpPr>
        <p:spPr/>
        <p:txBody>
          <a:bodyPr/>
          <a:lstStyle>
            <a:lvl1pPr>
              <a:defRPr/>
            </a:lvl1pPr>
          </a:lstStyle>
          <a:p>
            <a:pPr>
              <a:defRPr/>
            </a:pPr>
            <a:fld id="{6CBB9617-B3BD-40DB-B3C6-105BEC74A368}" type="datetimeFigureOut">
              <a:rPr lang="en-US" altLang="x-none"/>
              <a:pPr>
                <a:defRPr/>
              </a:pPr>
              <a:t>7/6/20</a:t>
            </a:fld>
            <a:endParaRPr lang="en-US" altLang="x-none"/>
          </a:p>
        </p:txBody>
      </p:sp>
      <p:sp>
        <p:nvSpPr>
          <p:cNvPr id="3" name="Footer Placeholder 4">
            <a:extLst>
              <a:ext uri="{FF2B5EF4-FFF2-40B4-BE49-F238E27FC236}">
                <a16:creationId xmlns:a16="http://schemas.microsoft.com/office/drawing/2014/main" id="{F2ECAD4C-0B89-4435-8CEC-CA454CA1A793}"/>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00E6AAFC-8013-4C3B-A28D-C131E0218C3B}"/>
              </a:ext>
            </a:extLst>
          </p:cNvPr>
          <p:cNvSpPr>
            <a:spLocks noGrp="1"/>
          </p:cNvSpPr>
          <p:nvPr>
            <p:ph type="sldNum" sz="quarter" idx="12"/>
          </p:nvPr>
        </p:nvSpPr>
        <p:spPr/>
        <p:txBody>
          <a:bodyPr/>
          <a:lstStyle>
            <a:lvl1pPr>
              <a:defRPr/>
            </a:lvl1pPr>
          </a:lstStyle>
          <a:p>
            <a:pPr>
              <a:defRPr/>
            </a:pPr>
            <a:fld id="{E8C0A740-F97F-4D59-9F62-2D82B7F725F4}" type="slidenum">
              <a:rPr lang="en-US" altLang="x-none"/>
              <a:pPr>
                <a:defRPr/>
              </a:pPr>
              <a:t>‹#›</a:t>
            </a:fld>
            <a:endParaRPr lang="en-US" altLang="x-none"/>
          </a:p>
        </p:txBody>
      </p:sp>
    </p:spTree>
    <p:extLst>
      <p:ext uri="{BB962C8B-B14F-4D97-AF65-F5344CB8AC3E}">
        <p14:creationId xmlns:p14="http://schemas.microsoft.com/office/powerpoint/2010/main" val="1474059114"/>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E2C6A6-B705-4041-8C0B-E84EB9858493}"/>
              </a:ext>
            </a:extLst>
          </p:cNvPr>
          <p:cNvSpPr>
            <a:spLocks noGrp="1"/>
          </p:cNvSpPr>
          <p:nvPr>
            <p:ph type="dt" sz="half" idx="10"/>
          </p:nvPr>
        </p:nvSpPr>
        <p:spPr/>
        <p:txBody>
          <a:bodyPr/>
          <a:lstStyle>
            <a:lvl1pPr>
              <a:defRPr/>
            </a:lvl1pPr>
          </a:lstStyle>
          <a:p>
            <a:pPr>
              <a:defRPr/>
            </a:pPr>
            <a:fld id="{5CE9AF7F-B7D1-4BA0-A30F-ADAF1CDECD22}" type="datetimeFigureOut">
              <a:rPr lang="en-US" altLang="x-none"/>
              <a:pPr>
                <a:defRPr/>
              </a:pPr>
              <a:t>7/6/20</a:t>
            </a:fld>
            <a:endParaRPr lang="en-US" altLang="x-none"/>
          </a:p>
        </p:txBody>
      </p:sp>
      <p:sp>
        <p:nvSpPr>
          <p:cNvPr id="6" name="Footer Placeholder 4">
            <a:extLst>
              <a:ext uri="{FF2B5EF4-FFF2-40B4-BE49-F238E27FC236}">
                <a16:creationId xmlns:a16="http://schemas.microsoft.com/office/drawing/2014/main" id="{D43A539F-46F3-4EAD-AADF-7D6328AA475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37809CF2-6DC7-425F-804C-1E38BD8FA679}"/>
              </a:ext>
            </a:extLst>
          </p:cNvPr>
          <p:cNvSpPr>
            <a:spLocks noGrp="1"/>
          </p:cNvSpPr>
          <p:nvPr>
            <p:ph type="sldNum" sz="quarter" idx="12"/>
          </p:nvPr>
        </p:nvSpPr>
        <p:spPr/>
        <p:txBody>
          <a:bodyPr/>
          <a:lstStyle>
            <a:lvl1pPr>
              <a:defRPr/>
            </a:lvl1pPr>
          </a:lstStyle>
          <a:p>
            <a:pPr>
              <a:defRPr/>
            </a:pPr>
            <a:fld id="{375CD209-8BFB-4A25-9733-694477397D0A}" type="slidenum">
              <a:rPr lang="en-US" altLang="x-none"/>
              <a:pPr>
                <a:defRPr/>
              </a:pPr>
              <a:t>‹#›</a:t>
            </a:fld>
            <a:endParaRPr lang="en-US" altLang="x-none"/>
          </a:p>
        </p:txBody>
      </p:sp>
    </p:spTree>
    <p:extLst>
      <p:ext uri="{BB962C8B-B14F-4D97-AF65-F5344CB8AC3E}">
        <p14:creationId xmlns:p14="http://schemas.microsoft.com/office/powerpoint/2010/main" val="20601950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0930560"/>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17B21E71-CB82-42D3-B65E-E95565706CD2}"/>
              </a:ext>
            </a:extLst>
          </p:cNvPr>
          <p:cNvSpPr>
            <a:spLocks noGrp="1"/>
          </p:cNvSpPr>
          <p:nvPr>
            <p:ph type="dt" sz="half" idx="10"/>
          </p:nvPr>
        </p:nvSpPr>
        <p:spPr/>
        <p:txBody>
          <a:bodyPr/>
          <a:lstStyle>
            <a:lvl1pPr>
              <a:defRPr/>
            </a:lvl1pPr>
          </a:lstStyle>
          <a:p>
            <a:pPr>
              <a:defRPr/>
            </a:pPr>
            <a:fld id="{447E4693-7B04-4CF3-8F77-12A1E30B924B}" type="datetimeFigureOut">
              <a:rPr lang="en-US" altLang="x-none"/>
              <a:pPr>
                <a:defRPr/>
              </a:pPr>
              <a:t>7/6/20</a:t>
            </a:fld>
            <a:endParaRPr lang="en-US" altLang="x-none"/>
          </a:p>
        </p:txBody>
      </p:sp>
      <p:sp>
        <p:nvSpPr>
          <p:cNvPr id="6" name="Footer Placeholder 4">
            <a:extLst>
              <a:ext uri="{FF2B5EF4-FFF2-40B4-BE49-F238E27FC236}">
                <a16:creationId xmlns:a16="http://schemas.microsoft.com/office/drawing/2014/main" id="{661F0454-8FD2-4A6E-9661-B412FD685D2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8DA6BACB-9E5E-4BD0-9A15-98F43A3AA485}"/>
              </a:ext>
            </a:extLst>
          </p:cNvPr>
          <p:cNvSpPr>
            <a:spLocks noGrp="1"/>
          </p:cNvSpPr>
          <p:nvPr>
            <p:ph type="sldNum" sz="quarter" idx="12"/>
          </p:nvPr>
        </p:nvSpPr>
        <p:spPr/>
        <p:txBody>
          <a:bodyPr/>
          <a:lstStyle>
            <a:lvl1pPr>
              <a:defRPr/>
            </a:lvl1pPr>
          </a:lstStyle>
          <a:p>
            <a:pPr>
              <a:defRPr/>
            </a:pPr>
            <a:fld id="{E4B5634A-2714-43A5-8E2A-89D5205169CF}" type="slidenum">
              <a:rPr lang="en-US" altLang="x-none"/>
              <a:pPr>
                <a:defRPr/>
              </a:pPr>
              <a:t>‹#›</a:t>
            </a:fld>
            <a:endParaRPr lang="en-US" altLang="x-none"/>
          </a:p>
        </p:txBody>
      </p:sp>
    </p:spTree>
    <p:extLst>
      <p:ext uri="{BB962C8B-B14F-4D97-AF65-F5344CB8AC3E}">
        <p14:creationId xmlns:p14="http://schemas.microsoft.com/office/powerpoint/2010/main" val="4026575241"/>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CF1A36E-9EAF-4CA6-B532-C8D6B0913E1C}"/>
              </a:ext>
            </a:extLst>
          </p:cNvPr>
          <p:cNvSpPr>
            <a:spLocks noGrp="1"/>
          </p:cNvSpPr>
          <p:nvPr>
            <p:ph type="dt" sz="half" idx="10"/>
          </p:nvPr>
        </p:nvSpPr>
        <p:spPr/>
        <p:txBody>
          <a:bodyPr/>
          <a:lstStyle>
            <a:lvl1pPr>
              <a:defRPr/>
            </a:lvl1pPr>
          </a:lstStyle>
          <a:p>
            <a:pPr>
              <a:defRPr/>
            </a:pPr>
            <a:fld id="{938EF28C-91A2-496B-A448-539E404DFA38}" type="datetimeFigureOut">
              <a:rPr lang="en-US" altLang="x-none"/>
              <a:pPr>
                <a:defRPr/>
              </a:pPr>
              <a:t>7/6/20</a:t>
            </a:fld>
            <a:endParaRPr lang="en-US" altLang="x-none"/>
          </a:p>
        </p:txBody>
      </p:sp>
      <p:sp>
        <p:nvSpPr>
          <p:cNvPr id="5" name="Footer Placeholder 4">
            <a:extLst>
              <a:ext uri="{FF2B5EF4-FFF2-40B4-BE49-F238E27FC236}">
                <a16:creationId xmlns:a16="http://schemas.microsoft.com/office/drawing/2014/main" id="{B2639DA9-57A3-437B-9688-C755A06C513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EC3BA2A-EC5C-402F-BB27-E65F5EFDD4CA}"/>
              </a:ext>
            </a:extLst>
          </p:cNvPr>
          <p:cNvSpPr>
            <a:spLocks noGrp="1"/>
          </p:cNvSpPr>
          <p:nvPr>
            <p:ph type="sldNum" sz="quarter" idx="12"/>
          </p:nvPr>
        </p:nvSpPr>
        <p:spPr/>
        <p:txBody>
          <a:bodyPr/>
          <a:lstStyle>
            <a:lvl1pPr>
              <a:defRPr/>
            </a:lvl1pPr>
          </a:lstStyle>
          <a:p>
            <a:pPr>
              <a:defRPr/>
            </a:pPr>
            <a:fld id="{24478B25-161C-445F-BFAD-750D91D8A24B}" type="slidenum">
              <a:rPr lang="en-US" altLang="x-none"/>
              <a:pPr>
                <a:defRPr/>
              </a:pPr>
              <a:t>‹#›</a:t>
            </a:fld>
            <a:endParaRPr lang="en-US" altLang="x-none"/>
          </a:p>
        </p:txBody>
      </p:sp>
    </p:spTree>
    <p:extLst>
      <p:ext uri="{BB962C8B-B14F-4D97-AF65-F5344CB8AC3E}">
        <p14:creationId xmlns:p14="http://schemas.microsoft.com/office/powerpoint/2010/main" val="1343820678"/>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6B1938B-2AB3-4091-9D30-30E0D4D2A425}"/>
              </a:ext>
            </a:extLst>
          </p:cNvPr>
          <p:cNvSpPr>
            <a:spLocks noGrp="1"/>
          </p:cNvSpPr>
          <p:nvPr>
            <p:ph type="dt" sz="half" idx="10"/>
          </p:nvPr>
        </p:nvSpPr>
        <p:spPr/>
        <p:txBody>
          <a:bodyPr/>
          <a:lstStyle>
            <a:lvl1pPr>
              <a:defRPr/>
            </a:lvl1pPr>
          </a:lstStyle>
          <a:p>
            <a:pPr>
              <a:defRPr/>
            </a:pPr>
            <a:fld id="{3A131BFA-01EA-46AF-A79D-3C73570823A5}" type="datetimeFigureOut">
              <a:rPr lang="en-US" altLang="x-none"/>
              <a:pPr>
                <a:defRPr/>
              </a:pPr>
              <a:t>7/6/20</a:t>
            </a:fld>
            <a:endParaRPr lang="en-US" altLang="x-none"/>
          </a:p>
        </p:txBody>
      </p:sp>
      <p:sp>
        <p:nvSpPr>
          <p:cNvPr id="5" name="Footer Placeholder 4">
            <a:extLst>
              <a:ext uri="{FF2B5EF4-FFF2-40B4-BE49-F238E27FC236}">
                <a16:creationId xmlns:a16="http://schemas.microsoft.com/office/drawing/2014/main" id="{893E2071-919F-411E-9F89-EC1B447249C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F86C56A-B5D3-466F-BF1D-74B892FC0B62}"/>
              </a:ext>
            </a:extLst>
          </p:cNvPr>
          <p:cNvSpPr>
            <a:spLocks noGrp="1"/>
          </p:cNvSpPr>
          <p:nvPr>
            <p:ph type="sldNum" sz="quarter" idx="12"/>
          </p:nvPr>
        </p:nvSpPr>
        <p:spPr/>
        <p:txBody>
          <a:bodyPr/>
          <a:lstStyle>
            <a:lvl1pPr>
              <a:defRPr/>
            </a:lvl1pPr>
          </a:lstStyle>
          <a:p>
            <a:pPr>
              <a:defRPr/>
            </a:pPr>
            <a:fld id="{0F9EF73B-5618-4666-8D05-57AE7BCF48B1}" type="slidenum">
              <a:rPr lang="en-US" altLang="x-none"/>
              <a:pPr>
                <a:defRPr/>
              </a:pPr>
              <a:t>‹#›</a:t>
            </a:fld>
            <a:endParaRPr lang="en-US" altLang="x-none"/>
          </a:p>
        </p:txBody>
      </p:sp>
    </p:spTree>
    <p:extLst>
      <p:ext uri="{BB962C8B-B14F-4D97-AF65-F5344CB8AC3E}">
        <p14:creationId xmlns:p14="http://schemas.microsoft.com/office/powerpoint/2010/main" val="3137694507"/>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AF34945-C90C-4354-B1E6-EF361D4713E3}"/>
              </a:ext>
            </a:extLst>
          </p:cNvPr>
          <p:cNvSpPr>
            <a:spLocks noGrp="1"/>
          </p:cNvSpPr>
          <p:nvPr>
            <p:ph type="dt" sz="half" idx="10"/>
          </p:nvPr>
        </p:nvSpPr>
        <p:spPr/>
        <p:txBody>
          <a:bodyPr/>
          <a:lstStyle>
            <a:lvl1pPr>
              <a:defRPr/>
            </a:lvl1pPr>
          </a:lstStyle>
          <a:p>
            <a:fld id="{745FED0C-FF93-4CB8-90A1-A3EDF73EF4BD}"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4FE6411B-5AC4-49A0-95A7-345CB8F583A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34AF0C42-0BBB-449C-92D1-7ECBB30CD47C}"/>
              </a:ext>
            </a:extLst>
          </p:cNvPr>
          <p:cNvSpPr>
            <a:spLocks noGrp="1"/>
          </p:cNvSpPr>
          <p:nvPr>
            <p:ph type="sldNum" sz="quarter" idx="12"/>
          </p:nvPr>
        </p:nvSpPr>
        <p:spPr/>
        <p:txBody>
          <a:bodyPr/>
          <a:lstStyle>
            <a:lvl1pPr>
              <a:defRPr/>
            </a:lvl1pPr>
          </a:lstStyle>
          <a:p>
            <a:fld id="{47FB0165-D2F4-489D-B8E0-1AD7727807F0}" type="slidenum">
              <a:rPr lang="en-US" altLang="en-US"/>
              <a:pPr/>
              <a:t>‹#›</a:t>
            </a:fld>
            <a:endParaRPr lang="en-US" altLang="en-US"/>
          </a:p>
        </p:txBody>
      </p:sp>
    </p:spTree>
    <p:extLst>
      <p:ext uri="{BB962C8B-B14F-4D97-AF65-F5344CB8AC3E}">
        <p14:creationId xmlns:p14="http://schemas.microsoft.com/office/powerpoint/2010/main" val="1200813085"/>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0E17615-AB2D-4619-9A62-AA7C3C7DE56C}"/>
              </a:ext>
            </a:extLst>
          </p:cNvPr>
          <p:cNvSpPr>
            <a:spLocks noGrp="1"/>
          </p:cNvSpPr>
          <p:nvPr>
            <p:ph type="dt" sz="half" idx="10"/>
          </p:nvPr>
        </p:nvSpPr>
        <p:spPr/>
        <p:txBody>
          <a:bodyPr/>
          <a:lstStyle>
            <a:lvl1pPr>
              <a:defRPr/>
            </a:lvl1pPr>
          </a:lstStyle>
          <a:p>
            <a:fld id="{72B390B8-AAA7-42BF-AC18-54438035F55A}"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196E155F-E60E-4784-AB8B-CE3D4641466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ED82BE3-29F0-45D4-8D37-A94EF3ADE23B}"/>
              </a:ext>
            </a:extLst>
          </p:cNvPr>
          <p:cNvSpPr>
            <a:spLocks noGrp="1"/>
          </p:cNvSpPr>
          <p:nvPr>
            <p:ph type="sldNum" sz="quarter" idx="12"/>
          </p:nvPr>
        </p:nvSpPr>
        <p:spPr/>
        <p:txBody>
          <a:bodyPr/>
          <a:lstStyle>
            <a:lvl1pPr>
              <a:defRPr/>
            </a:lvl1pPr>
          </a:lstStyle>
          <a:p>
            <a:fld id="{1E595A04-F34F-40E7-A056-B2F3E27EED88}" type="slidenum">
              <a:rPr lang="en-US" altLang="en-US"/>
              <a:pPr/>
              <a:t>‹#›</a:t>
            </a:fld>
            <a:endParaRPr lang="en-US" altLang="en-US"/>
          </a:p>
        </p:txBody>
      </p:sp>
    </p:spTree>
    <p:extLst>
      <p:ext uri="{BB962C8B-B14F-4D97-AF65-F5344CB8AC3E}">
        <p14:creationId xmlns:p14="http://schemas.microsoft.com/office/powerpoint/2010/main" val="1469413960"/>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9ECBAFE-FAF8-4C8A-8A08-2E7B7BCD178D}"/>
              </a:ext>
            </a:extLst>
          </p:cNvPr>
          <p:cNvSpPr>
            <a:spLocks noGrp="1"/>
          </p:cNvSpPr>
          <p:nvPr>
            <p:ph type="dt" sz="half" idx="10"/>
          </p:nvPr>
        </p:nvSpPr>
        <p:spPr/>
        <p:txBody>
          <a:bodyPr/>
          <a:lstStyle>
            <a:lvl1pPr>
              <a:defRPr/>
            </a:lvl1pPr>
          </a:lstStyle>
          <a:p>
            <a:fld id="{F259F2CA-D7A5-4EFD-B00E-8DA482F21E55}"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4F55DBAD-670C-471E-88AE-88FA87A8FAB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DCEC6B0-4D66-4DF5-82EE-3F22F780FE66}"/>
              </a:ext>
            </a:extLst>
          </p:cNvPr>
          <p:cNvSpPr>
            <a:spLocks noGrp="1"/>
          </p:cNvSpPr>
          <p:nvPr>
            <p:ph type="sldNum" sz="quarter" idx="12"/>
          </p:nvPr>
        </p:nvSpPr>
        <p:spPr/>
        <p:txBody>
          <a:bodyPr/>
          <a:lstStyle>
            <a:lvl1pPr>
              <a:defRPr/>
            </a:lvl1pPr>
          </a:lstStyle>
          <a:p>
            <a:fld id="{E5F57C40-A742-4BDA-8C5D-1097B0D13ECD}" type="slidenum">
              <a:rPr lang="en-US" altLang="en-US"/>
              <a:pPr/>
              <a:t>‹#›</a:t>
            </a:fld>
            <a:endParaRPr lang="en-US" altLang="en-US"/>
          </a:p>
        </p:txBody>
      </p:sp>
    </p:spTree>
    <p:extLst>
      <p:ext uri="{BB962C8B-B14F-4D97-AF65-F5344CB8AC3E}">
        <p14:creationId xmlns:p14="http://schemas.microsoft.com/office/powerpoint/2010/main" val="3302879014"/>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8FD300DC-A5F2-4BD8-B62A-9EC8ECAC8162}"/>
              </a:ext>
            </a:extLst>
          </p:cNvPr>
          <p:cNvSpPr>
            <a:spLocks noGrp="1"/>
          </p:cNvSpPr>
          <p:nvPr>
            <p:ph type="dt" sz="half" idx="10"/>
          </p:nvPr>
        </p:nvSpPr>
        <p:spPr/>
        <p:txBody>
          <a:bodyPr/>
          <a:lstStyle>
            <a:lvl1pPr>
              <a:defRPr/>
            </a:lvl1pPr>
          </a:lstStyle>
          <a:p>
            <a:fld id="{2A2AC055-A7EA-4F65-8449-908281CDABD1}" type="datetimeFigureOut">
              <a:rPr lang="en-US" altLang="en-US"/>
              <a:pPr/>
              <a:t>7/6/20</a:t>
            </a:fld>
            <a:endParaRPr lang="en-US" altLang="en-US"/>
          </a:p>
        </p:txBody>
      </p:sp>
      <p:sp>
        <p:nvSpPr>
          <p:cNvPr id="6" name="Footer Placeholder 4">
            <a:extLst>
              <a:ext uri="{FF2B5EF4-FFF2-40B4-BE49-F238E27FC236}">
                <a16:creationId xmlns:a16="http://schemas.microsoft.com/office/drawing/2014/main" id="{CF91C68B-5341-4832-8004-510E75B44BF0}"/>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8D87FB81-2DA2-4C17-B21C-C5E8651B6238}"/>
              </a:ext>
            </a:extLst>
          </p:cNvPr>
          <p:cNvSpPr>
            <a:spLocks noGrp="1"/>
          </p:cNvSpPr>
          <p:nvPr>
            <p:ph type="sldNum" sz="quarter" idx="12"/>
          </p:nvPr>
        </p:nvSpPr>
        <p:spPr/>
        <p:txBody>
          <a:bodyPr/>
          <a:lstStyle>
            <a:lvl1pPr>
              <a:defRPr/>
            </a:lvl1pPr>
          </a:lstStyle>
          <a:p>
            <a:fld id="{984F7EF3-D05C-4AB0-8983-511722385AA1}" type="slidenum">
              <a:rPr lang="en-US" altLang="en-US"/>
              <a:pPr/>
              <a:t>‹#›</a:t>
            </a:fld>
            <a:endParaRPr lang="en-US" altLang="en-US"/>
          </a:p>
        </p:txBody>
      </p:sp>
    </p:spTree>
    <p:extLst>
      <p:ext uri="{BB962C8B-B14F-4D97-AF65-F5344CB8AC3E}">
        <p14:creationId xmlns:p14="http://schemas.microsoft.com/office/powerpoint/2010/main" val="3962490258"/>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FFC5C8E0-B0A8-4AAB-926C-5ABC7DFAEBA8}"/>
              </a:ext>
            </a:extLst>
          </p:cNvPr>
          <p:cNvSpPr>
            <a:spLocks noGrp="1"/>
          </p:cNvSpPr>
          <p:nvPr>
            <p:ph type="dt" sz="half" idx="10"/>
          </p:nvPr>
        </p:nvSpPr>
        <p:spPr/>
        <p:txBody>
          <a:bodyPr/>
          <a:lstStyle>
            <a:lvl1pPr>
              <a:defRPr/>
            </a:lvl1pPr>
          </a:lstStyle>
          <a:p>
            <a:fld id="{B0D5ECA5-70A4-4ED1-A5F1-A939D27D333A}" type="datetimeFigureOut">
              <a:rPr lang="en-US" altLang="en-US"/>
              <a:pPr/>
              <a:t>7/6/20</a:t>
            </a:fld>
            <a:endParaRPr lang="en-US" altLang="en-US"/>
          </a:p>
        </p:txBody>
      </p:sp>
      <p:sp>
        <p:nvSpPr>
          <p:cNvPr id="8" name="Footer Placeholder 4">
            <a:extLst>
              <a:ext uri="{FF2B5EF4-FFF2-40B4-BE49-F238E27FC236}">
                <a16:creationId xmlns:a16="http://schemas.microsoft.com/office/drawing/2014/main" id="{DAF93A58-CCA5-4D55-8D4B-FDAF119CF9B2}"/>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56A40B7-4097-475A-AF08-CF96BCC31F4B}"/>
              </a:ext>
            </a:extLst>
          </p:cNvPr>
          <p:cNvSpPr>
            <a:spLocks noGrp="1"/>
          </p:cNvSpPr>
          <p:nvPr>
            <p:ph type="sldNum" sz="quarter" idx="12"/>
          </p:nvPr>
        </p:nvSpPr>
        <p:spPr/>
        <p:txBody>
          <a:bodyPr/>
          <a:lstStyle>
            <a:lvl1pPr>
              <a:defRPr/>
            </a:lvl1pPr>
          </a:lstStyle>
          <a:p>
            <a:fld id="{88119662-7FBF-45D5-8F2D-E14F27C2F9CC}" type="slidenum">
              <a:rPr lang="en-US" altLang="en-US"/>
              <a:pPr/>
              <a:t>‹#›</a:t>
            </a:fld>
            <a:endParaRPr lang="en-US" altLang="en-US"/>
          </a:p>
        </p:txBody>
      </p:sp>
    </p:spTree>
    <p:extLst>
      <p:ext uri="{BB962C8B-B14F-4D97-AF65-F5344CB8AC3E}">
        <p14:creationId xmlns:p14="http://schemas.microsoft.com/office/powerpoint/2010/main" val="1430971529"/>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8A9A1D17-7C4D-4485-A6E2-0C9316B396E9}"/>
              </a:ext>
            </a:extLst>
          </p:cNvPr>
          <p:cNvSpPr>
            <a:spLocks noGrp="1"/>
          </p:cNvSpPr>
          <p:nvPr>
            <p:ph type="dt" sz="half" idx="10"/>
          </p:nvPr>
        </p:nvSpPr>
        <p:spPr/>
        <p:txBody>
          <a:bodyPr/>
          <a:lstStyle>
            <a:lvl1pPr>
              <a:defRPr/>
            </a:lvl1pPr>
          </a:lstStyle>
          <a:p>
            <a:fld id="{CC9CC676-7599-4105-AD5D-7DCBFD3519E4}" type="datetimeFigureOut">
              <a:rPr lang="en-US" altLang="en-US"/>
              <a:pPr/>
              <a:t>7/6/20</a:t>
            </a:fld>
            <a:endParaRPr lang="en-US" altLang="en-US"/>
          </a:p>
        </p:txBody>
      </p:sp>
      <p:sp>
        <p:nvSpPr>
          <p:cNvPr id="4" name="Footer Placeholder 4">
            <a:extLst>
              <a:ext uri="{FF2B5EF4-FFF2-40B4-BE49-F238E27FC236}">
                <a16:creationId xmlns:a16="http://schemas.microsoft.com/office/drawing/2014/main" id="{22B6A129-0E69-4D59-8DE0-2E1FF5E5A335}"/>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AB78C01-8A7A-4CFE-B67A-990648C6EBE5}"/>
              </a:ext>
            </a:extLst>
          </p:cNvPr>
          <p:cNvSpPr>
            <a:spLocks noGrp="1"/>
          </p:cNvSpPr>
          <p:nvPr>
            <p:ph type="sldNum" sz="quarter" idx="12"/>
          </p:nvPr>
        </p:nvSpPr>
        <p:spPr/>
        <p:txBody>
          <a:bodyPr/>
          <a:lstStyle>
            <a:lvl1pPr>
              <a:defRPr/>
            </a:lvl1pPr>
          </a:lstStyle>
          <a:p>
            <a:fld id="{58A8DD6A-A495-415B-B63E-DC034DD8DA9F}" type="slidenum">
              <a:rPr lang="en-US" altLang="en-US"/>
              <a:pPr/>
              <a:t>‹#›</a:t>
            </a:fld>
            <a:endParaRPr lang="en-US" altLang="en-US"/>
          </a:p>
        </p:txBody>
      </p:sp>
    </p:spTree>
    <p:extLst>
      <p:ext uri="{BB962C8B-B14F-4D97-AF65-F5344CB8AC3E}">
        <p14:creationId xmlns:p14="http://schemas.microsoft.com/office/powerpoint/2010/main" val="2603353390"/>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A9D8337-09B2-4D14-983C-F240AA3E85B3}"/>
              </a:ext>
            </a:extLst>
          </p:cNvPr>
          <p:cNvSpPr>
            <a:spLocks noGrp="1"/>
          </p:cNvSpPr>
          <p:nvPr>
            <p:ph type="dt" sz="half" idx="10"/>
          </p:nvPr>
        </p:nvSpPr>
        <p:spPr/>
        <p:txBody>
          <a:bodyPr/>
          <a:lstStyle>
            <a:lvl1pPr>
              <a:defRPr/>
            </a:lvl1pPr>
          </a:lstStyle>
          <a:p>
            <a:fld id="{B8646CB7-4F76-4E14-A6F7-94A79ADE32C7}" type="datetimeFigureOut">
              <a:rPr lang="en-US" altLang="en-US"/>
              <a:pPr/>
              <a:t>7/6/20</a:t>
            </a:fld>
            <a:endParaRPr lang="en-US" altLang="en-US"/>
          </a:p>
        </p:txBody>
      </p:sp>
      <p:sp>
        <p:nvSpPr>
          <p:cNvPr id="3" name="Footer Placeholder 4">
            <a:extLst>
              <a:ext uri="{FF2B5EF4-FFF2-40B4-BE49-F238E27FC236}">
                <a16:creationId xmlns:a16="http://schemas.microsoft.com/office/drawing/2014/main" id="{E22908FE-B11A-44FD-BD3E-72AD1C747FB3}"/>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3D541B9B-E35D-46B7-8B05-245E8935066B}"/>
              </a:ext>
            </a:extLst>
          </p:cNvPr>
          <p:cNvSpPr>
            <a:spLocks noGrp="1"/>
          </p:cNvSpPr>
          <p:nvPr>
            <p:ph type="sldNum" sz="quarter" idx="12"/>
          </p:nvPr>
        </p:nvSpPr>
        <p:spPr/>
        <p:txBody>
          <a:bodyPr/>
          <a:lstStyle>
            <a:lvl1pPr>
              <a:defRPr/>
            </a:lvl1pPr>
          </a:lstStyle>
          <a:p>
            <a:fld id="{4C9B4BF2-546D-456A-9392-E2532A31CF14}" type="slidenum">
              <a:rPr lang="en-US" altLang="en-US"/>
              <a:pPr/>
              <a:t>‹#›</a:t>
            </a:fld>
            <a:endParaRPr lang="en-US" altLang="en-US"/>
          </a:p>
        </p:txBody>
      </p:sp>
    </p:spTree>
    <p:extLst>
      <p:ext uri="{BB962C8B-B14F-4D97-AF65-F5344CB8AC3E}">
        <p14:creationId xmlns:p14="http://schemas.microsoft.com/office/powerpoint/2010/main" val="7034120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1.jpe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912.xml"/><Relationship Id="rId3" Type="http://schemas.openxmlformats.org/officeDocument/2006/relationships/slideLayout" Target="../slideLayouts/slideLayout907.xml"/><Relationship Id="rId7" Type="http://schemas.openxmlformats.org/officeDocument/2006/relationships/slideLayout" Target="../slideLayouts/slideLayout911.xml"/><Relationship Id="rId12" Type="http://schemas.openxmlformats.org/officeDocument/2006/relationships/theme" Target="../theme/theme100.xml"/><Relationship Id="rId2" Type="http://schemas.openxmlformats.org/officeDocument/2006/relationships/slideLayout" Target="../slideLayouts/slideLayout906.xml"/><Relationship Id="rId1" Type="http://schemas.openxmlformats.org/officeDocument/2006/relationships/slideLayout" Target="../slideLayouts/slideLayout905.xml"/><Relationship Id="rId6" Type="http://schemas.openxmlformats.org/officeDocument/2006/relationships/slideLayout" Target="../slideLayouts/slideLayout910.xml"/><Relationship Id="rId11" Type="http://schemas.openxmlformats.org/officeDocument/2006/relationships/slideLayout" Target="../slideLayouts/slideLayout915.xml"/><Relationship Id="rId5" Type="http://schemas.openxmlformats.org/officeDocument/2006/relationships/slideLayout" Target="../slideLayouts/slideLayout909.xml"/><Relationship Id="rId10" Type="http://schemas.openxmlformats.org/officeDocument/2006/relationships/slideLayout" Target="../slideLayouts/slideLayout914.xml"/><Relationship Id="rId4" Type="http://schemas.openxmlformats.org/officeDocument/2006/relationships/slideLayout" Target="../slideLayouts/slideLayout908.xml"/><Relationship Id="rId9" Type="http://schemas.openxmlformats.org/officeDocument/2006/relationships/slideLayout" Target="../slideLayouts/slideLayout913.xml"/></Relationships>
</file>

<file path=ppt/slideMasters/_rels/slideMaster101.xml.rels><?xml version="1.0" encoding="UTF-8" standalone="yes"?>
<Relationships xmlns="http://schemas.openxmlformats.org/package/2006/relationships"><Relationship Id="rId2" Type="http://schemas.openxmlformats.org/officeDocument/2006/relationships/theme" Target="../theme/theme101.xml"/><Relationship Id="rId1" Type="http://schemas.openxmlformats.org/officeDocument/2006/relationships/slideLayout" Target="../slideLayouts/slideLayout916.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924.xml"/><Relationship Id="rId3" Type="http://schemas.openxmlformats.org/officeDocument/2006/relationships/slideLayout" Target="../slideLayouts/slideLayout919.xml"/><Relationship Id="rId7" Type="http://schemas.openxmlformats.org/officeDocument/2006/relationships/slideLayout" Target="../slideLayouts/slideLayout923.xml"/><Relationship Id="rId12" Type="http://schemas.openxmlformats.org/officeDocument/2006/relationships/theme" Target="../theme/theme102.xml"/><Relationship Id="rId2" Type="http://schemas.openxmlformats.org/officeDocument/2006/relationships/slideLayout" Target="../slideLayouts/slideLayout918.xml"/><Relationship Id="rId1" Type="http://schemas.openxmlformats.org/officeDocument/2006/relationships/slideLayout" Target="../slideLayouts/slideLayout917.xml"/><Relationship Id="rId6" Type="http://schemas.openxmlformats.org/officeDocument/2006/relationships/slideLayout" Target="../slideLayouts/slideLayout922.xml"/><Relationship Id="rId11" Type="http://schemas.openxmlformats.org/officeDocument/2006/relationships/slideLayout" Target="../slideLayouts/slideLayout927.xml"/><Relationship Id="rId5" Type="http://schemas.openxmlformats.org/officeDocument/2006/relationships/slideLayout" Target="../slideLayouts/slideLayout921.xml"/><Relationship Id="rId10" Type="http://schemas.openxmlformats.org/officeDocument/2006/relationships/slideLayout" Target="../slideLayouts/slideLayout926.xml"/><Relationship Id="rId4" Type="http://schemas.openxmlformats.org/officeDocument/2006/relationships/slideLayout" Target="../slideLayouts/slideLayout920.xml"/><Relationship Id="rId9" Type="http://schemas.openxmlformats.org/officeDocument/2006/relationships/slideLayout" Target="../slideLayouts/slideLayout925.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935.xml"/><Relationship Id="rId3" Type="http://schemas.openxmlformats.org/officeDocument/2006/relationships/slideLayout" Target="../slideLayouts/slideLayout930.xml"/><Relationship Id="rId7" Type="http://schemas.openxmlformats.org/officeDocument/2006/relationships/slideLayout" Target="../slideLayouts/slideLayout934.xml"/><Relationship Id="rId12" Type="http://schemas.openxmlformats.org/officeDocument/2006/relationships/theme" Target="../theme/theme103.xml"/><Relationship Id="rId2" Type="http://schemas.openxmlformats.org/officeDocument/2006/relationships/slideLayout" Target="../slideLayouts/slideLayout929.xml"/><Relationship Id="rId1" Type="http://schemas.openxmlformats.org/officeDocument/2006/relationships/slideLayout" Target="../slideLayouts/slideLayout928.xml"/><Relationship Id="rId6" Type="http://schemas.openxmlformats.org/officeDocument/2006/relationships/slideLayout" Target="../slideLayouts/slideLayout933.xml"/><Relationship Id="rId11" Type="http://schemas.openxmlformats.org/officeDocument/2006/relationships/slideLayout" Target="../slideLayouts/slideLayout938.xml"/><Relationship Id="rId5" Type="http://schemas.openxmlformats.org/officeDocument/2006/relationships/slideLayout" Target="../slideLayouts/slideLayout932.xml"/><Relationship Id="rId10" Type="http://schemas.openxmlformats.org/officeDocument/2006/relationships/slideLayout" Target="../slideLayouts/slideLayout937.xml"/><Relationship Id="rId4" Type="http://schemas.openxmlformats.org/officeDocument/2006/relationships/slideLayout" Target="../slideLayouts/slideLayout931.xml"/><Relationship Id="rId9" Type="http://schemas.openxmlformats.org/officeDocument/2006/relationships/slideLayout" Target="../slideLayouts/slideLayout936.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946.xml"/><Relationship Id="rId3" Type="http://schemas.openxmlformats.org/officeDocument/2006/relationships/slideLayout" Target="../slideLayouts/slideLayout941.xml"/><Relationship Id="rId7" Type="http://schemas.openxmlformats.org/officeDocument/2006/relationships/slideLayout" Target="../slideLayouts/slideLayout945.xml"/><Relationship Id="rId2" Type="http://schemas.openxmlformats.org/officeDocument/2006/relationships/slideLayout" Target="../slideLayouts/slideLayout940.xml"/><Relationship Id="rId1" Type="http://schemas.openxmlformats.org/officeDocument/2006/relationships/slideLayout" Target="../slideLayouts/slideLayout939.xml"/><Relationship Id="rId6" Type="http://schemas.openxmlformats.org/officeDocument/2006/relationships/slideLayout" Target="../slideLayouts/slideLayout944.xml"/><Relationship Id="rId11" Type="http://schemas.openxmlformats.org/officeDocument/2006/relationships/theme" Target="../theme/theme104.xml"/><Relationship Id="rId5" Type="http://schemas.openxmlformats.org/officeDocument/2006/relationships/slideLayout" Target="../slideLayouts/slideLayout943.xml"/><Relationship Id="rId10" Type="http://schemas.openxmlformats.org/officeDocument/2006/relationships/slideLayout" Target="../slideLayouts/slideLayout948.xml"/><Relationship Id="rId4" Type="http://schemas.openxmlformats.org/officeDocument/2006/relationships/slideLayout" Target="../slideLayouts/slideLayout942.xml"/><Relationship Id="rId9" Type="http://schemas.openxmlformats.org/officeDocument/2006/relationships/slideLayout" Target="../slideLayouts/slideLayout947.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956.xml"/><Relationship Id="rId3" Type="http://schemas.openxmlformats.org/officeDocument/2006/relationships/slideLayout" Target="../slideLayouts/slideLayout951.xml"/><Relationship Id="rId7" Type="http://schemas.openxmlformats.org/officeDocument/2006/relationships/slideLayout" Target="../slideLayouts/slideLayout955.xml"/><Relationship Id="rId12" Type="http://schemas.openxmlformats.org/officeDocument/2006/relationships/theme" Target="../theme/theme105.xml"/><Relationship Id="rId2" Type="http://schemas.openxmlformats.org/officeDocument/2006/relationships/slideLayout" Target="../slideLayouts/slideLayout950.xml"/><Relationship Id="rId1" Type="http://schemas.openxmlformats.org/officeDocument/2006/relationships/slideLayout" Target="../slideLayouts/slideLayout949.xml"/><Relationship Id="rId6" Type="http://schemas.openxmlformats.org/officeDocument/2006/relationships/slideLayout" Target="../slideLayouts/slideLayout954.xml"/><Relationship Id="rId11" Type="http://schemas.openxmlformats.org/officeDocument/2006/relationships/slideLayout" Target="../slideLayouts/slideLayout959.xml"/><Relationship Id="rId5" Type="http://schemas.openxmlformats.org/officeDocument/2006/relationships/slideLayout" Target="../slideLayouts/slideLayout953.xml"/><Relationship Id="rId10" Type="http://schemas.openxmlformats.org/officeDocument/2006/relationships/slideLayout" Target="../slideLayouts/slideLayout958.xml"/><Relationship Id="rId4" Type="http://schemas.openxmlformats.org/officeDocument/2006/relationships/slideLayout" Target="../slideLayouts/slideLayout952.xml"/><Relationship Id="rId9" Type="http://schemas.openxmlformats.org/officeDocument/2006/relationships/slideLayout" Target="../slideLayouts/slideLayout957.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967.xml"/><Relationship Id="rId3" Type="http://schemas.openxmlformats.org/officeDocument/2006/relationships/slideLayout" Target="../slideLayouts/slideLayout962.xml"/><Relationship Id="rId7" Type="http://schemas.openxmlformats.org/officeDocument/2006/relationships/slideLayout" Target="../slideLayouts/slideLayout966.xml"/><Relationship Id="rId12" Type="http://schemas.openxmlformats.org/officeDocument/2006/relationships/theme" Target="../theme/theme106.xml"/><Relationship Id="rId2" Type="http://schemas.openxmlformats.org/officeDocument/2006/relationships/slideLayout" Target="../slideLayouts/slideLayout961.xml"/><Relationship Id="rId1" Type="http://schemas.openxmlformats.org/officeDocument/2006/relationships/slideLayout" Target="../slideLayouts/slideLayout960.xml"/><Relationship Id="rId6" Type="http://schemas.openxmlformats.org/officeDocument/2006/relationships/slideLayout" Target="../slideLayouts/slideLayout965.xml"/><Relationship Id="rId11" Type="http://schemas.openxmlformats.org/officeDocument/2006/relationships/slideLayout" Target="../slideLayouts/slideLayout970.xml"/><Relationship Id="rId5" Type="http://schemas.openxmlformats.org/officeDocument/2006/relationships/slideLayout" Target="../slideLayouts/slideLayout964.xml"/><Relationship Id="rId10" Type="http://schemas.openxmlformats.org/officeDocument/2006/relationships/slideLayout" Target="../slideLayouts/slideLayout969.xml"/><Relationship Id="rId4" Type="http://schemas.openxmlformats.org/officeDocument/2006/relationships/slideLayout" Target="../slideLayouts/slideLayout963.xml"/><Relationship Id="rId9" Type="http://schemas.openxmlformats.org/officeDocument/2006/relationships/slideLayout" Target="../slideLayouts/slideLayout968.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978.xml"/><Relationship Id="rId3" Type="http://schemas.openxmlformats.org/officeDocument/2006/relationships/slideLayout" Target="../slideLayouts/slideLayout973.xml"/><Relationship Id="rId7" Type="http://schemas.openxmlformats.org/officeDocument/2006/relationships/slideLayout" Target="../slideLayouts/slideLayout977.xml"/><Relationship Id="rId12" Type="http://schemas.openxmlformats.org/officeDocument/2006/relationships/theme" Target="../theme/theme107.xml"/><Relationship Id="rId2" Type="http://schemas.openxmlformats.org/officeDocument/2006/relationships/slideLayout" Target="../slideLayouts/slideLayout972.xml"/><Relationship Id="rId1" Type="http://schemas.openxmlformats.org/officeDocument/2006/relationships/slideLayout" Target="../slideLayouts/slideLayout971.xml"/><Relationship Id="rId6" Type="http://schemas.openxmlformats.org/officeDocument/2006/relationships/slideLayout" Target="../slideLayouts/slideLayout976.xml"/><Relationship Id="rId11" Type="http://schemas.openxmlformats.org/officeDocument/2006/relationships/slideLayout" Target="../slideLayouts/slideLayout981.xml"/><Relationship Id="rId5" Type="http://schemas.openxmlformats.org/officeDocument/2006/relationships/slideLayout" Target="../slideLayouts/slideLayout975.xml"/><Relationship Id="rId10" Type="http://schemas.openxmlformats.org/officeDocument/2006/relationships/slideLayout" Target="../slideLayouts/slideLayout980.xml"/><Relationship Id="rId4" Type="http://schemas.openxmlformats.org/officeDocument/2006/relationships/slideLayout" Target="../slideLayouts/slideLayout974.xml"/><Relationship Id="rId9" Type="http://schemas.openxmlformats.org/officeDocument/2006/relationships/slideLayout" Target="../slideLayouts/slideLayout979.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989.xml"/><Relationship Id="rId13" Type="http://schemas.openxmlformats.org/officeDocument/2006/relationships/image" Target="../media/image25.jpg"/><Relationship Id="rId3" Type="http://schemas.openxmlformats.org/officeDocument/2006/relationships/slideLayout" Target="../slideLayouts/slideLayout984.xml"/><Relationship Id="rId7" Type="http://schemas.openxmlformats.org/officeDocument/2006/relationships/slideLayout" Target="../slideLayouts/slideLayout988.xml"/><Relationship Id="rId12" Type="http://schemas.openxmlformats.org/officeDocument/2006/relationships/theme" Target="../theme/theme108.xml"/><Relationship Id="rId2" Type="http://schemas.openxmlformats.org/officeDocument/2006/relationships/slideLayout" Target="../slideLayouts/slideLayout983.xml"/><Relationship Id="rId1" Type="http://schemas.openxmlformats.org/officeDocument/2006/relationships/slideLayout" Target="../slideLayouts/slideLayout982.xml"/><Relationship Id="rId6" Type="http://schemas.openxmlformats.org/officeDocument/2006/relationships/slideLayout" Target="../slideLayouts/slideLayout987.xml"/><Relationship Id="rId11" Type="http://schemas.openxmlformats.org/officeDocument/2006/relationships/slideLayout" Target="../slideLayouts/slideLayout992.xml"/><Relationship Id="rId5" Type="http://schemas.openxmlformats.org/officeDocument/2006/relationships/slideLayout" Target="../slideLayouts/slideLayout986.xml"/><Relationship Id="rId10" Type="http://schemas.openxmlformats.org/officeDocument/2006/relationships/slideLayout" Target="../slideLayouts/slideLayout991.xml"/><Relationship Id="rId4" Type="http://schemas.openxmlformats.org/officeDocument/2006/relationships/slideLayout" Target="../slideLayouts/slideLayout985.xml"/><Relationship Id="rId9" Type="http://schemas.openxmlformats.org/officeDocument/2006/relationships/slideLayout" Target="../slideLayouts/slideLayout990.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000.xml"/><Relationship Id="rId13" Type="http://schemas.openxmlformats.org/officeDocument/2006/relationships/image" Target="../media/image26.jpg"/><Relationship Id="rId3" Type="http://schemas.openxmlformats.org/officeDocument/2006/relationships/slideLayout" Target="../slideLayouts/slideLayout995.xml"/><Relationship Id="rId7" Type="http://schemas.openxmlformats.org/officeDocument/2006/relationships/slideLayout" Target="../slideLayouts/slideLayout999.xml"/><Relationship Id="rId12" Type="http://schemas.openxmlformats.org/officeDocument/2006/relationships/theme" Target="../theme/theme109.xml"/><Relationship Id="rId2" Type="http://schemas.openxmlformats.org/officeDocument/2006/relationships/slideLayout" Target="../slideLayouts/slideLayout994.xml"/><Relationship Id="rId1" Type="http://schemas.openxmlformats.org/officeDocument/2006/relationships/slideLayout" Target="../slideLayouts/slideLayout993.xml"/><Relationship Id="rId6" Type="http://schemas.openxmlformats.org/officeDocument/2006/relationships/slideLayout" Target="../slideLayouts/slideLayout998.xml"/><Relationship Id="rId11" Type="http://schemas.openxmlformats.org/officeDocument/2006/relationships/slideLayout" Target="../slideLayouts/slideLayout1003.xml"/><Relationship Id="rId5" Type="http://schemas.openxmlformats.org/officeDocument/2006/relationships/slideLayout" Target="../slideLayouts/slideLayout997.xml"/><Relationship Id="rId10" Type="http://schemas.openxmlformats.org/officeDocument/2006/relationships/slideLayout" Target="../slideLayouts/slideLayout1002.xml"/><Relationship Id="rId4" Type="http://schemas.openxmlformats.org/officeDocument/2006/relationships/slideLayout" Target="../slideLayouts/slideLayout996.xml"/><Relationship Id="rId9" Type="http://schemas.openxmlformats.org/officeDocument/2006/relationships/slideLayout" Target="../slideLayouts/slideLayout1001.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104.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4" Type="http://schemas.openxmlformats.org/officeDocument/2006/relationships/theme" Target="../theme/theme11.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011.xml"/><Relationship Id="rId3" Type="http://schemas.openxmlformats.org/officeDocument/2006/relationships/slideLayout" Target="../slideLayouts/slideLayout1006.xml"/><Relationship Id="rId7" Type="http://schemas.openxmlformats.org/officeDocument/2006/relationships/slideLayout" Target="../slideLayouts/slideLayout1010.xml"/><Relationship Id="rId12" Type="http://schemas.openxmlformats.org/officeDocument/2006/relationships/theme" Target="../theme/theme110.xml"/><Relationship Id="rId2" Type="http://schemas.openxmlformats.org/officeDocument/2006/relationships/slideLayout" Target="../slideLayouts/slideLayout1005.xml"/><Relationship Id="rId1" Type="http://schemas.openxmlformats.org/officeDocument/2006/relationships/slideLayout" Target="../slideLayouts/slideLayout1004.xml"/><Relationship Id="rId6" Type="http://schemas.openxmlformats.org/officeDocument/2006/relationships/slideLayout" Target="../slideLayouts/slideLayout1009.xml"/><Relationship Id="rId11" Type="http://schemas.openxmlformats.org/officeDocument/2006/relationships/slideLayout" Target="../slideLayouts/slideLayout1014.xml"/><Relationship Id="rId5" Type="http://schemas.openxmlformats.org/officeDocument/2006/relationships/slideLayout" Target="../slideLayouts/slideLayout1008.xml"/><Relationship Id="rId10" Type="http://schemas.openxmlformats.org/officeDocument/2006/relationships/slideLayout" Target="../slideLayouts/slideLayout1013.xml"/><Relationship Id="rId4" Type="http://schemas.openxmlformats.org/officeDocument/2006/relationships/slideLayout" Target="../slideLayouts/slideLayout1007.xml"/><Relationship Id="rId9" Type="http://schemas.openxmlformats.org/officeDocument/2006/relationships/slideLayout" Target="../slideLayouts/slideLayout1012.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022.xml"/><Relationship Id="rId3" Type="http://schemas.openxmlformats.org/officeDocument/2006/relationships/slideLayout" Target="../slideLayouts/slideLayout1017.xml"/><Relationship Id="rId7" Type="http://schemas.openxmlformats.org/officeDocument/2006/relationships/slideLayout" Target="../slideLayouts/slideLayout1021.xml"/><Relationship Id="rId12" Type="http://schemas.openxmlformats.org/officeDocument/2006/relationships/theme" Target="../theme/theme111.xml"/><Relationship Id="rId2" Type="http://schemas.openxmlformats.org/officeDocument/2006/relationships/slideLayout" Target="../slideLayouts/slideLayout1016.xml"/><Relationship Id="rId1" Type="http://schemas.openxmlformats.org/officeDocument/2006/relationships/slideLayout" Target="../slideLayouts/slideLayout1015.xml"/><Relationship Id="rId6" Type="http://schemas.openxmlformats.org/officeDocument/2006/relationships/slideLayout" Target="../slideLayouts/slideLayout1020.xml"/><Relationship Id="rId11" Type="http://schemas.openxmlformats.org/officeDocument/2006/relationships/slideLayout" Target="../slideLayouts/slideLayout1025.xml"/><Relationship Id="rId5" Type="http://schemas.openxmlformats.org/officeDocument/2006/relationships/slideLayout" Target="../slideLayouts/slideLayout1019.xml"/><Relationship Id="rId10" Type="http://schemas.openxmlformats.org/officeDocument/2006/relationships/slideLayout" Target="../slideLayouts/slideLayout1024.xml"/><Relationship Id="rId4" Type="http://schemas.openxmlformats.org/officeDocument/2006/relationships/slideLayout" Target="../slideLayouts/slideLayout1018.xml"/><Relationship Id="rId9" Type="http://schemas.openxmlformats.org/officeDocument/2006/relationships/slideLayout" Target="../slideLayouts/slideLayout1023.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033.xml"/><Relationship Id="rId3" Type="http://schemas.openxmlformats.org/officeDocument/2006/relationships/slideLayout" Target="../slideLayouts/slideLayout1028.xml"/><Relationship Id="rId7" Type="http://schemas.openxmlformats.org/officeDocument/2006/relationships/slideLayout" Target="../slideLayouts/slideLayout1032.xml"/><Relationship Id="rId12" Type="http://schemas.openxmlformats.org/officeDocument/2006/relationships/theme" Target="../theme/theme112.xml"/><Relationship Id="rId2" Type="http://schemas.openxmlformats.org/officeDocument/2006/relationships/slideLayout" Target="../slideLayouts/slideLayout1027.xml"/><Relationship Id="rId1" Type="http://schemas.openxmlformats.org/officeDocument/2006/relationships/slideLayout" Target="../slideLayouts/slideLayout1026.xml"/><Relationship Id="rId6" Type="http://schemas.openxmlformats.org/officeDocument/2006/relationships/slideLayout" Target="../slideLayouts/slideLayout1031.xml"/><Relationship Id="rId11" Type="http://schemas.openxmlformats.org/officeDocument/2006/relationships/slideLayout" Target="../slideLayouts/slideLayout1036.xml"/><Relationship Id="rId5" Type="http://schemas.openxmlformats.org/officeDocument/2006/relationships/slideLayout" Target="../slideLayouts/slideLayout1030.xml"/><Relationship Id="rId10" Type="http://schemas.openxmlformats.org/officeDocument/2006/relationships/slideLayout" Target="../slideLayouts/slideLayout1035.xml"/><Relationship Id="rId4" Type="http://schemas.openxmlformats.org/officeDocument/2006/relationships/slideLayout" Target="../slideLayouts/slideLayout1029.xml"/><Relationship Id="rId9" Type="http://schemas.openxmlformats.org/officeDocument/2006/relationships/slideLayout" Target="../slideLayouts/slideLayout1034.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044.xml"/><Relationship Id="rId3" Type="http://schemas.openxmlformats.org/officeDocument/2006/relationships/slideLayout" Target="../slideLayouts/slideLayout1039.xml"/><Relationship Id="rId7" Type="http://schemas.openxmlformats.org/officeDocument/2006/relationships/slideLayout" Target="../slideLayouts/slideLayout1043.xml"/><Relationship Id="rId12" Type="http://schemas.openxmlformats.org/officeDocument/2006/relationships/theme" Target="../theme/theme113.xml"/><Relationship Id="rId2" Type="http://schemas.openxmlformats.org/officeDocument/2006/relationships/slideLayout" Target="../slideLayouts/slideLayout1038.xml"/><Relationship Id="rId1" Type="http://schemas.openxmlformats.org/officeDocument/2006/relationships/slideLayout" Target="../slideLayouts/slideLayout1037.xml"/><Relationship Id="rId6" Type="http://schemas.openxmlformats.org/officeDocument/2006/relationships/slideLayout" Target="../slideLayouts/slideLayout1042.xml"/><Relationship Id="rId11" Type="http://schemas.openxmlformats.org/officeDocument/2006/relationships/slideLayout" Target="../slideLayouts/slideLayout1047.xml"/><Relationship Id="rId5" Type="http://schemas.openxmlformats.org/officeDocument/2006/relationships/slideLayout" Target="../slideLayouts/slideLayout1041.xml"/><Relationship Id="rId10" Type="http://schemas.openxmlformats.org/officeDocument/2006/relationships/slideLayout" Target="../slideLayouts/slideLayout1046.xml"/><Relationship Id="rId4" Type="http://schemas.openxmlformats.org/officeDocument/2006/relationships/slideLayout" Target="../slideLayouts/slideLayout1040.xml"/><Relationship Id="rId9" Type="http://schemas.openxmlformats.org/officeDocument/2006/relationships/slideLayout" Target="../slideLayouts/slideLayout1045.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055.xml"/><Relationship Id="rId13" Type="http://schemas.openxmlformats.org/officeDocument/2006/relationships/slideLayout" Target="../slideLayouts/slideLayout1060.xml"/><Relationship Id="rId3" Type="http://schemas.openxmlformats.org/officeDocument/2006/relationships/slideLayout" Target="../slideLayouts/slideLayout1050.xml"/><Relationship Id="rId7" Type="http://schemas.openxmlformats.org/officeDocument/2006/relationships/slideLayout" Target="../slideLayouts/slideLayout1054.xml"/><Relationship Id="rId12" Type="http://schemas.openxmlformats.org/officeDocument/2006/relationships/slideLayout" Target="../slideLayouts/slideLayout1059.xml"/><Relationship Id="rId2" Type="http://schemas.openxmlformats.org/officeDocument/2006/relationships/slideLayout" Target="../slideLayouts/slideLayout1049.xml"/><Relationship Id="rId16" Type="http://schemas.openxmlformats.org/officeDocument/2006/relationships/theme" Target="../theme/theme114.xml"/><Relationship Id="rId1" Type="http://schemas.openxmlformats.org/officeDocument/2006/relationships/slideLayout" Target="../slideLayouts/slideLayout1048.xml"/><Relationship Id="rId6" Type="http://schemas.openxmlformats.org/officeDocument/2006/relationships/slideLayout" Target="../slideLayouts/slideLayout1053.xml"/><Relationship Id="rId11" Type="http://schemas.openxmlformats.org/officeDocument/2006/relationships/slideLayout" Target="../slideLayouts/slideLayout1058.xml"/><Relationship Id="rId5" Type="http://schemas.openxmlformats.org/officeDocument/2006/relationships/slideLayout" Target="../slideLayouts/slideLayout1052.xml"/><Relationship Id="rId15" Type="http://schemas.openxmlformats.org/officeDocument/2006/relationships/slideLayout" Target="../slideLayouts/slideLayout1062.xml"/><Relationship Id="rId10" Type="http://schemas.openxmlformats.org/officeDocument/2006/relationships/slideLayout" Target="../slideLayouts/slideLayout1057.xml"/><Relationship Id="rId4" Type="http://schemas.openxmlformats.org/officeDocument/2006/relationships/slideLayout" Target="../slideLayouts/slideLayout1051.xml"/><Relationship Id="rId9" Type="http://schemas.openxmlformats.org/officeDocument/2006/relationships/slideLayout" Target="../slideLayouts/slideLayout1056.xml"/><Relationship Id="rId14" Type="http://schemas.openxmlformats.org/officeDocument/2006/relationships/slideLayout" Target="../slideLayouts/slideLayout1061.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070.xml"/><Relationship Id="rId13" Type="http://schemas.openxmlformats.org/officeDocument/2006/relationships/image" Target="../media/image1.jpeg"/><Relationship Id="rId3" Type="http://schemas.openxmlformats.org/officeDocument/2006/relationships/slideLayout" Target="../slideLayouts/slideLayout1065.xml"/><Relationship Id="rId7" Type="http://schemas.openxmlformats.org/officeDocument/2006/relationships/slideLayout" Target="../slideLayouts/slideLayout1069.xml"/><Relationship Id="rId12" Type="http://schemas.openxmlformats.org/officeDocument/2006/relationships/theme" Target="../theme/theme115.xml"/><Relationship Id="rId2" Type="http://schemas.openxmlformats.org/officeDocument/2006/relationships/slideLayout" Target="../slideLayouts/slideLayout1064.xml"/><Relationship Id="rId1" Type="http://schemas.openxmlformats.org/officeDocument/2006/relationships/slideLayout" Target="../slideLayouts/slideLayout1063.xml"/><Relationship Id="rId6" Type="http://schemas.openxmlformats.org/officeDocument/2006/relationships/slideLayout" Target="../slideLayouts/slideLayout1068.xml"/><Relationship Id="rId11" Type="http://schemas.openxmlformats.org/officeDocument/2006/relationships/slideLayout" Target="../slideLayouts/slideLayout1073.xml"/><Relationship Id="rId5" Type="http://schemas.openxmlformats.org/officeDocument/2006/relationships/slideLayout" Target="../slideLayouts/slideLayout1067.xml"/><Relationship Id="rId10" Type="http://schemas.openxmlformats.org/officeDocument/2006/relationships/slideLayout" Target="../slideLayouts/slideLayout1072.xml"/><Relationship Id="rId4" Type="http://schemas.openxmlformats.org/officeDocument/2006/relationships/slideLayout" Target="../slideLayouts/slideLayout1066.xml"/><Relationship Id="rId9" Type="http://schemas.openxmlformats.org/officeDocument/2006/relationships/slideLayout" Target="../slideLayouts/slideLayout1071.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081.xml"/><Relationship Id="rId13" Type="http://schemas.openxmlformats.org/officeDocument/2006/relationships/slideLayout" Target="../slideLayouts/slideLayout1086.xml"/><Relationship Id="rId3" Type="http://schemas.openxmlformats.org/officeDocument/2006/relationships/slideLayout" Target="../slideLayouts/slideLayout1076.xml"/><Relationship Id="rId7" Type="http://schemas.openxmlformats.org/officeDocument/2006/relationships/slideLayout" Target="../slideLayouts/slideLayout1080.xml"/><Relationship Id="rId12" Type="http://schemas.openxmlformats.org/officeDocument/2006/relationships/slideLayout" Target="../slideLayouts/slideLayout1085.xml"/><Relationship Id="rId2" Type="http://schemas.openxmlformats.org/officeDocument/2006/relationships/slideLayout" Target="../slideLayouts/slideLayout1075.xml"/><Relationship Id="rId1" Type="http://schemas.openxmlformats.org/officeDocument/2006/relationships/slideLayout" Target="../slideLayouts/slideLayout1074.xml"/><Relationship Id="rId6" Type="http://schemas.openxmlformats.org/officeDocument/2006/relationships/slideLayout" Target="../slideLayouts/slideLayout1079.xml"/><Relationship Id="rId11" Type="http://schemas.openxmlformats.org/officeDocument/2006/relationships/slideLayout" Target="../slideLayouts/slideLayout1084.xml"/><Relationship Id="rId5" Type="http://schemas.openxmlformats.org/officeDocument/2006/relationships/slideLayout" Target="../slideLayouts/slideLayout1078.xml"/><Relationship Id="rId10" Type="http://schemas.openxmlformats.org/officeDocument/2006/relationships/slideLayout" Target="../slideLayouts/slideLayout1083.xml"/><Relationship Id="rId4" Type="http://schemas.openxmlformats.org/officeDocument/2006/relationships/slideLayout" Target="../slideLayouts/slideLayout1077.xml"/><Relationship Id="rId9" Type="http://schemas.openxmlformats.org/officeDocument/2006/relationships/slideLayout" Target="../slideLayouts/slideLayout1082.xml"/><Relationship Id="rId14" Type="http://schemas.openxmlformats.org/officeDocument/2006/relationships/theme" Target="../theme/theme116.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094.xml"/><Relationship Id="rId3" Type="http://schemas.openxmlformats.org/officeDocument/2006/relationships/slideLayout" Target="../slideLayouts/slideLayout1089.xml"/><Relationship Id="rId7" Type="http://schemas.openxmlformats.org/officeDocument/2006/relationships/slideLayout" Target="../slideLayouts/slideLayout1093.xml"/><Relationship Id="rId12" Type="http://schemas.openxmlformats.org/officeDocument/2006/relationships/theme" Target="../theme/theme117.xml"/><Relationship Id="rId2" Type="http://schemas.openxmlformats.org/officeDocument/2006/relationships/slideLayout" Target="../slideLayouts/slideLayout1088.xml"/><Relationship Id="rId1" Type="http://schemas.openxmlformats.org/officeDocument/2006/relationships/slideLayout" Target="../slideLayouts/slideLayout1087.xml"/><Relationship Id="rId6" Type="http://schemas.openxmlformats.org/officeDocument/2006/relationships/slideLayout" Target="../slideLayouts/slideLayout1092.xml"/><Relationship Id="rId11" Type="http://schemas.openxmlformats.org/officeDocument/2006/relationships/slideLayout" Target="../slideLayouts/slideLayout1097.xml"/><Relationship Id="rId5" Type="http://schemas.openxmlformats.org/officeDocument/2006/relationships/slideLayout" Target="../slideLayouts/slideLayout1091.xml"/><Relationship Id="rId10" Type="http://schemas.openxmlformats.org/officeDocument/2006/relationships/slideLayout" Target="../slideLayouts/slideLayout1096.xml"/><Relationship Id="rId4" Type="http://schemas.openxmlformats.org/officeDocument/2006/relationships/slideLayout" Target="../slideLayouts/slideLayout1090.xml"/><Relationship Id="rId9" Type="http://schemas.openxmlformats.org/officeDocument/2006/relationships/slideLayout" Target="../slideLayouts/slideLayout1095.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105.xml"/><Relationship Id="rId3" Type="http://schemas.openxmlformats.org/officeDocument/2006/relationships/slideLayout" Target="../slideLayouts/slideLayout1100.xml"/><Relationship Id="rId7" Type="http://schemas.openxmlformats.org/officeDocument/2006/relationships/slideLayout" Target="../slideLayouts/slideLayout1104.xml"/><Relationship Id="rId12" Type="http://schemas.openxmlformats.org/officeDocument/2006/relationships/theme" Target="../theme/theme118.xml"/><Relationship Id="rId2" Type="http://schemas.openxmlformats.org/officeDocument/2006/relationships/slideLayout" Target="../slideLayouts/slideLayout1099.xml"/><Relationship Id="rId1" Type="http://schemas.openxmlformats.org/officeDocument/2006/relationships/slideLayout" Target="../slideLayouts/slideLayout1098.xml"/><Relationship Id="rId6" Type="http://schemas.openxmlformats.org/officeDocument/2006/relationships/slideLayout" Target="../slideLayouts/slideLayout1103.xml"/><Relationship Id="rId11" Type="http://schemas.openxmlformats.org/officeDocument/2006/relationships/slideLayout" Target="../slideLayouts/slideLayout1108.xml"/><Relationship Id="rId5" Type="http://schemas.openxmlformats.org/officeDocument/2006/relationships/slideLayout" Target="../slideLayouts/slideLayout1102.xml"/><Relationship Id="rId10" Type="http://schemas.openxmlformats.org/officeDocument/2006/relationships/slideLayout" Target="../slideLayouts/slideLayout1107.xml"/><Relationship Id="rId4" Type="http://schemas.openxmlformats.org/officeDocument/2006/relationships/slideLayout" Target="../slideLayouts/slideLayout1101.xml"/><Relationship Id="rId9" Type="http://schemas.openxmlformats.org/officeDocument/2006/relationships/slideLayout" Target="../slideLayouts/slideLayout1106.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116.xml"/><Relationship Id="rId3" Type="http://schemas.openxmlformats.org/officeDocument/2006/relationships/slideLayout" Target="../slideLayouts/slideLayout1111.xml"/><Relationship Id="rId7" Type="http://schemas.openxmlformats.org/officeDocument/2006/relationships/slideLayout" Target="../slideLayouts/slideLayout1115.xml"/><Relationship Id="rId12" Type="http://schemas.openxmlformats.org/officeDocument/2006/relationships/theme" Target="../theme/theme119.xml"/><Relationship Id="rId2" Type="http://schemas.openxmlformats.org/officeDocument/2006/relationships/slideLayout" Target="../slideLayouts/slideLayout1110.xml"/><Relationship Id="rId1" Type="http://schemas.openxmlformats.org/officeDocument/2006/relationships/slideLayout" Target="../slideLayouts/slideLayout1109.xml"/><Relationship Id="rId6" Type="http://schemas.openxmlformats.org/officeDocument/2006/relationships/slideLayout" Target="../slideLayouts/slideLayout1114.xml"/><Relationship Id="rId11" Type="http://schemas.openxmlformats.org/officeDocument/2006/relationships/slideLayout" Target="../slideLayouts/slideLayout1119.xml"/><Relationship Id="rId5" Type="http://schemas.openxmlformats.org/officeDocument/2006/relationships/slideLayout" Target="../slideLayouts/slideLayout1113.xml"/><Relationship Id="rId10" Type="http://schemas.openxmlformats.org/officeDocument/2006/relationships/slideLayout" Target="../slideLayouts/slideLayout1118.xml"/><Relationship Id="rId4" Type="http://schemas.openxmlformats.org/officeDocument/2006/relationships/slideLayout" Target="../slideLayouts/slideLayout1112.xml"/><Relationship Id="rId9" Type="http://schemas.openxmlformats.org/officeDocument/2006/relationships/slideLayout" Target="../slideLayouts/slideLayout111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image" Target="../media/image3.png"/><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2.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20.xml.rels><?xml version="1.0" encoding="UTF-8" standalone="yes"?>
<Relationships xmlns="http://schemas.openxmlformats.org/package/2006/relationships"><Relationship Id="rId3" Type="http://schemas.openxmlformats.org/officeDocument/2006/relationships/slideLayout" Target="../slideLayouts/slideLayout1122.xml"/><Relationship Id="rId2" Type="http://schemas.openxmlformats.org/officeDocument/2006/relationships/slideLayout" Target="../slideLayouts/slideLayout1121.xml"/><Relationship Id="rId1" Type="http://schemas.openxmlformats.org/officeDocument/2006/relationships/slideLayout" Target="../slideLayouts/slideLayout1120.xml"/><Relationship Id="rId4" Type="http://schemas.openxmlformats.org/officeDocument/2006/relationships/theme" Target="../theme/theme12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4.jpe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3.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4.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image" Target="../media/image1.jpeg"/><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5.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6.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7.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8.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9.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20.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1.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image" Target="../media/image5.emf"/><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2.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3.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image" Target="../media/image1.jpeg"/><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4.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5.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6.xml.rels><?xml version="1.0" encoding="UTF-8" standalone="yes"?>
<Relationships xmlns="http://schemas.openxmlformats.org/package/2006/relationships"><Relationship Id="rId8" Type="http://schemas.openxmlformats.org/officeDocument/2006/relationships/theme" Target="../theme/theme2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5" Type="http://schemas.openxmlformats.org/officeDocument/2006/relationships/slideLayout" Target="../slideLayouts/slideLayout263.xml"/><Relationship Id="rId4" Type="http://schemas.openxmlformats.org/officeDocument/2006/relationships/slideLayout" Target="../slideLayouts/slideLayout262.xml"/></Relationships>
</file>

<file path=ppt/slideMasters/_rels/slideMaster27.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theme" Target="../theme/theme27.xml"/><Relationship Id="rId1" Type="http://schemas.openxmlformats.org/officeDocument/2006/relationships/slideLayout" Target="../slideLayouts/slideLayout26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4.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theme" Target="../theme/theme28.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slideLayout" Target="../slideLayouts/slideLayout277.xml"/><Relationship Id="rId5" Type="http://schemas.openxmlformats.org/officeDocument/2006/relationships/slideLayout" Target="../slideLayouts/slideLayout271.xml"/><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29.xml.rels><?xml version="1.0" encoding="UTF-8" standalone="yes"?>
<Relationships xmlns="http://schemas.openxmlformats.org/package/2006/relationships"><Relationship Id="rId3" Type="http://schemas.openxmlformats.org/officeDocument/2006/relationships/theme" Target="../theme/theme29.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4" Type="http://schemas.openxmlformats.org/officeDocument/2006/relationships/image" Target="../media/image7.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1.jpe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3" Type="http://schemas.openxmlformats.org/officeDocument/2006/relationships/theme" Target="../theme/theme30.xml"/><Relationship Id="rId2" Type="http://schemas.openxmlformats.org/officeDocument/2006/relationships/slideLayout" Target="../slideLayouts/slideLayout281.xml"/><Relationship Id="rId1" Type="http://schemas.openxmlformats.org/officeDocument/2006/relationships/slideLayout" Target="../slideLayouts/slideLayout280.xml"/></Relationships>
</file>

<file path=ppt/slideMasters/_rels/slideMaster31.xml.rels><?xml version="1.0" encoding="UTF-8" standalone="yes"?>
<Relationships xmlns="http://schemas.openxmlformats.org/package/2006/relationships"><Relationship Id="rId3" Type="http://schemas.openxmlformats.org/officeDocument/2006/relationships/theme" Target="../theme/theme31.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4" Type="http://schemas.openxmlformats.org/officeDocument/2006/relationships/image" Target="../media/image8.jpeg"/></Relationships>
</file>

<file path=ppt/slideMasters/_rels/slideMaster32.xml.rels><?xml version="1.0" encoding="UTF-8" standalone="yes"?>
<Relationships xmlns="http://schemas.openxmlformats.org/package/2006/relationships"><Relationship Id="rId8" Type="http://schemas.openxmlformats.org/officeDocument/2006/relationships/theme" Target="../theme/theme32.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5" Type="http://schemas.openxmlformats.org/officeDocument/2006/relationships/slideLayout" Target="../slideLayouts/slideLayout288.xml"/><Relationship Id="rId4" Type="http://schemas.openxmlformats.org/officeDocument/2006/relationships/slideLayout" Target="../slideLayouts/slideLayout287.xml"/></Relationships>
</file>

<file path=ppt/slideMasters/_rels/slideMaster33.xml.rels><?xml version="1.0" encoding="UTF-8" standalone="yes"?>
<Relationships xmlns="http://schemas.openxmlformats.org/package/2006/relationships"><Relationship Id="rId3" Type="http://schemas.openxmlformats.org/officeDocument/2006/relationships/theme" Target="../theme/theme33.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4" Type="http://schemas.openxmlformats.org/officeDocument/2006/relationships/image" Target="../media/image9.jpeg"/></Relationships>
</file>

<file path=ppt/slideMasters/_rels/slideMaster34.xml.rels><?xml version="1.0" encoding="UTF-8" standalone="yes"?>
<Relationships xmlns="http://schemas.openxmlformats.org/package/2006/relationships"><Relationship Id="rId3" Type="http://schemas.openxmlformats.org/officeDocument/2006/relationships/slideLayout" Target="../slideLayouts/slideLayout295.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3" Type="http://schemas.openxmlformats.org/officeDocument/2006/relationships/theme" Target="../theme/theme35.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4" Type="http://schemas.openxmlformats.org/officeDocument/2006/relationships/image" Target="../media/image10.jpeg"/></Relationships>
</file>

<file path=ppt/slideMasters/_rels/slideMaster36.xml.rels><?xml version="1.0" encoding="UTF-8" standalone="yes"?>
<Relationships xmlns="http://schemas.openxmlformats.org/package/2006/relationships"><Relationship Id="rId3" Type="http://schemas.openxmlformats.org/officeDocument/2006/relationships/theme" Target="../theme/theme36.xml"/><Relationship Id="rId2" Type="http://schemas.openxmlformats.org/officeDocument/2006/relationships/slideLayout" Target="../slideLayouts/slideLayout299.xml"/><Relationship Id="rId1" Type="http://schemas.openxmlformats.org/officeDocument/2006/relationships/slideLayout" Target="../slideLayouts/slideLayout298.xml"/><Relationship Id="rId6" Type="http://schemas.openxmlformats.org/officeDocument/2006/relationships/image" Target="../media/image13.jpeg"/><Relationship Id="rId5" Type="http://schemas.openxmlformats.org/officeDocument/2006/relationships/image" Target="../media/image12.jpeg"/><Relationship Id="rId4" Type="http://schemas.openxmlformats.org/officeDocument/2006/relationships/image" Target="../media/image11.jpeg"/></Relationships>
</file>

<file path=ppt/slideMasters/_rels/slideMaster37.xml.rels><?xml version="1.0" encoding="UTF-8" standalone="yes"?>
<Relationships xmlns="http://schemas.openxmlformats.org/package/2006/relationships"><Relationship Id="rId3" Type="http://schemas.openxmlformats.org/officeDocument/2006/relationships/theme" Target="../theme/theme37.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Masters/_rels/slideMaster38.xml.rels><?xml version="1.0" encoding="UTF-8" standalone="yes"?>
<Relationships xmlns="http://schemas.openxmlformats.org/package/2006/relationships"><Relationship Id="rId3" Type="http://schemas.openxmlformats.org/officeDocument/2006/relationships/theme" Target="../theme/theme38.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image" Target="../media/image13.jpeg"/><Relationship Id="rId5" Type="http://schemas.openxmlformats.org/officeDocument/2006/relationships/image" Target="../media/image12.jpeg"/><Relationship Id="rId4" Type="http://schemas.openxmlformats.org/officeDocument/2006/relationships/image" Target="../media/image11.jpeg"/></Relationships>
</file>

<file path=ppt/slideMasters/_rels/slideMaster39.xml.rels><?xml version="1.0" encoding="UTF-8" standalone="yes"?>
<Relationships xmlns="http://schemas.openxmlformats.org/package/2006/relationships"><Relationship Id="rId3" Type="http://schemas.openxmlformats.org/officeDocument/2006/relationships/theme" Target="../theme/theme39.xml"/><Relationship Id="rId2" Type="http://schemas.openxmlformats.org/officeDocument/2006/relationships/slideLayout" Target="../slideLayouts/slideLayout305.xml"/><Relationship Id="rId1" Type="http://schemas.openxmlformats.org/officeDocument/2006/relationships/slideLayout" Target="../slideLayouts/slideLayout30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1.jpe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theme" Target="../theme/theme40.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5" Type="http://schemas.openxmlformats.org/officeDocument/2006/relationships/slideLayout" Target="../slideLayouts/slideLayout310.xml"/><Relationship Id="rId4" Type="http://schemas.openxmlformats.org/officeDocument/2006/relationships/slideLayout" Target="../slideLayouts/slideLayout30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41.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31.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theme" Target="../theme/theme42.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42.xml"/><Relationship Id="rId3" Type="http://schemas.openxmlformats.org/officeDocument/2006/relationships/slideLayout" Target="../slideLayouts/slideLayout337.xml"/><Relationship Id="rId7" Type="http://schemas.openxmlformats.org/officeDocument/2006/relationships/slideLayout" Target="../slideLayouts/slideLayout341.xml"/><Relationship Id="rId12" Type="http://schemas.openxmlformats.org/officeDocument/2006/relationships/theme" Target="../theme/theme43.xml"/><Relationship Id="rId2" Type="http://schemas.openxmlformats.org/officeDocument/2006/relationships/slideLayout" Target="../slideLayouts/slideLayout336.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5" Type="http://schemas.openxmlformats.org/officeDocument/2006/relationships/slideLayout" Target="../slideLayouts/slideLayout339.xml"/><Relationship Id="rId10" Type="http://schemas.openxmlformats.org/officeDocument/2006/relationships/slideLayout" Target="../slideLayouts/slideLayout344.xml"/><Relationship Id="rId4" Type="http://schemas.openxmlformats.org/officeDocument/2006/relationships/slideLayout" Target="../slideLayouts/slideLayout338.xml"/><Relationship Id="rId9" Type="http://schemas.openxmlformats.org/officeDocument/2006/relationships/slideLayout" Target="../slideLayouts/slideLayout343.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34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14.png"/><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45.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5" Type="http://schemas.openxmlformats.org/officeDocument/2006/relationships/image" Target="../media/image16.png"/><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 Id="rId14" Type="http://schemas.openxmlformats.org/officeDocument/2006/relationships/image" Target="../media/image15.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65.xml"/><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46.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76.xml"/><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47.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image" Target="../media/image1.jpeg"/><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theme" Target="../theme/theme48.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398.xml"/><Relationship Id="rId13" Type="http://schemas.openxmlformats.org/officeDocument/2006/relationships/image" Target="../media/image1.jpeg"/><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49.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09.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theme" Target="../theme/theme50.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41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21.xml"/><Relationship Id="rId13" Type="http://schemas.openxmlformats.org/officeDocument/2006/relationships/image" Target="../media/image1.jpeg"/><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52.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image" Target="../media/image1.jpeg"/><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53.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43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55.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56.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57.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58.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488.xml"/><Relationship Id="rId13" Type="http://schemas.openxmlformats.org/officeDocument/2006/relationships/slideLayout" Target="../slideLayouts/slideLayout493.xml"/><Relationship Id="rId18" Type="http://schemas.openxmlformats.org/officeDocument/2006/relationships/theme" Target="../theme/theme59.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slideLayout" Target="../slideLayouts/slideLayout492.xml"/><Relationship Id="rId17" Type="http://schemas.openxmlformats.org/officeDocument/2006/relationships/slideLayout" Target="../slideLayouts/slideLayout497.xml"/><Relationship Id="rId2" Type="http://schemas.openxmlformats.org/officeDocument/2006/relationships/slideLayout" Target="../slideLayouts/slideLayout482.xml"/><Relationship Id="rId16" Type="http://schemas.openxmlformats.org/officeDocument/2006/relationships/slideLayout" Target="../slideLayouts/slideLayout496.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5" Type="http://schemas.openxmlformats.org/officeDocument/2006/relationships/slideLayout" Target="../slideLayouts/slideLayout49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 Id="rId14" Type="http://schemas.openxmlformats.org/officeDocument/2006/relationships/slideLayout" Target="../slideLayouts/slideLayout49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05.xml"/><Relationship Id="rId13" Type="http://schemas.openxmlformats.org/officeDocument/2006/relationships/image" Target="../media/image18.png"/><Relationship Id="rId3" Type="http://schemas.openxmlformats.org/officeDocument/2006/relationships/slideLayout" Target="../slideLayouts/slideLayout500.xml"/><Relationship Id="rId7" Type="http://schemas.openxmlformats.org/officeDocument/2006/relationships/slideLayout" Target="../slideLayouts/slideLayout504.xml"/><Relationship Id="rId12" Type="http://schemas.openxmlformats.org/officeDocument/2006/relationships/theme" Target="../theme/theme60.xml"/><Relationship Id="rId2" Type="http://schemas.openxmlformats.org/officeDocument/2006/relationships/slideLayout" Target="../slideLayouts/slideLayout499.xml"/><Relationship Id="rId1" Type="http://schemas.openxmlformats.org/officeDocument/2006/relationships/slideLayout" Target="../slideLayouts/slideLayout498.xml"/><Relationship Id="rId6" Type="http://schemas.openxmlformats.org/officeDocument/2006/relationships/slideLayout" Target="../slideLayouts/slideLayout503.xml"/><Relationship Id="rId11" Type="http://schemas.openxmlformats.org/officeDocument/2006/relationships/slideLayout" Target="../slideLayouts/slideLayout508.xml"/><Relationship Id="rId5" Type="http://schemas.openxmlformats.org/officeDocument/2006/relationships/slideLayout" Target="../slideLayouts/slideLayout502.xml"/><Relationship Id="rId10" Type="http://schemas.openxmlformats.org/officeDocument/2006/relationships/slideLayout" Target="../slideLayouts/slideLayout507.xml"/><Relationship Id="rId4" Type="http://schemas.openxmlformats.org/officeDocument/2006/relationships/slideLayout" Target="../slideLayouts/slideLayout501.xml"/><Relationship Id="rId9" Type="http://schemas.openxmlformats.org/officeDocument/2006/relationships/slideLayout" Target="../slideLayouts/slideLayout50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16.xml"/><Relationship Id="rId3" Type="http://schemas.openxmlformats.org/officeDocument/2006/relationships/slideLayout" Target="../slideLayouts/slideLayout511.xml"/><Relationship Id="rId7" Type="http://schemas.openxmlformats.org/officeDocument/2006/relationships/slideLayout" Target="../slideLayouts/slideLayout515.xml"/><Relationship Id="rId12" Type="http://schemas.openxmlformats.org/officeDocument/2006/relationships/theme" Target="../theme/theme61.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11" Type="http://schemas.openxmlformats.org/officeDocument/2006/relationships/slideLayout" Target="../slideLayouts/slideLayout519.xml"/><Relationship Id="rId5" Type="http://schemas.openxmlformats.org/officeDocument/2006/relationships/slideLayout" Target="../slideLayouts/slideLayout513.xml"/><Relationship Id="rId10" Type="http://schemas.openxmlformats.org/officeDocument/2006/relationships/slideLayout" Target="../slideLayouts/slideLayout518.xml"/><Relationship Id="rId4" Type="http://schemas.openxmlformats.org/officeDocument/2006/relationships/slideLayout" Target="../slideLayouts/slideLayout512.xml"/><Relationship Id="rId9" Type="http://schemas.openxmlformats.org/officeDocument/2006/relationships/slideLayout" Target="../slideLayouts/slideLayout51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27.xml"/><Relationship Id="rId13" Type="http://schemas.openxmlformats.org/officeDocument/2006/relationships/theme" Target="../theme/theme62.xml"/><Relationship Id="rId3" Type="http://schemas.openxmlformats.org/officeDocument/2006/relationships/slideLayout" Target="../slideLayouts/slideLayout522.xml"/><Relationship Id="rId7" Type="http://schemas.openxmlformats.org/officeDocument/2006/relationships/slideLayout" Target="../slideLayouts/slideLayout526.xml"/><Relationship Id="rId12" Type="http://schemas.openxmlformats.org/officeDocument/2006/relationships/slideLayout" Target="../slideLayouts/slideLayout531.xml"/><Relationship Id="rId2" Type="http://schemas.openxmlformats.org/officeDocument/2006/relationships/slideLayout" Target="../slideLayouts/slideLayout521.xml"/><Relationship Id="rId1" Type="http://schemas.openxmlformats.org/officeDocument/2006/relationships/slideLayout" Target="../slideLayouts/slideLayout520.xml"/><Relationship Id="rId6" Type="http://schemas.openxmlformats.org/officeDocument/2006/relationships/slideLayout" Target="../slideLayouts/slideLayout525.xml"/><Relationship Id="rId11" Type="http://schemas.openxmlformats.org/officeDocument/2006/relationships/slideLayout" Target="../slideLayouts/slideLayout530.xml"/><Relationship Id="rId5" Type="http://schemas.openxmlformats.org/officeDocument/2006/relationships/slideLayout" Target="../slideLayouts/slideLayout524.xml"/><Relationship Id="rId10" Type="http://schemas.openxmlformats.org/officeDocument/2006/relationships/slideLayout" Target="../slideLayouts/slideLayout529.xml"/><Relationship Id="rId4" Type="http://schemas.openxmlformats.org/officeDocument/2006/relationships/slideLayout" Target="../slideLayouts/slideLayout523.xml"/><Relationship Id="rId9" Type="http://schemas.openxmlformats.org/officeDocument/2006/relationships/slideLayout" Target="../slideLayouts/slideLayout52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39.xml"/><Relationship Id="rId3" Type="http://schemas.openxmlformats.org/officeDocument/2006/relationships/slideLayout" Target="../slideLayouts/slideLayout534.xml"/><Relationship Id="rId7" Type="http://schemas.openxmlformats.org/officeDocument/2006/relationships/slideLayout" Target="../slideLayouts/slideLayout538.xml"/><Relationship Id="rId12" Type="http://schemas.openxmlformats.org/officeDocument/2006/relationships/theme" Target="../theme/theme63.xml"/><Relationship Id="rId2" Type="http://schemas.openxmlformats.org/officeDocument/2006/relationships/slideLayout" Target="../slideLayouts/slideLayout533.xml"/><Relationship Id="rId1" Type="http://schemas.openxmlformats.org/officeDocument/2006/relationships/slideLayout" Target="../slideLayouts/slideLayout532.xml"/><Relationship Id="rId6" Type="http://schemas.openxmlformats.org/officeDocument/2006/relationships/slideLayout" Target="../slideLayouts/slideLayout537.xml"/><Relationship Id="rId11" Type="http://schemas.openxmlformats.org/officeDocument/2006/relationships/slideLayout" Target="../slideLayouts/slideLayout542.xml"/><Relationship Id="rId5" Type="http://schemas.openxmlformats.org/officeDocument/2006/relationships/slideLayout" Target="../slideLayouts/slideLayout536.xml"/><Relationship Id="rId10" Type="http://schemas.openxmlformats.org/officeDocument/2006/relationships/slideLayout" Target="../slideLayouts/slideLayout541.xml"/><Relationship Id="rId4" Type="http://schemas.openxmlformats.org/officeDocument/2006/relationships/slideLayout" Target="../slideLayouts/slideLayout535.xml"/><Relationship Id="rId9" Type="http://schemas.openxmlformats.org/officeDocument/2006/relationships/slideLayout" Target="../slideLayouts/slideLayout54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50.xml"/><Relationship Id="rId3" Type="http://schemas.openxmlformats.org/officeDocument/2006/relationships/slideLayout" Target="../slideLayouts/slideLayout545.xml"/><Relationship Id="rId7" Type="http://schemas.openxmlformats.org/officeDocument/2006/relationships/slideLayout" Target="../slideLayouts/slideLayout549.xml"/><Relationship Id="rId12" Type="http://schemas.openxmlformats.org/officeDocument/2006/relationships/theme" Target="../theme/theme64.xml"/><Relationship Id="rId2" Type="http://schemas.openxmlformats.org/officeDocument/2006/relationships/slideLayout" Target="../slideLayouts/slideLayout544.xml"/><Relationship Id="rId1" Type="http://schemas.openxmlformats.org/officeDocument/2006/relationships/slideLayout" Target="../slideLayouts/slideLayout543.xml"/><Relationship Id="rId6" Type="http://schemas.openxmlformats.org/officeDocument/2006/relationships/slideLayout" Target="../slideLayouts/slideLayout548.xml"/><Relationship Id="rId11" Type="http://schemas.openxmlformats.org/officeDocument/2006/relationships/slideLayout" Target="../slideLayouts/slideLayout553.xml"/><Relationship Id="rId5" Type="http://schemas.openxmlformats.org/officeDocument/2006/relationships/slideLayout" Target="../slideLayouts/slideLayout547.xml"/><Relationship Id="rId10" Type="http://schemas.openxmlformats.org/officeDocument/2006/relationships/slideLayout" Target="../slideLayouts/slideLayout552.xml"/><Relationship Id="rId4" Type="http://schemas.openxmlformats.org/officeDocument/2006/relationships/slideLayout" Target="../slideLayouts/slideLayout546.xml"/><Relationship Id="rId9" Type="http://schemas.openxmlformats.org/officeDocument/2006/relationships/slideLayout" Target="../slideLayouts/slideLayout551.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61.xml"/><Relationship Id="rId3" Type="http://schemas.openxmlformats.org/officeDocument/2006/relationships/slideLayout" Target="../slideLayouts/slideLayout556.xml"/><Relationship Id="rId7" Type="http://schemas.openxmlformats.org/officeDocument/2006/relationships/slideLayout" Target="../slideLayouts/slideLayout560.xml"/><Relationship Id="rId12" Type="http://schemas.openxmlformats.org/officeDocument/2006/relationships/theme" Target="../theme/theme65.xml"/><Relationship Id="rId2" Type="http://schemas.openxmlformats.org/officeDocument/2006/relationships/slideLayout" Target="../slideLayouts/slideLayout555.xml"/><Relationship Id="rId1" Type="http://schemas.openxmlformats.org/officeDocument/2006/relationships/slideLayout" Target="../slideLayouts/slideLayout554.xml"/><Relationship Id="rId6" Type="http://schemas.openxmlformats.org/officeDocument/2006/relationships/slideLayout" Target="../slideLayouts/slideLayout559.xml"/><Relationship Id="rId11" Type="http://schemas.openxmlformats.org/officeDocument/2006/relationships/slideLayout" Target="../slideLayouts/slideLayout564.xml"/><Relationship Id="rId5" Type="http://schemas.openxmlformats.org/officeDocument/2006/relationships/slideLayout" Target="../slideLayouts/slideLayout558.xml"/><Relationship Id="rId10" Type="http://schemas.openxmlformats.org/officeDocument/2006/relationships/slideLayout" Target="../slideLayouts/slideLayout563.xml"/><Relationship Id="rId4" Type="http://schemas.openxmlformats.org/officeDocument/2006/relationships/slideLayout" Target="../slideLayouts/slideLayout557.xml"/><Relationship Id="rId9" Type="http://schemas.openxmlformats.org/officeDocument/2006/relationships/slideLayout" Target="../slideLayouts/slideLayout562.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72.xml"/><Relationship Id="rId13" Type="http://schemas.openxmlformats.org/officeDocument/2006/relationships/theme" Target="../theme/theme66.xml"/><Relationship Id="rId3" Type="http://schemas.openxmlformats.org/officeDocument/2006/relationships/slideLayout" Target="../slideLayouts/slideLayout567.xml"/><Relationship Id="rId7" Type="http://schemas.openxmlformats.org/officeDocument/2006/relationships/slideLayout" Target="../slideLayouts/slideLayout571.xml"/><Relationship Id="rId12" Type="http://schemas.openxmlformats.org/officeDocument/2006/relationships/slideLayout" Target="../slideLayouts/slideLayout576.xml"/><Relationship Id="rId2" Type="http://schemas.openxmlformats.org/officeDocument/2006/relationships/slideLayout" Target="../slideLayouts/slideLayout566.xml"/><Relationship Id="rId1" Type="http://schemas.openxmlformats.org/officeDocument/2006/relationships/slideLayout" Target="../slideLayouts/slideLayout565.xml"/><Relationship Id="rId6" Type="http://schemas.openxmlformats.org/officeDocument/2006/relationships/slideLayout" Target="../slideLayouts/slideLayout570.xml"/><Relationship Id="rId11" Type="http://schemas.openxmlformats.org/officeDocument/2006/relationships/slideLayout" Target="../slideLayouts/slideLayout575.xml"/><Relationship Id="rId5" Type="http://schemas.openxmlformats.org/officeDocument/2006/relationships/slideLayout" Target="../slideLayouts/slideLayout569.xml"/><Relationship Id="rId10" Type="http://schemas.openxmlformats.org/officeDocument/2006/relationships/slideLayout" Target="../slideLayouts/slideLayout574.xml"/><Relationship Id="rId4" Type="http://schemas.openxmlformats.org/officeDocument/2006/relationships/slideLayout" Target="../slideLayouts/slideLayout568.xml"/><Relationship Id="rId9" Type="http://schemas.openxmlformats.org/officeDocument/2006/relationships/slideLayout" Target="../slideLayouts/slideLayout57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67.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95.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theme" Target="../theme/theme68.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s>
</file>

<file path=ppt/slideMasters/_rels/slideMaster69.xml.rels><?xml version="1.0" encoding="UTF-8" standalone="yes"?>
<Relationships xmlns="http://schemas.openxmlformats.org/package/2006/relationships"><Relationship Id="rId3" Type="http://schemas.openxmlformats.org/officeDocument/2006/relationships/slideLayout" Target="../slideLayouts/slideLayout601.xml"/><Relationship Id="rId2" Type="http://schemas.openxmlformats.org/officeDocument/2006/relationships/slideLayout" Target="../slideLayouts/slideLayout600.xml"/><Relationship Id="rId1" Type="http://schemas.openxmlformats.org/officeDocument/2006/relationships/slideLayout" Target="../slideLayouts/slideLayout599.xml"/><Relationship Id="rId5" Type="http://schemas.openxmlformats.org/officeDocument/2006/relationships/image" Target="../media/image4.jpeg"/><Relationship Id="rId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09.xml"/><Relationship Id="rId13" Type="http://schemas.openxmlformats.org/officeDocument/2006/relationships/image" Target="../media/image1.jpeg"/><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0.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613.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image" Target="../media/image1.jpeg"/><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theme" Target="../theme/theme72.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32.xml"/><Relationship Id="rId3" Type="http://schemas.openxmlformats.org/officeDocument/2006/relationships/slideLayout" Target="../slideLayouts/slideLayout627.xml"/><Relationship Id="rId7" Type="http://schemas.openxmlformats.org/officeDocument/2006/relationships/slideLayout" Target="../slideLayouts/slideLayout631.xml"/><Relationship Id="rId12" Type="http://schemas.openxmlformats.org/officeDocument/2006/relationships/theme" Target="../theme/theme73.xml"/><Relationship Id="rId2" Type="http://schemas.openxmlformats.org/officeDocument/2006/relationships/slideLayout" Target="../slideLayouts/slideLayout626.xml"/><Relationship Id="rId1" Type="http://schemas.openxmlformats.org/officeDocument/2006/relationships/slideLayout" Target="../slideLayouts/slideLayout625.xml"/><Relationship Id="rId6" Type="http://schemas.openxmlformats.org/officeDocument/2006/relationships/slideLayout" Target="../slideLayouts/slideLayout630.xml"/><Relationship Id="rId11" Type="http://schemas.openxmlformats.org/officeDocument/2006/relationships/slideLayout" Target="../slideLayouts/slideLayout635.xml"/><Relationship Id="rId5" Type="http://schemas.openxmlformats.org/officeDocument/2006/relationships/slideLayout" Target="../slideLayouts/slideLayout629.xml"/><Relationship Id="rId10" Type="http://schemas.openxmlformats.org/officeDocument/2006/relationships/slideLayout" Target="../slideLayouts/slideLayout634.xml"/><Relationship Id="rId4" Type="http://schemas.openxmlformats.org/officeDocument/2006/relationships/slideLayout" Target="../slideLayouts/slideLayout628.xml"/><Relationship Id="rId9" Type="http://schemas.openxmlformats.org/officeDocument/2006/relationships/slideLayout" Target="../slideLayouts/slideLayout63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43.xml"/><Relationship Id="rId13" Type="http://schemas.openxmlformats.org/officeDocument/2006/relationships/theme" Target="../theme/theme74.xml"/><Relationship Id="rId3" Type="http://schemas.openxmlformats.org/officeDocument/2006/relationships/slideLayout" Target="../slideLayouts/slideLayout638.xml"/><Relationship Id="rId7" Type="http://schemas.openxmlformats.org/officeDocument/2006/relationships/slideLayout" Target="../slideLayouts/slideLayout642.xml"/><Relationship Id="rId12" Type="http://schemas.openxmlformats.org/officeDocument/2006/relationships/slideLayout" Target="../slideLayouts/slideLayout647.xml"/><Relationship Id="rId2" Type="http://schemas.openxmlformats.org/officeDocument/2006/relationships/slideLayout" Target="../slideLayouts/slideLayout637.xml"/><Relationship Id="rId1" Type="http://schemas.openxmlformats.org/officeDocument/2006/relationships/slideLayout" Target="../slideLayouts/slideLayout636.xml"/><Relationship Id="rId6" Type="http://schemas.openxmlformats.org/officeDocument/2006/relationships/slideLayout" Target="../slideLayouts/slideLayout641.xml"/><Relationship Id="rId11" Type="http://schemas.openxmlformats.org/officeDocument/2006/relationships/slideLayout" Target="../slideLayouts/slideLayout646.xml"/><Relationship Id="rId5" Type="http://schemas.openxmlformats.org/officeDocument/2006/relationships/slideLayout" Target="../slideLayouts/slideLayout640.xml"/><Relationship Id="rId10" Type="http://schemas.openxmlformats.org/officeDocument/2006/relationships/slideLayout" Target="../slideLayouts/slideLayout645.xml"/><Relationship Id="rId4" Type="http://schemas.openxmlformats.org/officeDocument/2006/relationships/slideLayout" Target="../slideLayouts/slideLayout639.xml"/><Relationship Id="rId9" Type="http://schemas.openxmlformats.org/officeDocument/2006/relationships/slideLayout" Target="../slideLayouts/slideLayout644.xml"/></Relationships>
</file>

<file path=ppt/slideMasters/_rels/slideMaster75.xml.rels><?xml version="1.0" encoding="UTF-8" standalone="yes"?>
<Relationships xmlns="http://schemas.openxmlformats.org/package/2006/relationships"><Relationship Id="rId3" Type="http://schemas.openxmlformats.org/officeDocument/2006/relationships/slideLayout" Target="../slideLayouts/slideLayout650.xml"/><Relationship Id="rId7" Type="http://schemas.openxmlformats.org/officeDocument/2006/relationships/image" Target="../media/image16.png"/><Relationship Id="rId2" Type="http://schemas.openxmlformats.org/officeDocument/2006/relationships/slideLayout" Target="../slideLayouts/slideLayout649.xml"/><Relationship Id="rId1" Type="http://schemas.openxmlformats.org/officeDocument/2006/relationships/slideLayout" Target="../slideLayouts/slideLayout648.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3" Type="http://schemas.openxmlformats.org/officeDocument/2006/relationships/theme" Target="../theme/theme76.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60.xml"/><Relationship Id="rId3" Type="http://schemas.openxmlformats.org/officeDocument/2006/relationships/slideLayout" Target="../slideLayouts/slideLayout655.xml"/><Relationship Id="rId7" Type="http://schemas.openxmlformats.org/officeDocument/2006/relationships/slideLayout" Target="../slideLayouts/slideLayout659.xml"/><Relationship Id="rId12" Type="http://schemas.openxmlformats.org/officeDocument/2006/relationships/theme" Target="../theme/theme77.xml"/><Relationship Id="rId2" Type="http://schemas.openxmlformats.org/officeDocument/2006/relationships/slideLayout" Target="../slideLayouts/slideLayout654.xml"/><Relationship Id="rId1" Type="http://schemas.openxmlformats.org/officeDocument/2006/relationships/slideLayout" Target="../slideLayouts/slideLayout653.xml"/><Relationship Id="rId6" Type="http://schemas.openxmlformats.org/officeDocument/2006/relationships/slideLayout" Target="../slideLayouts/slideLayout658.xml"/><Relationship Id="rId11" Type="http://schemas.openxmlformats.org/officeDocument/2006/relationships/slideLayout" Target="../slideLayouts/slideLayout663.xml"/><Relationship Id="rId5" Type="http://schemas.openxmlformats.org/officeDocument/2006/relationships/slideLayout" Target="../slideLayouts/slideLayout657.xml"/><Relationship Id="rId10" Type="http://schemas.openxmlformats.org/officeDocument/2006/relationships/slideLayout" Target="../slideLayouts/slideLayout662.xml"/><Relationship Id="rId4" Type="http://schemas.openxmlformats.org/officeDocument/2006/relationships/slideLayout" Target="../slideLayouts/slideLayout656.xml"/><Relationship Id="rId9" Type="http://schemas.openxmlformats.org/officeDocument/2006/relationships/slideLayout" Target="../slideLayouts/slideLayout661.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71.xml"/><Relationship Id="rId3" Type="http://schemas.openxmlformats.org/officeDocument/2006/relationships/slideLayout" Target="../slideLayouts/slideLayout666.xml"/><Relationship Id="rId7" Type="http://schemas.openxmlformats.org/officeDocument/2006/relationships/slideLayout" Target="../slideLayouts/slideLayout670.xml"/><Relationship Id="rId12" Type="http://schemas.openxmlformats.org/officeDocument/2006/relationships/theme" Target="../theme/theme78.xml"/><Relationship Id="rId2" Type="http://schemas.openxmlformats.org/officeDocument/2006/relationships/slideLayout" Target="../slideLayouts/slideLayout665.xml"/><Relationship Id="rId1" Type="http://schemas.openxmlformats.org/officeDocument/2006/relationships/slideLayout" Target="../slideLayouts/slideLayout664.xml"/><Relationship Id="rId6" Type="http://schemas.openxmlformats.org/officeDocument/2006/relationships/slideLayout" Target="../slideLayouts/slideLayout669.xml"/><Relationship Id="rId11" Type="http://schemas.openxmlformats.org/officeDocument/2006/relationships/slideLayout" Target="../slideLayouts/slideLayout674.xml"/><Relationship Id="rId5" Type="http://schemas.openxmlformats.org/officeDocument/2006/relationships/slideLayout" Target="../slideLayouts/slideLayout668.xml"/><Relationship Id="rId10" Type="http://schemas.openxmlformats.org/officeDocument/2006/relationships/slideLayout" Target="../slideLayouts/slideLayout673.xml"/><Relationship Id="rId4" Type="http://schemas.openxmlformats.org/officeDocument/2006/relationships/slideLayout" Target="../slideLayouts/slideLayout667.xml"/><Relationship Id="rId9" Type="http://schemas.openxmlformats.org/officeDocument/2006/relationships/slideLayout" Target="../slideLayouts/slideLayout672.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82.xml"/><Relationship Id="rId13" Type="http://schemas.openxmlformats.org/officeDocument/2006/relationships/image" Target="../media/image18.png"/><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79.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8.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80.xml.rels><?xml version="1.0" encoding="UTF-8" standalone="yes"?>
<Relationships xmlns="http://schemas.openxmlformats.org/package/2006/relationships"><Relationship Id="rId2" Type="http://schemas.openxmlformats.org/officeDocument/2006/relationships/theme" Target="../theme/theme80.xml"/><Relationship Id="rId1" Type="http://schemas.openxmlformats.org/officeDocument/2006/relationships/slideLayout" Target="../slideLayouts/slideLayout686.xml"/></Relationships>
</file>

<file path=ppt/slideMasters/_rels/slideMaster81.xml.rels><?xml version="1.0" encoding="UTF-8" standalone="yes"?>
<Relationships xmlns="http://schemas.openxmlformats.org/package/2006/relationships"><Relationship Id="rId3" Type="http://schemas.openxmlformats.org/officeDocument/2006/relationships/theme" Target="../theme/theme81.xml"/><Relationship Id="rId2" Type="http://schemas.openxmlformats.org/officeDocument/2006/relationships/slideLayout" Target="../slideLayouts/slideLayout688.xml"/><Relationship Id="rId1" Type="http://schemas.openxmlformats.org/officeDocument/2006/relationships/slideLayout" Target="../slideLayouts/slideLayout687.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slideLayout" Target="../slideLayouts/slideLayout701.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slideLayout" Target="../slideLayouts/slideLayout700.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09.xml"/><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theme" Target="../theme/theme83.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20.xml"/><Relationship Id="rId13" Type="http://schemas.openxmlformats.org/officeDocument/2006/relationships/image" Target="../media/image1.jpeg"/><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theme" Target="../theme/theme84.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31.xml"/><Relationship Id="rId13" Type="http://schemas.openxmlformats.org/officeDocument/2006/relationships/image" Target="../media/image1.jpeg"/><Relationship Id="rId3" Type="http://schemas.openxmlformats.org/officeDocument/2006/relationships/slideLayout" Target="../slideLayouts/slideLayout726.xml"/><Relationship Id="rId7" Type="http://schemas.openxmlformats.org/officeDocument/2006/relationships/slideLayout" Target="../slideLayouts/slideLayout730.xml"/><Relationship Id="rId12" Type="http://schemas.openxmlformats.org/officeDocument/2006/relationships/theme" Target="../theme/theme85.xml"/><Relationship Id="rId2" Type="http://schemas.openxmlformats.org/officeDocument/2006/relationships/slideLayout" Target="../slideLayouts/slideLayout725.xml"/><Relationship Id="rId1" Type="http://schemas.openxmlformats.org/officeDocument/2006/relationships/slideLayout" Target="../slideLayouts/slideLayout724.xml"/><Relationship Id="rId6" Type="http://schemas.openxmlformats.org/officeDocument/2006/relationships/slideLayout" Target="../slideLayouts/slideLayout729.xml"/><Relationship Id="rId11" Type="http://schemas.openxmlformats.org/officeDocument/2006/relationships/slideLayout" Target="../slideLayouts/slideLayout734.xml"/><Relationship Id="rId5" Type="http://schemas.openxmlformats.org/officeDocument/2006/relationships/slideLayout" Target="../slideLayouts/slideLayout728.xml"/><Relationship Id="rId10" Type="http://schemas.openxmlformats.org/officeDocument/2006/relationships/slideLayout" Target="../slideLayouts/slideLayout733.xml"/><Relationship Id="rId4" Type="http://schemas.openxmlformats.org/officeDocument/2006/relationships/slideLayout" Target="../slideLayouts/slideLayout727.xml"/><Relationship Id="rId9" Type="http://schemas.openxmlformats.org/officeDocument/2006/relationships/slideLayout" Target="../slideLayouts/slideLayout732.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slideLayout" Target="../slideLayouts/slideLayout747.xml"/><Relationship Id="rId18" Type="http://schemas.openxmlformats.org/officeDocument/2006/relationships/slideLayout" Target="../slideLayouts/slideLayout752.xml"/><Relationship Id="rId3" Type="http://schemas.openxmlformats.org/officeDocument/2006/relationships/slideLayout" Target="../slideLayouts/slideLayout737.xml"/><Relationship Id="rId21" Type="http://schemas.openxmlformats.org/officeDocument/2006/relationships/slideLayout" Target="../slideLayouts/slideLayout755.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17" Type="http://schemas.openxmlformats.org/officeDocument/2006/relationships/slideLayout" Target="../slideLayouts/slideLayout751.xml"/><Relationship Id="rId2" Type="http://schemas.openxmlformats.org/officeDocument/2006/relationships/slideLayout" Target="../slideLayouts/slideLayout736.xml"/><Relationship Id="rId16" Type="http://schemas.openxmlformats.org/officeDocument/2006/relationships/slideLayout" Target="../slideLayouts/slideLayout750.xml"/><Relationship Id="rId20" Type="http://schemas.openxmlformats.org/officeDocument/2006/relationships/slideLayout" Target="../slideLayouts/slideLayout754.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5" Type="http://schemas.openxmlformats.org/officeDocument/2006/relationships/slideLayout" Target="../slideLayouts/slideLayout749.xml"/><Relationship Id="rId23" Type="http://schemas.openxmlformats.org/officeDocument/2006/relationships/theme" Target="../theme/theme86.xml"/><Relationship Id="rId10" Type="http://schemas.openxmlformats.org/officeDocument/2006/relationships/slideLayout" Target="../slideLayouts/slideLayout744.xml"/><Relationship Id="rId19" Type="http://schemas.openxmlformats.org/officeDocument/2006/relationships/slideLayout" Target="../slideLayouts/slideLayout753.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slideLayout" Target="../slideLayouts/slideLayout748.xml"/><Relationship Id="rId22" Type="http://schemas.openxmlformats.org/officeDocument/2006/relationships/slideLayout" Target="../slideLayouts/slideLayout75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64.xml"/><Relationship Id="rId13" Type="http://schemas.openxmlformats.org/officeDocument/2006/relationships/image" Target="../media/image20.jpeg"/><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87.xml"/><Relationship Id="rId17" Type="http://schemas.openxmlformats.org/officeDocument/2006/relationships/image" Target="../media/image24.png"/><Relationship Id="rId2" Type="http://schemas.openxmlformats.org/officeDocument/2006/relationships/slideLayout" Target="../slideLayouts/slideLayout758.xml"/><Relationship Id="rId16" Type="http://schemas.openxmlformats.org/officeDocument/2006/relationships/image" Target="../media/image23.png"/><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5" Type="http://schemas.openxmlformats.org/officeDocument/2006/relationships/image" Target="../media/image22.png"/><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 Id="rId14" Type="http://schemas.openxmlformats.org/officeDocument/2006/relationships/image" Target="../media/image21.png"/></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75.xml"/><Relationship Id="rId13" Type="http://schemas.openxmlformats.org/officeDocument/2006/relationships/image" Target="../media/image20.jpeg"/><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88.xml"/><Relationship Id="rId17" Type="http://schemas.openxmlformats.org/officeDocument/2006/relationships/image" Target="../media/image24.png"/><Relationship Id="rId2" Type="http://schemas.openxmlformats.org/officeDocument/2006/relationships/slideLayout" Target="../slideLayouts/slideLayout769.xml"/><Relationship Id="rId16" Type="http://schemas.openxmlformats.org/officeDocument/2006/relationships/image" Target="../media/image23.png"/><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5" Type="http://schemas.openxmlformats.org/officeDocument/2006/relationships/image" Target="../media/image22.png"/><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 Id="rId14" Type="http://schemas.openxmlformats.org/officeDocument/2006/relationships/image" Target="../media/image21.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786.xml"/><Relationship Id="rId13" Type="http://schemas.openxmlformats.org/officeDocument/2006/relationships/image" Target="../media/image20.jpeg"/><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89.xml"/><Relationship Id="rId17" Type="http://schemas.openxmlformats.org/officeDocument/2006/relationships/image" Target="../media/image24.png"/><Relationship Id="rId2" Type="http://schemas.openxmlformats.org/officeDocument/2006/relationships/slideLayout" Target="../slideLayouts/slideLayout780.xml"/><Relationship Id="rId16" Type="http://schemas.openxmlformats.org/officeDocument/2006/relationships/image" Target="../media/image23.png"/><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5" Type="http://schemas.openxmlformats.org/officeDocument/2006/relationships/image" Target="../media/image22.png"/><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 Id="rId14" Type="http://schemas.openxmlformats.org/officeDocument/2006/relationships/image" Target="../media/image21.png"/></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9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90.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808.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91.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819.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theme" Target="../theme/theme92.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830.xml"/><Relationship Id="rId13" Type="http://schemas.openxmlformats.org/officeDocument/2006/relationships/theme" Target="../theme/theme93.xml"/><Relationship Id="rId3" Type="http://schemas.openxmlformats.org/officeDocument/2006/relationships/slideLayout" Target="../slideLayouts/slideLayout825.xml"/><Relationship Id="rId7" Type="http://schemas.openxmlformats.org/officeDocument/2006/relationships/slideLayout" Target="../slideLayouts/slideLayout829.xml"/><Relationship Id="rId12" Type="http://schemas.openxmlformats.org/officeDocument/2006/relationships/slideLayout" Target="../slideLayouts/slideLayout834.xml"/><Relationship Id="rId2" Type="http://schemas.openxmlformats.org/officeDocument/2006/relationships/slideLayout" Target="../slideLayouts/slideLayout824.xml"/><Relationship Id="rId1" Type="http://schemas.openxmlformats.org/officeDocument/2006/relationships/slideLayout" Target="../slideLayouts/slideLayout823.xml"/><Relationship Id="rId6" Type="http://schemas.openxmlformats.org/officeDocument/2006/relationships/slideLayout" Target="../slideLayouts/slideLayout828.xml"/><Relationship Id="rId11" Type="http://schemas.openxmlformats.org/officeDocument/2006/relationships/slideLayout" Target="../slideLayouts/slideLayout833.xml"/><Relationship Id="rId5" Type="http://schemas.openxmlformats.org/officeDocument/2006/relationships/slideLayout" Target="../slideLayouts/slideLayout827.xml"/><Relationship Id="rId10" Type="http://schemas.openxmlformats.org/officeDocument/2006/relationships/slideLayout" Target="../slideLayouts/slideLayout832.xml"/><Relationship Id="rId4" Type="http://schemas.openxmlformats.org/officeDocument/2006/relationships/slideLayout" Target="../slideLayouts/slideLayout826.xml"/><Relationship Id="rId9" Type="http://schemas.openxmlformats.org/officeDocument/2006/relationships/slideLayout" Target="../slideLayouts/slideLayout831.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842.xml"/><Relationship Id="rId13" Type="http://schemas.openxmlformats.org/officeDocument/2006/relationships/slideLayout" Target="../slideLayouts/slideLayout847.xml"/><Relationship Id="rId3" Type="http://schemas.openxmlformats.org/officeDocument/2006/relationships/slideLayout" Target="../slideLayouts/slideLayout837.xml"/><Relationship Id="rId7" Type="http://schemas.openxmlformats.org/officeDocument/2006/relationships/slideLayout" Target="../slideLayouts/slideLayout841.xml"/><Relationship Id="rId12" Type="http://schemas.openxmlformats.org/officeDocument/2006/relationships/slideLayout" Target="../slideLayouts/slideLayout846.xml"/><Relationship Id="rId2" Type="http://schemas.openxmlformats.org/officeDocument/2006/relationships/slideLayout" Target="../slideLayouts/slideLayout83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5" Type="http://schemas.openxmlformats.org/officeDocument/2006/relationships/slideLayout" Target="../slideLayouts/slideLayout839.xml"/><Relationship Id="rId10" Type="http://schemas.openxmlformats.org/officeDocument/2006/relationships/slideLayout" Target="../slideLayouts/slideLayout844.xml"/><Relationship Id="rId4" Type="http://schemas.openxmlformats.org/officeDocument/2006/relationships/slideLayout" Target="../slideLayouts/slideLayout838.xml"/><Relationship Id="rId9" Type="http://schemas.openxmlformats.org/officeDocument/2006/relationships/slideLayout" Target="../slideLayouts/slideLayout843.xml"/><Relationship Id="rId14" Type="http://schemas.openxmlformats.org/officeDocument/2006/relationships/theme" Target="../theme/theme9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855.xml"/><Relationship Id="rId13" Type="http://schemas.openxmlformats.org/officeDocument/2006/relationships/slideLayout" Target="../slideLayouts/slideLayout860.xml"/><Relationship Id="rId3" Type="http://schemas.openxmlformats.org/officeDocument/2006/relationships/slideLayout" Target="../slideLayouts/slideLayout850.xml"/><Relationship Id="rId7" Type="http://schemas.openxmlformats.org/officeDocument/2006/relationships/slideLayout" Target="../slideLayouts/slideLayout854.xml"/><Relationship Id="rId12" Type="http://schemas.openxmlformats.org/officeDocument/2006/relationships/slideLayout" Target="../slideLayouts/slideLayout859.xml"/><Relationship Id="rId2" Type="http://schemas.openxmlformats.org/officeDocument/2006/relationships/slideLayout" Target="../slideLayouts/slideLayout849.xml"/><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5" Type="http://schemas.openxmlformats.org/officeDocument/2006/relationships/slideLayout" Target="../slideLayouts/slideLayout852.xml"/><Relationship Id="rId10" Type="http://schemas.openxmlformats.org/officeDocument/2006/relationships/slideLayout" Target="../slideLayouts/slideLayout857.xml"/><Relationship Id="rId4" Type="http://schemas.openxmlformats.org/officeDocument/2006/relationships/slideLayout" Target="../slideLayouts/slideLayout851.xml"/><Relationship Id="rId9" Type="http://schemas.openxmlformats.org/officeDocument/2006/relationships/slideLayout" Target="../slideLayouts/slideLayout856.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868.xml"/><Relationship Id="rId13" Type="http://schemas.openxmlformats.org/officeDocument/2006/relationships/image" Target="../media/image1.jpeg"/><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96.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879.xml"/><Relationship Id="rId3" Type="http://schemas.openxmlformats.org/officeDocument/2006/relationships/slideLayout" Target="../slideLayouts/slideLayout874.xml"/><Relationship Id="rId7" Type="http://schemas.openxmlformats.org/officeDocument/2006/relationships/slideLayout" Target="../slideLayouts/slideLayout878.xml"/><Relationship Id="rId12" Type="http://schemas.openxmlformats.org/officeDocument/2006/relationships/theme" Target="../theme/theme97.xml"/><Relationship Id="rId2" Type="http://schemas.openxmlformats.org/officeDocument/2006/relationships/slideLayout" Target="../slideLayouts/slideLayout873.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11" Type="http://schemas.openxmlformats.org/officeDocument/2006/relationships/slideLayout" Target="../slideLayouts/slideLayout882.xml"/><Relationship Id="rId5" Type="http://schemas.openxmlformats.org/officeDocument/2006/relationships/slideLayout" Target="../slideLayouts/slideLayout876.xml"/><Relationship Id="rId10" Type="http://schemas.openxmlformats.org/officeDocument/2006/relationships/slideLayout" Target="../slideLayouts/slideLayout881.xml"/><Relationship Id="rId4" Type="http://schemas.openxmlformats.org/officeDocument/2006/relationships/slideLayout" Target="../slideLayouts/slideLayout875.xml"/><Relationship Id="rId9" Type="http://schemas.openxmlformats.org/officeDocument/2006/relationships/slideLayout" Target="../slideLayouts/slideLayout880.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890.xml"/><Relationship Id="rId3" Type="http://schemas.openxmlformats.org/officeDocument/2006/relationships/slideLayout" Target="../slideLayouts/slideLayout885.xml"/><Relationship Id="rId7" Type="http://schemas.openxmlformats.org/officeDocument/2006/relationships/slideLayout" Target="../slideLayouts/slideLayout889.xml"/><Relationship Id="rId12" Type="http://schemas.openxmlformats.org/officeDocument/2006/relationships/theme" Target="../theme/theme98.xml"/><Relationship Id="rId2" Type="http://schemas.openxmlformats.org/officeDocument/2006/relationships/slideLayout" Target="../slideLayouts/slideLayout884.xml"/><Relationship Id="rId1" Type="http://schemas.openxmlformats.org/officeDocument/2006/relationships/slideLayout" Target="../slideLayouts/slideLayout883.xml"/><Relationship Id="rId6" Type="http://schemas.openxmlformats.org/officeDocument/2006/relationships/slideLayout" Target="../slideLayouts/slideLayout888.xml"/><Relationship Id="rId11" Type="http://schemas.openxmlformats.org/officeDocument/2006/relationships/slideLayout" Target="../slideLayouts/slideLayout893.xml"/><Relationship Id="rId5" Type="http://schemas.openxmlformats.org/officeDocument/2006/relationships/slideLayout" Target="../slideLayouts/slideLayout887.xml"/><Relationship Id="rId10" Type="http://schemas.openxmlformats.org/officeDocument/2006/relationships/slideLayout" Target="../slideLayouts/slideLayout892.xml"/><Relationship Id="rId4" Type="http://schemas.openxmlformats.org/officeDocument/2006/relationships/slideLayout" Target="../slideLayouts/slideLayout886.xml"/><Relationship Id="rId9" Type="http://schemas.openxmlformats.org/officeDocument/2006/relationships/slideLayout" Target="../slideLayouts/slideLayout891.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901.xml"/><Relationship Id="rId13" Type="http://schemas.openxmlformats.org/officeDocument/2006/relationships/image" Target="../media/image1.jpeg"/><Relationship Id="rId3" Type="http://schemas.openxmlformats.org/officeDocument/2006/relationships/slideLayout" Target="../slideLayouts/slideLayout896.xml"/><Relationship Id="rId7" Type="http://schemas.openxmlformats.org/officeDocument/2006/relationships/slideLayout" Target="../slideLayouts/slideLayout900.xml"/><Relationship Id="rId12" Type="http://schemas.openxmlformats.org/officeDocument/2006/relationships/theme" Target="../theme/theme99.xml"/><Relationship Id="rId2" Type="http://schemas.openxmlformats.org/officeDocument/2006/relationships/slideLayout" Target="../slideLayouts/slideLayout895.xml"/><Relationship Id="rId1" Type="http://schemas.openxmlformats.org/officeDocument/2006/relationships/slideLayout" Target="../slideLayouts/slideLayout894.xml"/><Relationship Id="rId6" Type="http://schemas.openxmlformats.org/officeDocument/2006/relationships/slideLayout" Target="../slideLayouts/slideLayout899.xml"/><Relationship Id="rId11" Type="http://schemas.openxmlformats.org/officeDocument/2006/relationships/slideLayout" Target="../slideLayouts/slideLayout904.xml"/><Relationship Id="rId5" Type="http://schemas.openxmlformats.org/officeDocument/2006/relationships/slideLayout" Target="../slideLayouts/slideLayout898.xml"/><Relationship Id="rId10" Type="http://schemas.openxmlformats.org/officeDocument/2006/relationships/slideLayout" Target="../slideLayouts/slideLayout903.xml"/><Relationship Id="rId4" Type="http://schemas.openxmlformats.org/officeDocument/2006/relationships/slideLayout" Target="../slideLayouts/slideLayout897.xml"/><Relationship Id="rId9" Type="http://schemas.openxmlformats.org/officeDocument/2006/relationships/slideLayout" Target="../slideLayouts/slideLayout9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1371600" y="533400"/>
            <a:ext cx="7543800" cy="1143000"/>
          </a:xfrm>
          <a:prstGeom prst="rect">
            <a:avLst/>
          </a:prstGeom>
          <a:noFill/>
          <a:ln w="9525">
            <a:noFill/>
            <a:miter lim="800000"/>
            <a:headEnd/>
            <a:tailEnd/>
          </a:ln>
        </p:spPr>
        <p:txBody>
          <a:bodyPr vert="horz" wrap="square" lIns="91992" tIns="45996" rIns="91992" bIns="45996" numCol="1" anchor="ctr" anchorCtr="0" compatLnSpc="1">
            <a:prstTxWarp prst="textNoShape">
              <a:avLst/>
            </a:prstTxWarp>
          </a:bodyPr>
          <a:lstStyle/>
          <a:p>
            <a:pPr lvl="0"/>
            <a:r>
              <a:rPr lang="en-US" altLang="zh-CN"/>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eaLnBrk="1" hangingPunct="1">
              <a:spcBef>
                <a:spcPct val="50000"/>
              </a:spcBef>
              <a:defRPr sz="1400">
                <a:solidFill>
                  <a:srgbClr val="000000"/>
                </a:solidFill>
                <a:latin typeface="Times New Roman" pitchFamily="18" charset="0"/>
              </a:defRPr>
            </a:lvl1pPr>
          </a:lstStyle>
          <a:p>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ctr" eaLnBrk="1" hangingPunct="1">
              <a:spcBef>
                <a:spcPct val="50000"/>
              </a:spcBef>
              <a:defRPr sz="1400">
                <a:solidFill>
                  <a:srgbClr val="000000"/>
                </a:solidFill>
                <a:latin typeface="Times New Roman" pitchFamily="18" charset="0"/>
              </a:defRPr>
            </a:lvl1pPr>
          </a:lstStyle>
          <a:p>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eaLnBrk="1" hangingPunct="1">
              <a:spcBef>
                <a:spcPct val="50000"/>
              </a:spcBef>
              <a:defRPr sz="1400">
                <a:solidFill>
                  <a:srgbClr val="000000"/>
                </a:solidFill>
                <a:latin typeface="Times New Roman" pitchFamily="18" charset="0"/>
              </a:defRPr>
            </a:lvl1pPr>
          </a:lstStyle>
          <a:p>
            <a:fld id="{B28314BE-2D73-4424-95AA-480B9B4BEF54}" type="slidenum">
              <a:rPr lang="zh-CN" altLang="en-US"/>
              <a:pPr/>
              <a:t>‹#›</a:t>
            </a:fld>
            <a:endParaRPr lang="en-US" altLang="zh-CN"/>
          </a:p>
        </p:txBody>
      </p:sp>
      <p:pic>
        <p:nvPicPr>
          <p:cNvPr id="80902" name="Picture 6" descr="strtegic1"/>
          <p:cNvPicPr>
            <a:picLocks noChangeAspect="1" noChangeArrowheads="1"/>
          </p:cNvPicPr>
          <p:nvPr/>
        </p:nvPicPr>
        <p:blipFill>
          <a:blip r:embed="rId13" cstate="print"/>
          <a:srcRect/>
          <a:stretch>
            <a:fillRect/>
          </a:stretch>
        </p:blipFill>
        <p:spPr bwMode="auto">
          <a:xfrm>
            <a:off x="0" y="0"/>
            <a:ext cx="1219200" cy="6858000"/>
          </a:xfrm>
          <a:prstGeom prst="rect">
            <a:avLst/>
          </a:prstGeom>
          <a:noFill/>
          <a:ln w="9525">
            <a:noFill/>
            <a:miter lim="800000"/>
            <a:headEnd/>
            <a:tailEnd/>
          </a:ln>
        </p:spPr>
      </p:pic>
      <p:sp>
        <p:nvSpPr>
          <p:cNvPr id="80903" name="Rectangle 7"/>
          <p:cNvSpPr>
            <a:spLocks noGrp="1" noChangeArrowheads="1"/>
          </p:cNvSpPr>
          <p:nvPr>
            <p:ph type="body" idx="1"/>
          </p:nvPr>
        </p:nvSpPr>
        <p:spPr bwMode="auto">
          <a:xfrm>
            <a:off x="1371600" y="1981200"/>
            <a:ext cx="7620000" cy="4114800"/>
          </a:xfrm>
          <a:prstGeom prst="rect">
            <a:avLst/>
          </a:prstGeom>
          <a:noFill/>
          <a:ln w="12700" cap="sq">
            <a:noFill/>
            <a:miter lim="800000"/>
            <a:headEnd type="none" w="sm" len="sm"/>
            <a:tailEnd type="none" w="sm" len="sm"/>
          </a:ln>
        </p:spPr>
        <p:txBody>
          <a:bodyPr vert="horz" wrap="square" lIns="91358" tIns="45679" rIns="91358" bIns="45679"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cSld>
  <p:clrMap bg1="lt1" tx1="dk1" bg2="lt2" tx2="dk2" accent1="accent1" accent2="accent2" accent3="accent3" accent4="accent4" accent5="accent5" accent6="accent6" hlink="hlink" folHlink="folHlink"/>
  <p:sldLayoutIdLst>
    <p:sldLayoutId id="2147484012" r:id="rId1"/>
    <p:sldLayoutId id="2147484013" r:id="rId2"/>
    <p:sldLayoutId id="2147484014" r:id="rId3"/>
    <p:sldLayoutId id="2147484015" r:id="rId4"/>
    <p:sldLayoutId id="2147484016" r:id="rId5"/>
    <p:sldLayoutId id="2147484017" r:id="rId6"/>
    <p:sldLayoutId id="2147484018" r:id="rId7"/>
    <p:sldLayoutId id="2147484019" r:id="rId8"/>
    <p:sldLayoutId id="2147484020" r:id="rId9"/>
    <p:sldLayoutId id="2147484021" r:id="rId10"/>
    <p:sldLayoutId id="2147484022"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8" charset="0"/>
          <a:ea typeface="MS PGothic" pitchFamily="34" charset="-128"/>
          <a:cs typeface="ＭＳ Ｐゴシック" charset="-128"/>
        </a:defRPr>
      </a:lvl5pPr>
      <a:lvl6pPr marL="456793" algn="ctr" rtl="0" fontAlgn="base">
        <a:spcBef>
          <a:spcPct val="0"/>
        </a:spcBef>
        <a:spcAft>
          <a:spcPct val="0"/>
        </a:spcAft>
        <a:defRPr sz="4400">
          <a:solidFill>
            <a:schemeClr val="tx2"/>
          </a:solidFill>
          <a:latin typeface="Times New Roman" pitchFamily="8" charset="0"/>
        </a:defRPr>
      </a:lvl6pPr>
      <a:lvl7pPr marL="913589" algn="ctr" rtl="0" fontAlgn="base">
        <a:spcBef>
          <a:spcPct val="0"/>
        </a:spcBef>
        <a:spcAft>
          <a:spcPct val="0"/>
        </a:spcAft>
        <a:defRPr sz="4400">
          <a:solidFill>
            <a:schemeClr val="tx2"/>
          </a:solidFill>
          <a:latin typeface="Times New Roman" pitchFamily="8" charset="0"/>
        </a:defRPr>
      </a:lvl7pPr>
      <a:lvl8pPr marL="1370390" algn="ctr" rtl="0" fontAlgn="base">
        <a:spcBef>
          <a:spcPct val="0"/>
        </a:spcBef>
        <a:spcAft>
          <a:spcPct val="0"/>
        </a:spcAft>
        <a:defRPr sz="4400">
          <a:solidFill>
            <a:schemeClr val="tx2"/>
          </a:solidFill>
          <a:latin typeface="Times New Roman" pitchFamily="8" charset="0"/>
        </a:defRPr>
      </a:lvl8pPr>
      <a:lvl9pPr marL="1827184" algn="ctr" rtl="0" fontAlgn="base">
        <a:spcBef>
          <a:spcPct val="0"/>
        </a:spcBef>
        <a:spcAft>
          <a:spcPct val="0"/>
        </a:spcAft>
        <a:defRPr sz="4400">
          <a:solidFill>
            <a:schemeClr val="tx2"/>
          </a:solidFill>
          <a:latin typeface="Times New Roman" pitchFamily="8" charset="0"/>
        </a:defRPr>
      </a:lvl9pPr>
    </p:titleStyle>
    <p:bodyStyle>
      <a:lvl1pPr marL="342600" indent="-342600" algn="l" rtl="0" eaLnBrk="0" fontAlgn="base" hangingPunct="0">
        <a:spcBef>
          <a:spcPct val="20000"/>
        </a:spcBef>
        <a:spcAft>
          <a:spcPct val="0"/>
        </a:spcAft>
        <a:buClr>
          <a:schemeClr val="tx2"/>
        </a:buClr>
        <a:buFont typeface="Wingdings" pitchFamily="2" charset="2"/>
        <a:buChar char="w"/>
        <a:defRPr sz="3200">
          <a:solidFill>
            <a:schemeClr val="tx1"/>
          </a:solidFill>
          <a:latin typeface="+mn-lt"/>
          <a:ea typeface="MS PGothic" pitchFamily="34" charset="-128"/>
          <a:cs typeface="ＭＳ Ｐゴシック"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MS PGothic" pitchFamily="34" charset="-128"/>
        </a:defRPr>
      </a:lvl2pPr>
      <a:lvl3pPr marL="1141986" indent="-228395" algn="l" rtl="0" eaLnBrk="0" fontAlgn="base" hangingPunct="0">
        <a:spcBef>
          <a:spcPct val="20000"/>
        </a:spcBef>
        <a:spcAft>
          <a:spcPct val="0"/>
        </a:spcAft>
        <a:buChar char="•"/>
        <a:defRPr sz="2400">
          <a:solidFill>
            <a:schemeClr val="tx1"/>
          </a:solidFill>
          <a:latin typeface="+mn-lt"/>
          <a:ea typeface="MS PGothic" pitchFamily="34" charset="-128"/>
        </a:defRPr>
      </a:lvl3pPr>
      <a:lvl4pPr marL="1598783" indent="-228395" algn="l" rtl="0" eaLnBrk="0" fontAlgn="base" hangingPunct="0">
        <a:spcBef>
          <a:spcPct val="20000"/>
        </a:spcBef>
        <a:spcAft>
          <a:spcPct val="0"/>
        </a:spcAft>
        <a:buChar char="–"/>
        <a:defRPr sz="2000">
          <a:solidFill>
            <a:schemeClr val="tx1"/>
          </a:solidFill>
          <a:latin typeface="+mn-lt"/>
          <a:ea typeface="MS PGothic" pitchFamily="34" charset="-128"/>
        </a:defRPr>
      </a:lvl4pPr>
      <a:lvl5pPr marL="2055584" indent="-228395" algn="l" rtl="0" eaLnBrk="0" fontAlgn="base" hangingPunct="0">
        <a:spcBef>
          <a:spcPct val="20000"/>
        </a:spcBef>
        <a:spcAft>
          <a:spcPct val="0"/>
        </a:spcAft>
        <a:buChar char="•"/>
        <a:defRPr sz="2000">
          <a:solidFill>
            <a:schemeClr val="tx1"/>
          </a:solidFill>
          <a:latin typeface="+mn-lt"/>
          <a:ea typeface="MS PGothic" pitchFamily="34" charset="-128"/>
        </a:defRPr>
      </a:lvl5pPr>
      <a:lvl6pPr marL="2512379" indent="-228395" algn="l" rtl="0" fontAlgn="base">
        <a:spcBef>
          <a:spcPct val="20000"/>
        </a:spcBef>
        <a:spcAft>
          <a:spcPct val="0"/>
        </a:spcAft>
        <a:buChar char="•"/>
        <a:defRPr sz="2000">
          <a:solidFill>
            <a:schemeClr val="tx1"/>
          </a:solidFill>
          <a:latin typeface="+mn-lt"/>
        </a:defRPr>
      </a:lvl6pPr>
      <a:lvl7pPr marL="2969173" indent="-228395" algn="l" rtl="0" fontAlgn="base">
        <a:spcBef>
          <a:spcPct val="20000"/>
        </a:spcBef>
        <a:spcAft>
          <a:spcPct val="0"/>
        </a:spcAft>
        <a:buChar char="•"/>
        <a:defRPr sz="2000">
          <a:solidFill>
            <a:schemeClr val="tx1"/>
          </a:solidFill>
          <a:latin typeface="+mn-lt"/>
        </a:defRPr>
      </a:lvl7pPr>
      <a:lvl8pPr marL="3425972" indent="-228395" algn="l" rtl="0" fontAlgn="base">
        <a:spcBef>
          <a:spcPct val="20000"/>
        </a:spcBef>
        <a:spcAft>
          <a:spcPct val="0"/>
        </a:spcAft>
        <a:buChar char="•"/>
        <a:defRPr sz="2000">
          <a:solidFill>
            <a:schemeClr val="tx1"/>
          </a:solidFill>
          <a:latin typeface="+mn-lt"/>
        </a:defRPr>
      </a:lvl8pPr>
      <a:lvl9pPr marL="3882762" indent="-228395" algn="l" rtl="0" fontAlgn="base">
        <a:spcBef>
          <a:spcPct val="20000"/>
        </a:spcBef>
        <a:spcAft>
          <a:spcPct val="0"/>
        </a:spcAft>
        <a:buChar char="•"/>
        <a:defRPr sz="2000">
          <a:solidFill>
            <a:schemeClr val="tx1"/>
          </a:solidFill>
          <a:latin typeface="+mn-lt"/>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cs typeface="ＭＳ Ｐゴシック" charset="0"/>
              </a:rPr>
              <a:pPr eaLnBrk="1" hangingPunct="1">
                <a:defRPr/>
              </a:pPr>
              <a:t>‹#›</a:t>
            </a:fld>
            <a:endParaRPr lang="en-US">
              <a:solidFill>
                <a:srgbClr val="000000"/>
              </a:solidFill>
              <a:latin typeface="Times New Roman" charset="0"/>
              <a:ea typeface="ＭＳ Ｐゴシック" charset="0"/>
              <a:cs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7985986"/>
      </p:ext>
    </p:extLst>
  </p:cSld>
  <p:clrMap bg1="lt1" tx1="dk1" bg2="lt2" tx2="dk2" accent1="accent1" accent2="accent2" accent3="accent3" accent4="accent4" accent5="accent5" accent6="accent6" hlink="hlink" folHlink="folHlink"/>
  <p:sldLayoutIdLst>
    <p:sldLayoutId id="2147484247" r:id="rId1"/>
    <p:sldLayoutId id="2147484248" r:id="rId2"/>
    <p:sldLayoutId id="2147484249" r:id="rId3"/>
    <p:sldLayoutId id="2147484250" r:id="rId4"/>
    <p:sldLayoutId id="2147484251" r:id="rId5"/>
    <p:sldLayoutId id="2147484252" r:id="rId6"/>
    <p:sldLayoutId id="2147484253" r:id="rId7"/>
    <p:sldLayoutId id="2147484254" r:id="rId8"/>
    <p:sldLayoutId id="2147484255" r:id="rId9"/>
    <p:sldLayoutId id="2147484256" r:id="rId10"/>
    <p:sldLayoutId id="214748425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D003E78-BDAE-134D-AA45-CDBE6D63A5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BFA239E-F2A9-E44A-94F9-0C3726CB45C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9E12290-105D-2B42-A35E-28C72D42A2AA}"/>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fld id="{5F110DF0-DA52-8F4C-92EE-2D53BAA28134}"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4586DAA2-9EA5-6C4F-B1D7-AC09FCF039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963D20D-BF93-7B4A-A07C-FB6F02A5385D}"/>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31B2E9A5-2861-9340-AF74-C5372DDF6A6D}" type="slidenum">
              <a:rPr lang="en-US" altLang="en-US"/>
              <a:pPr/>
              <a:t>‹#›</a:t>
            </a:fld>
            <a:endParaRPr lang="en-US" altLang="en-US"/>
          </a:p>
        </p:txBody>
      </p:sp>
    </p:spTree>
    <p:extLst>
      <p:ext uri="{BB962C8B-B14F-4D97-AF65-F5344CB8AC3E}">
        <p14:creationId xmlns:p14="http://schemas.microsoft.com/office/powerpoint/2010/main" val="805088165"/>
      </p:ext>
    </p:extLst>
  </p:cSld>
  <p:clrMap bg1="lt1" tx1="dk1" bg2="lt2" tx2="dk2" accent1="accent1" accent2="accent2" accent3="accent3" accent4="accent4" accent5="accent5" accent6="accent6" hlink="hlink" folHlink="folHlink"/>
  <p:sldLayoutIdLst>
    <p:sldLayoutId id="2147485482" r:id="rId1"/>
    <p:sldLayoutId id="2147485483" r:id="rId2"/>
    <p:sldLayoutId id="2147485484" r:id="rId3"/>
    <p:sldLayoutId id="2147485485" r:id="rId4"/>
    <p:sldLayoutId id="2147485486" r:id="rId5"/>
    <p:sldLayoutId id="2147485487" r:id="rId6"/>
    <p:sldLayoutId id="2147485488" r:id="rId7"/>
    <p:sldLayoutId id="2147485489" r:id="rId8"/>
    <p:sldLayoutId id="2147485490" r:id="rId9"/>
    <p:sldLayoutId id="2147485491" r:id="rId10"/>
    <p:sldLayoutId id="214748549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872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158723" name="Rectangle 1027"/>
          <p:cNvSpPr>
            <a:spLocks noGrp="1" noChangeArrowheads="1"/>
          </p:cNvSpPr>
          <p:nvPr>
            <p:ph type="body" idx="1"/>
          </p:nvPr>
        </p:nvSpPr>
        <p:spPr bwMode="auto">
          <a:xfrm>
            <a:off x="457200" y="160020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l"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a:defRPr sz="1400">
                <a:solidFill>
                  <a:srgbClr val="000000"/>
                </a:solidFill>
                <a:latin typeface="Arial" charset="0"/>
              </a:defRPr>
            </a:lvl1pPr>
          </a:lstStyle>
          <a:p>
            <a:pPr>
              <a:defRPr/>
            </a:pPr>
            <a:fld id="{994C19E4-0CE3-884B-9340-AF063A2A81BC}" type="slidenum">
              <a:rPr lang="en-US"/>
              <a:pPr>
                <a:defRPr/>
              </a:pPr>
              <a:t>‹#›</a:t>
            </a:fld>
            <a:endParaRPr lang="en-US"/>
          </a:p>
        </p:txBody>
      </p:sp>
    </p:spTree>
    <p:extLst>
      <p:ext uri="{BB962C8B-B14F-4D97-AF65-F5344CB8AC3E}">
        <p14:creationId xmlns:p14="http://schemas.microsoft.com/office/powerpoint/2010/main" val="602639655"/>
      </p:ext>
    </p:extLst>
  </p:cSld>
  <p:clrMap bg1="lt1" tx1="dk1" bg2="lt2" tx2="dk2" accent1="accent1" accent2="accent2" accent3="accent3" accent4="accent4" accent5="accent5" accent6="accent6" hlink="hlink" folHlink="folHlink"/>
  <p:sldLayoutIdLst>
    <p:sldLayoutId id="214748549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Arial" pitchFamily="-108" charset="0"/>
        </a:defRPr>
      </a:lvl6pPr>
      <a:lvl7pPr marL="913370" algn="ctr" rtl="0" fontAlgn="base">
        <a:spcBef>
          <a:spcPct val="0"/>
        </a:spcBef>
        <a:spcAft>
          <a:spcPct val="0"/>
        </a:spcAft>
        <a:defRPr sz="4400">
          <a:solidFill>
            <a:schemeClr val="tx2"/>
          </a:solidFill>
          <a:latin typeface="Arial" pitchFamily="-108" charset="0"/>
        </a:defRPr>
      </a:lvl7pPr>
      <a:lvl8pPr marL="1370051" algn="ctr" rtl="0" fontAlgn="base">
        <a:spcBef>
          <a:spcPct val="0"/>
        </a:spcBef>
        <a:spcAft>
          <a:spcPct val="0"/>
        </a:spcAft>
        <a:defRPr sz="4400">
          <a:solidFill>
            <a:schemeClr val="tx2"/>
          </a:solidFill>
          <a:latin typeface="Arial" pitchFamily="-108" charset="0"/>
        </a:defRPr>
      </a:lvl8pPr>
      <a:lvl9pPr marL="1826739" algn="ctr" rtl="0" fontAlgn="base">
        <a:spcBef>
          <a:spcPct val="0"/>
        </a:spcBef>
        <a:spcAft>
          <a:spcPct val="0"/>
        </a:spcAft>
        <a:defRPr sz="4400">
          <a:solidFill>
            <a:schemeClr val="tx2"/>
          </a:solidFill>
          <a:latin typeface="Arial" pitchFamily="-108" charset="0"/>
        </a:defRPr>
      </a:lvl9pPr>
    </p:titleStyle>
    <p:bodyStyle>
      <a:lvl1pPr marL="342512" indent="-342512"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08"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08"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08"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6F53D372-9993-DE4B-9045-021D2B578613}"/>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53A2FB81-E78D-6A4D-98AF-5A442E45B170}"/>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C7CCDA1C-87CF-184A-A704-D3D8E6C135D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sz="984">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849EFD2D-D398-8544-AF20-BD7AF93D47FB}"/>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lgn="ct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sz="984">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4022091C-2987-B440-B66F-E3AB1B850B46}"/>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lgn="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sz="984">
                <a:solidFill>
                  <a:srgbClr val="000000"/>
                </a:solidFill>
                <a:ea typeface="+mn-ea"/>
                <a:cs typeface="+mn-cs"/>
              </a:defRPr>
            </a:lvl1pPr>
          </a:lstStyle>
          <a:p>
            <a:fld id="{0D12E2AA-5E88-3C46-8952-A68556FD5D72}" type="slidenum">
              <a:rPr lang="en-US" altLang="en-US"/>
              <a:pPr/>
              <a:t>‹#›</a:t>
            </a:fld>
            <a:endParaRPr lang="en-US" altLang="en-US"/>
          </a:p>
        </p:txBody>
      </p:sp>
    </p:spTree>
    <p:extLst>
      <p:ext uri="{BB962C8B-B14F-4D97-AF65-F5344CB8AC3E}">
        <p14:creationId xmlns:p14="http://schemas.microsoft.com/office/powerpoint/2010/main" val="2386291600"/>
      </p:ext>
    </p:extLst>
  </p:cSld>
  <p:clrMap bg1="lt1" tx1="dk1" bg2="lt2" tx2="dk2" accent1="accent1" accent2="accent2" accent3="accent3" accent4="accent4" accent5="accent5" accent6="accent6" hlink="hlink" folHlink="folHlink"/>
  <p:sldLayoutIdLst>
    <p:sldLayoutId id="2147485496" r:id="rId1"/>
    <p:sldLayoutId id="2147485497" r:id="rId2"/>
    <p:sldLayoutId id="2147485498" r:id="rId3"/>
    <p:sldLayoutId id="2147485499" r:id="rId4"/>
    <p:sldLayoutId id="2147485500" r:id="rId5"/>
    <p:sldLayoutId id="2147485501" r:id="rId6"/>
    <p:sldLayoutId id="2147485502" r:id="rId7"/>
    <p:sldLayoutId id="2147485503" r:id="rId8"/>
    <p:sldLayoutId id="2147485504" r:id="rId9"/>
    <p:sldLayoutId id="2147485505" r:id="rId10"/>
    <p:sldLayoutId id="2147485506"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193935321"/>
      </p:ext>
    </p:extLst>
  </p:cSld>
  <p:clrMap bg1="lt1" tx1="dk1" bg2="lt2" tx2="dk2" accent1="accent1" accent2="accent2" accent3="accent3" accent4="accent4" accent5="accent5" accent6="accent6" hlink="hlink" folHlink="folHlink"/>
  <p:sldLayoutIdLst>
    <p:sldLayoutId id="2147485508" r:id="rId1"/>
    <p:sldLayoutId id="2147485509" r:id="rId2"/>
    <p:sldLayoutId id="2147485510" r:id="rId3"/>
    <p:sldLayoutId id="2147485511" r:id="rId4"/>
    <p:sldLayoutId id="2147485512" r:id="rId5"/>
    <p:sldLayoutId id="2147485513" r:id="rId6"/>
    <p:sldLayoutId id="2147485514" r:id="rId7"/>
    <p:sldLayoutId id="2147485515" r:id="rId8"/>
    <p:sldLayoutId id="2147485516" r:id="rId9"/>
    <p:sldLayoutId id="2147485517" r:id="rId10"/>
    <p:sldLayoutId id="2147485518"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bwMode="invGray">
      <p:bgPr>
        <a:solidFill>
          <a:srgbClr val="000000"/>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533400"/>
            <a:ext cx="7772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828800"/>
            <a:ext cx="7772400"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6820"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a:solidFill>
                  <a:schemeClr val="tx1"/>
                </a:solidFill>
                <a:latin typeface="Arial" charset="0"/>
                <a:ea typeface="ＭＳ Ｐゴシック" charset="-128"/>
                <a:cs typeface="ＭＳ Ｐゴシック" charset="-128"/>
              </a:defRPr>
            </a:lvl1pPr>
          </a:lstStyle>
          <a:p>
            <a:pPr defTabSz="914400" fontAlgn="base">
              <a:spcBef>
                <a:spcPct val="0"/>
              </a:spcBef>
              <a:spcAft>
                <a:spcPct val="0"/>
              </a:spcAft>
              <a:defRPr/>
            </a:pPr>
            <a:endParaRPr lang="zh-CN" altLang="en-US">
              <a:solidFill>
                <a:srgbClr val="FFFFFF"/>
              </a:solidFill>
            </a:endParaRPr>
          </a:p>
        </p:txBody>
      </p:sp>
      <p:sp>
        <p:nvSpPr>
          <p:cNvPr id="546821"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a:solidFill>
                  <a:schemeClr val="tx1"/>
                </a:solidFill>
                <a:latin typeface="Arial" charset="0"/>
                <a:ea typeface="ＭＳ Ｐゴシック" charset="-128"/>
                <a:cs typeface="ＭＳ Ｐゴシック" charset="-128"/>
              </a:defRPr>
            </a:lvl1pPr>
          </a:lstStyle>
          <a:p>
            <a:pPr defTabSz="914400" fontAlgn="base">
              <a:spcBef>
                <a:spcPct val="0"/>
              </a:spcBef>
              <a:spcAft>
                <a:spcPct val="0"/>
              </a:spcAft>
              <a:defRPr/>
            </a:pPr>
            <a:endParaRPr lang="zh-CN" altLang="en-US">
              <a:solidFill>
                <a:srgbClr val="FFFFFF"/>
              </a:solidFill>
            </a:endParaRPr>
          </a:p>
        </p:txBody>
      </p:sp>
      <p:sp>
        <p:nvSpPr>
          <p:cNvPr id="546822"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a:solidFill>
                  <a:schemeClr val="tx1"/>
                </a:solidFill>
                <a:latin typeface="Arial" charset="0"/>
                <a:ea typeface="ＭＳ Ｐゴシック" charset="0"/>
                <a:cs typeface="ＭＳ Ｐゴシック" charset="0"/>
              </a:defRPr>
            </a:lvl1pPr>
          </a:lstStyle>
          <a:p>
            <a:pPr defTabSz="914400" fontAlgn="base">
              <a:spcBef>
                <a:spcPct val="0"/>
              </a:spcBef>
              <a:spcAft>
                <a:spcPct val="0"/>
              </a:spcAft>
              <a:defRPr/>
            </a:pPr>
            <a:fld id="{2043F38E-E40A-3D4B-A77A-125FFC81CBD7}"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Tree>
    <p:extLst>
      <p:ext uri="{BB962C8B-B14F-4D97-AF65-F5344CB8AC3E}">
        <p14:creationId xmlns:p14="http://schemas.microsoft.com/office/powerpoint/2010/main" val="2714835120"/>
      </p:ext>
    </p:extLst>
  </p:cSld>
  <p:clrMap bg1="dk2" tx1="lt1" bg2="dk1" tx2="lt2" accent1="accent1" accent2="accent2" accent3="accent3" accent4="accent4" accent5="accent5" accent6="accent6" hlink="hlink" folHlink="folHlink"/>
  <p:sldLayoutIdLst>
    <p:sldLayoutId id="2147485520" r:id="rId1"/>
    <p:sldLayoutId id="2147485521" r:id="rId2"/>
    <p:sldLayoutId id="2147485522" r:id="rId3"/>
    <p:sldLayoutId id="2147485523" r:id="rId4"/>
    <p:sldLayoutId id="2147485524" r:id="rId5"/>
    <p:sldLayoutId id="2147485525" r:id="rId6"/>
    <p:sldLayoutId id="2147485526" r:id="rId7"/>
    <p:sldLayoutId id="2147485527" r:id="rId8"/>
    <p:sldLayoutId id="2147485528" r:id="rId9"/>
    <p:sldLayoutId id="2147485529" r:id="rId10"/>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400">
          <a:solidFill>
            <a:schemeClr val="tx2"/>
          </a:solidFill>
          <a:latin typeface="Times New Roman" pitchFamily="-111" charset="0"/>
        </a:defRPr>
      </a:lvl6pPr>
      <a:lvl7pPr marL="914400" algn="l" rtl="0" eaLnBrk="0" fontAlgn="base" hangingPunct="0">
        <a:lnSpc>
          <a:spcPct val="90000"/>
        </a:lnSpc>
        <a:spcBef>
          <a:spcPct val="0"/>
        </a:spcBef>
        <a:spcAft>
          <a:spcPct val="0"/>
        </a:spcAft>
        <a:defRPr sz="4400">
          <a:solidFill>
            <a:schemeClr val="tx2"/>
          </a:solidFill>
          <a:latin typeface="Times New Roman" pitchFamily="-111" charset="0"/>
        </a:defRPr>
      </a:lvl7pPr>
      <a:lvl8pPr marL="1371600" algn="l" rtl="0" eaLnBrk="0" fontAlgn="base" hangingPunct="0">
        <a:lnSpc>
          <a:spcPct val="90000"/>
        </a:lnSpc>
        <a:spcBef>
          <a:spcPct val="0"/>
        </a:spcBef>
        <a:spcAft>
          <a:spcPct val="0"/>
        </a:spcAft>
        <a:defRPr sz="4400">
          <a:solidFill>
            <a:schemeClr val="tx2"/>
          </a:solidFill>
          <a:latin typeface="Times New Roman" pitchFamily="-111" charset="0"/>
        </a:defRPr>
      </a:lvl8pPr>
      <a:lvl9pPr marL="1828800" algn="l" rtl="0" eaLnBrk="0" fontAlgn="base" hangingPunct="0">
        <a:lnSpc>
          <a:spcPct val="90000"/>
        </a:lnSpc>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34" charset="-128"/>
          <a:cs typeface="Geneva" charset="0"/>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Geneva" charset="0"/>
          <a:cs typeface="Geneva" charset="0"/>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Geneva" charset="0"/>
          <a:cs typeface="Geneva" charset="0"/>
        </a:defRPr>
      </a:lvl5pPr>
      <a:lvl6pPr marL="25146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8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90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2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defTabSz="914300" fontAlgn="base">
              <a:spcBef>
                <a:spcPct val="0"/>
              </a:spcBef>
              <a:spcAft>
                <a:spcPct val="0"/>
              </a:spcAft>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defTabSz="914300" fontAlgn="base">
              <a:spcBef>
                <a:spcPct val="0"/>
              </a:spcBef>
              <a:spcAft>
                <a:spcPct val="0"/>
              </a:spcAft>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eaLnBrk="1" hangingPunct="1">
              <a:defRPr sz="1400" b="0">
                <a:solidFill>
                  <a:srgbClr val="000000"/>
                </a:solidFill>
              </a:defRPr>
            </a:lvl1pPr>
          </a:lstStyle>
          <a:p>
            <a:pPr defTabSz="914300" fontAlgn="base">
              <a:spcBef>
                <a:spcPct val="0"/>
              </a:spcBef>
              <a:spcAft>
                <a:spcPct val="0"/>
              </a:spcAft>
            </a:pPr>
            <a:fld id="{111197F5-119A-7744-A3D0-076D05FD2A1B}" type="slidenum">
              <a:rPr lang="en-US" smtClean="0">
                <a:latin typeface="Arial" charset="0"/>
                <a:ea typeface="MS PGothic" charset="0"/>
                <a:cs typeface="MS PGothic" charset="0"/>
              </a:rPr>
              <a:pPr defTabSz="914300" fontAlgn="base">
                <a:spcBef>
                  <a:spcPct val="0"/>
                </a:spcBef>
                <a:spcAft>
                  <a:spcPct val="0"/>
                </a:spcAft>
              </a:pPr>
              <a:t>‹#›</a:t>
            </a:fld>
            <a:endParaRPr lang="en-US">
              <a:latin typeface="Arial" charset="0"/>
              <a:ea typeface="MS PGothic" charset="0"/>
              <a:cs typeface="MS PGothic" charset="0"/>
            </a:endParaRPr>
          </a:p>
        </p:txBody>
      </p:sp>
    </p:spTree>
    <p:extLst>
      <p:ext uri="{BB962C8B-B14F-4D97-AF65-F5344CB8AC3E}">
        <p14:creationId xmlns:p14="http://schemas.microsoft.com/office/powerpoint/2010/main" val="1069318513"/>
      </p:ext>
    </p:extLst>
  </p:cSld>
  <p:clrMap bg1="lt1" tx1="dk1" bg2="lt2" tx2="dk2" accent1="accent1" accent2="accent2" accent3="accent3" accent4="accent4" accent5="accent5" accent6="accent6" hlink="hlink" folHlink="folHlink"/>
  <p:sldLayoutIdLst>
    <p:sldLayoutId id="2147485531" r:id="rId1"/>
    <p:sldLayoutId id="2147485532" r:id="rId2"/>
    <p:sldLayoutId id="2147485533" r:id="rId3"/>
    <p:sldLayoutId id="2147485534" r:id="rId4"/>
    <p:sldLayoutId id="2147485535" r:id="rId5"/>
    <p:sldLayoutId id="2147485536" r:id="rId6"/>
    <p:sldLayoutId id="2147485537" r:id="rId7"/>
    <p:sldLayoutId id="2147485538" r:id="rId8"/>
    <p:sldLayoutId id="2147485539" r:id="rId9"/>
    <p:sldLayoutId id="2147485540" r:id="rId10"/>
    <p:sldLayoutId id="2147485541" r:id="rId11"/>
  </p:sldLayoutIdLst>
  <p:txStyles>
    <p:titleStyle>
      <a:lvl1pPr algn="ctr" rtl="0" eaLnBrk="0" fontAlgn="base" hangingPunct="0">
        <a:spcBef>
          <a:spcPct val="0"/>
        </a:spcBef>
        <a:spcAft>
          <a:spcPct val="0"/>
        </a:spcAft>
        <a:defRPr sz="4400">
          <a:solidFill>
            <a:schemeClr val="tx2"/>
          </a:solidFill>
          <a:latin typeface="+mj-lt"/>
          <a:ea typeface="MS PGothic"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5pPr>
      <a:lvl6pPr marL="457150" algn="ctr" rtl="0" fontAlgn="base">
        <a:spcBef>
          <a:spcPct val="0"/>
        </a:spcBef>
        <a:spcAft>
          <a:spcPct val="0"/>
        </a:spcAft>
        <a:defRPr sz="4400">
          <a:solidFill>
            <a:schemeClr val="tx2"/>
          </a:solidFill>
          <a:latin typeface="Arial" pitchFamily="-111" charset="0"/>
        </a:defRPr>
      </a:lvl6pPr>
      <a:lvl7pPr marL="914300" algn="ctr" rtl="0" fontAlgn="base">
        <a:spcBef>
          <a:spcPct val="0"/>
        </a:spcBef>
        <a:spcAft>
          <a:spcPct val="0"/>
        </a:spcAft>
        <a:defRPr sz="4400">
          <a:solidFill>
            <a:schemeClr val="tx2"/>
          </a:solidFill>
          <a:latin typeface="Arial" pitchFamily="-111" charset="0"/>
        </a:defRPr>
      </a:lvl7pPr>
      <a:lvl8pPr marL="1371450" algn="ctr" rtl="0" fontAlgn="base">
        <a:spcBef>
          <a:spcPct val="0"/>
        </a:spcBef>
        <a:spcAft>
          <a:spcPct val="0"/>
        </a:spcAft>
        <a:defRPr sz="4400">
          <a:solidFill>
            <a:schemeClr val="tx2"/>
          </a:solidFill>
          <a:latin typeface="Arial" pitchFamily="-111" charset="0"/>
        </a:defRPr>
      </a:lvl8pPr>
      <a:lvl9pPr marL="1828600" algn="ctr" rtl="0" fontAlgn="base">
        <a:spcBef>
          <a:spcPct val="0"/>
        </a:spcBef>
        <a:spcAft>
          <a:spcPct val="0"/>
        </a:spcAft>
        <a:defRPr sz="4400">
          <a:solidFill>
            <a:schemeClr val="tx2"/>
          </a:solidFill>
          <a:latin typeface="Arial" pitchFamily="-111" charset="0"/>
        </a:defRPr>
      </a:lvl9pPr>
    </p:titleStyle>
    <p:bodyStyle>
      <a:lvl1pPr marL="342862" indent="-342862" algn="l" rtl="0" eaLnBrk="0" fontAlgn="base" hangingPunct="0">
        <a:spcBef>
          <a:spcPct val="20000"/>
        </a:spcBef>
        <a:spcAft>
          <a:spcPct val="0"/>
        </a:spcAft>
        <a:buChar char="•"/>
        <a:defRPr sz="3200">
          <a:solidFill>
            <a:schemeClr val="tx1"/>
          </a:solidFill>
          <a:latin typeface="+mn-lt"/>
          <a:ea typeface="MS PGothic" charset="0"/>
          <a:cs typeface="MS PGothic" charset="0"/>
        </a:defRPr>
      </a:lvl1pPr>
      <a:lvl2pPr marL="742869" indent="-28572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2875" indent="-228575"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025" indent="-228575"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175" indent="-228575"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325" indent="-228575" algn="l" rtl="0" fontAlgn="base">
        <a:spcBef>
          <a:spcPct val="20000"/>
        </a:spcBef>
        <a:spcAft>
          <a:spcPct val="0"/>
        </a:spcAft>
        <a:buChar char="»"/>
        <a:defRPr sz="2000">
          <a:solidFill>
            <a:schemeClr val="tx1"/>
          </a:solidFill>
          <a:latin typeface="+mn-lt"/>
          <a:ea typeface="ＭＳ Ｐゴシック" pitchFamily="-111" charset="-128"/>
        </a:defRPr>
      </a:lvl6pPr>
      <a:lvl7pPr marL="2971474" indent="-228575" algn="l" rtl="0" fontAlgn="base">
        <a:spcBef>
          <a:spcPct val="20000"/>
        </a:spcBef>
        <a:spcAft>
          <a:spcPct val="0"/>
        </a:spcAft>
        <a:buChar char="»"/>
        <a:defRPr sz="2000">
          <a:solidFill>
            <a:schemeClr val="tx1"/>
          </a:solidFill>
          <a:latin typeface="+mn-lt"/>
          <a:ea typeface="ＭＳ Ｐゴシック" pitchFamily="-111" charset="-128"/>
        </a:defRPr>
      </a:lvl7pPr>
      <a:lvl8pPr marL="3428623" indent="-228575" algn="l" rtl="0" fontAlgn="base">
        <a:spcBef>
          <a:spcPct val="20000"/>
        </a:spcBef>
        <a:spcAft>
          <a:spcPct val="0"/>
        </a:spcAft>
        <a:buChar char="»"/>
        <a:defRPr sz="2000">
          <a:solidFill>
            <a:schemeClr val="tx1"/>
          </a:solidFill>
          <a:latin typeface="+mn-lt"/>
          <a:ea typeface="ＭＳ Ｐゴシック" pitchFamily="-111" charset="-128"/>
        </a:defRPr>
      </a:lvl8pPr>
      <a:lvl9pPr marL="3885772" indent="-228575"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2083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1CB93418-D200-A14E-A312-FF42BCC21988}" type="slidenum">
              <a:rPr lang="en-US"/>
              <a:pPr>
                <a:defRPr/>
              </a:pPr>
              <a:t>‹#›</a:t>
            </a:fld>
            <a:endParaRPr lang="en-US"/>
          </a:p>
        </p:txBody>
      </p:sp>
    </p:spTree>
    <p:extLst>
      <p:ext uri="{BB962C8B-B14F-4D97-AF65-F5344CB8AC3E}">
        <p14:creationId xmlns:p14="http://schemas.microsoft.com/office/powerpoint/2010/main" val="1578737936"/>
      </p:ext>
    </p:extLst>
  </p:cSld>
  <p:clrMap bg1="lt1" tx1="dk1" bg2="lt2" tx2="dk2" accent1="accent1" accent2="accent2" accent3="accent3" accent4="accent4" accent5="accent5" accent6="accent6" hlink="hlink" folHlink="folHlink"/>
  <p:sldLayoutIdLst>
    <p:sldLayoutId id="2147485543" r:id="rId1"/>
    <p:sldLayoutId id="2147485544" r:id="rId2"/>
    <p:sldLayoutId id="2147485545" r:id="rId3"/>
    <p:sldLayoutId id="2147485546" r:id="rId4"/>
    <p:sldLayoutId id="2147485547" r:id="rId5"/>
    <p:sldLayoutId id="2147485548" r:id="rId6"/>
    <p:sldLayoutId id="2147485549" r:id="rId7"/>
    <p:sldLayoutId id="2147485550" r:id="rId8"/>
    <p:sldLayoutId id="2147485551" r:id="rId9"/>
    <p:sldLayoutId id="2147485552" r:id="rId10"/>
    <p:sldLayoutId id="214748555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eaLnBrk="1" hangingPunct="1">
              <a:defRPr sz="1400"/>
            </a:lvl1pPr>
          </a:lstStyle>
          <a:p>
            <a:pPr algn="l">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1" hangingPunct="1">
              <a:defRPr sz="1400"/>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eaLnBrk="1" hangingPunct="1">
              <a:defRPr sz="1400"/>
            </a:lvl1pPr>
          </a:lstStyle>
          <a:p>
            <a:pPr>
              <a:defRPr/>
            </a:pPr>
            <a:fld id="{E96FFD9D-FB4A-5F4E-86CA-E1E188EF93FA}"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817661797"/>
      </p:ext>
    </p:extLst>
  </p:cSld>
  <p:clrMap bg1="lt1" tx1="dk1" bg2="lt2" tx2="dk2" accent1="accent1" accent2="accent2" accent3="accent3" accent4="accent4" accent5="accent5" accent6="accent6" hlink="hlink" folHlink="folHlink"/>
  <p:sldLayoutIdLst>
    <p:sldLayoutId id="2147485555" r:id="rId1"/>
    <p:sldLayoutId id="2147485556" r:id="rId2"/>
    <p:sldLayoutId id="2147485557" r:id="rId3"/>
    <p:sldLayoutId id="2147485558" r:id="rId4"/>
    <p:sldLayoutId id="2147485559" r:id="rId5"/>
    <p:sldLayoutId id="2147485560" r:id="rId6"/>
    <p:sldLayoutId id="2147485561" r:id="rId7"/>
    <p:sldLayoutId id="2147485562" r:id="rId8"/>
    <p:sldLayoutId id="2147485563" r:id="rId9"/>
    <p:sldLayoutId id="2147485564" r:id="rId10"/>
    <p:sldLayoutId id="2147485565"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6686" algn="ctr" rtl="0" fontAlgn="base">
        <a:spcBef>
          <a:spcPct val="0"/>
        </a:spcBef>
        <a:spcAft>
          <a:spcPct val="0"/>
        </a:spcAft>
        <a:defRPr sz="4400">
          <a:solidFill>
            <a:schemeClr val="tx2"/>
          </a:solidFill>
          <a:latin typeface="Arial" pitchFamily="-111" charset="0"/>
        </a:defRPr>
      </a:lvl6pPr>
      <a:lvl7pPr marL="913370" algn="ctr" rtl="0" fontAlgn="base">
        <a:spcBef>
          <a:spcPct val="0"/>
        </a:spcBef>
        <a:spcAft>
          <a:spcPct val="0"/>
        </a:spcAft>
        <a:defRPr sz="4400">
          <a:solidFill>
            <a:schemeClr val="tx2"/>
          </a:solidFill>
          <a:latin typeface="Arial" pitchFamily="-111" charset="0"/>
        </a:defRPr>
      </a:lvl7pPr>
      <a:lvl8pPr marL="1370051" algn="ctr" rtl="0" fontAlgn="base">
        <a:spcBef>
          <a:spcPct val="0"/>
        </a:spcBef>
        <a:spcAft>
          <a:spcPct val="0"/>
        </a:spcAft>
        <a:defRPr sz="4400">
          <a:solidFill>
            <a:schemeClr val="tx2"/>
          </a:solidFill>
          <a:latin typeface="Arial" pitchFamily="-111" charset="0"/>
        </a:defRPr>
      </a:lvl8pPr>
      <a:lvl9pPr marL="1826739" algn="ctr" rtl="0" fontAlgn="base">
        <a:spcBef>
          <a:spcPct val="0"/>
        </a:spcBef>
        <a:spcAft>
          <a:spcPct val="0"/>
        </a:spcAft>
        <a:defRPr sz="4400">
          <a:solidFill>
            <a:schemeClr val="tx2"/>
          </a:solidFill>
          <a:latin typeface="Arial" pitchFamily="-111" charset="0"/>
        </a:defRPr>
      </a:lvl9pPr>
    </p:titleStyle>
    <p:bodyStyle>
      <a:lvl1pPr marL="342512" indent="-342512"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108" indent="-285428"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1708" indent="-228341"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598393" indent="-228341"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5075" indent="-228341"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1759" indent="-228341" algn="l" rtl="0" fontAlgn="base">
        <a:spcBef>
          <a:spcPct val="20000"/>
        </a:spcBef>
        <a:spcAft>
          <a:spcPct val="0"/>
        </a:spcAft>
        <a:buChar char="»"/>
        <a:defRPr sz="2000">
          <a:solidFill>
            <a:schemeClr val="tx1"/>
          </a:solidFill>
          <a:latin typeface="+mn-lt"/>
          <a:ea typeface="ＭＳ Ｐゴシック" pitchFamily="-111"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1"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1"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739E149-E9CB-4F54-AA87-F51CECBB323D}"/>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EC51916-483E-4FBB-A512-4A97EBE6854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4AD6823-BC4E-4938-B3C2-104B6A013AF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ea typeface="MS PGothic" charset="-128"/>
              </a:defRPr>
            </a:lvl1pPr>
          </a:lstStyle>
          <a:p>
            <a:pPr>
              <a:defRPr/>
            </a:pPr>
            <a:fld id="{4938388C-0830-4F74-8B7E-169EC3F92FA7}" type="datetimeFigureOut">
              <a:rPr lang="en-US" altLang="x-none"/>
              <a:pPr>
                <a:defRPr/>
              </a:pPr>
              <a:t>7/6/20</a:t>
            </a:fld>
            <a:endParaRPr lang="en-US" altLang="x-none"/>
          </a:p>
        </p:txBody>
      </p:sp>
      <p:sp>
        <p:nvSpPr>
          <p:cNvPr id="5" name="Footer Placeholder 4">
            <a:extLst>
              <a:ext uri="{FF2B5EF4-FFF2-40B4-BE49-F238E27FC236}">
                <a16:creationId xmlns:a16="http://schemas.microsoft.com/office/drawing/2014/main" id="{90BC47C4-45FD-407A-A65C-447DF903FE6C}"/>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99A745D1-21AA-41A9-9704-96C98BFDF612}"/>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ea typeface="MS PGothic" charset="-128"/>
              </a:defRPr>
            </a:lvl1pPr>
          </a:lstStyle>
          <a:p>
            <a:pPr>
              <a:defRPr/>
            </a:pPr>
            <a:fld id="{DDD98507-AC5C-4B0C-9117-47A405B8D262}" type="slidenum">
              <a:rPr lang="en-US" altLang="x-none"/>
              <a:pPr>
                <a:defRPr/>
              </a:pPr>
              <a:t>‹#›</a:t>
            </a:fld>
            <a:endParaRPr lang="en-US" altLang="x-none"/>
          </a:p>
        </p:txBody>
      </p:sp>
    </p:spTree>
    <p:extLst>
      <p:ext uri="{BB962C8B-B14F-4D97-AF65-F5344CB8AC3E}">
        <p14:creationId xmlns:p14="http://schemas.microsoft.com/office/powerpoint/2010/main" val="1483922274"/>
      </p:ext>
    </p:extLst>
  </p:cSld>
  <p:clrMap bg1="lt1" tx1="dk1" bg2="lt2" tx2="dk2" accent1="accent1" accent2="accent2" accent3="accent3" accent4="accent4" accent5="accent5" accent6="accent6" hlink="hlink" folHlink="folHlink"/>
  <p:sldLayoutIdLst>
    <p:sldLayoutId id="2147485567" r:id="rId1"/>
    <p:sldLayoutId id="2147485568" r:id="rId2"/>
    <p:sldLayoutId id="2147485569" r:id="rId3"/>
    <p:sldLayoutId id="2147485570" r:id="rId4"/>
    <p:sldLayoutId id="2147485571" r:id="rId5"/>
    <p:sldLayoutId id="2147485572" r:id="rId6"/>
    <p:sldLayoutId id="2147485573" r:id="rId7"/>
    <p:sldLayoutId id="2147485574" r:id="rId8"/>
    <p:sldLayoutId id="2147485575" r:id="rId9"/>
    <p:sldLayoutId id="2147485576" r:id="rId10"/>
    <p:sldLayoutId id="214748557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lum/>
          </a:blip>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66A3E996-D44F-4844-B5EC-EE5DD589FE2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A8004D81-9B65-431C-92AA-FBB2413781D2}"/>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2160F1F-6826-4BCF-84D1-84FC9161839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314A1E97-1A8B-46E5-8E75-004E499F20A4}" type="datetimeFigureOut">
              <a:rPr lang="en-US" altLang="en-US"/>
              <a:pPr/>
              <a:t>7/6/20</a:t>
            </a:fld>
            <a:endParaRPr lang="en-US" altLang="en-US"/>
          </a:p>
        </p:txBody>
      </p:sp>
      <p:sp>
        <p:nvSpPr>
          <p:cNvPr id="5" name="Footer Placeholder 4">
            <a:extLst>
              <a:ext uri="{FF2B5EF4-FFF2-40B4-BE49-F238E27FC236}">
                <a16:creationId xmlns:a16="http://schemas.microsoft.com/office/drawing/2014/main" id="{3F1DEE01-D0AD-44A0-94A8-73349052F0D0}"/>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7F5C2C71-9302-4432-9C44-B425C51EEA52}"/>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DE7152C9-D881-4CD1-AA7B-F36BAB136BEA}" type="slidenum">
              <a:rPr lang="en-US" altLang="en-US"/>
              <a:pPr/>
              <a:t>‹#›</a:t>
            </a:fld>
            <a:endParaRPr lang="en-US" altLang="en-US"/>
          </a:p>
        </p:txBody>
      </p:sp>
    </p:spTree>
    <p:extLst>
      <p:ext uri="{BB962C8B-B14F-4D97-AF65-F5344CB8AC3E}">
        <p14:creationId xmlns:p14="http://schemas.microsoft.com/office/powerpoint/2010/main" val="575119409"/>
      </p:ext>
    </p:extLst>
  </p:cSld>
  <p:clrMap bg1="lt1" tx1="dk1" bg2="lt2" tx2="dk2" accent1="accent1" accent2="accent2" accent3="accent3" accent4="accent4" accent5="accent5" accent6="accent6" hlink="hlink" folHlink="folHlink"/>
  <p:sldLayoutIdLst>
    <p:sldLayoutId id="2147485579" r:id="rId1"/>
    <p:sldLayoutId id="2147485580" r:id="rId2"/>
    <p:sldLayoutId id="2147485581" r:id="rId3"/>
    <p:sldLayoutId id="2147485582" r:id="rId4"/>
    <p:sldLayoutId id="2147485583" r:id="rId5"/>
    <p:sldLayoutId id="2147485584" r:id="rId6"/>
    <p:sldLayoutId id="2147485585" r:id="rId7"/>
    <p:sldLayoutId id="2147485586" r:id="rId8"/>
    <p:sldLayoutId id="2147485587" r:id="rId9"/>
    <p:sldLayoutId id="2147485588" r:id="rId10"/>
    <p:sldLayoutId id="2147485589"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358" tIns="45679" rIns="91358" bIns="4567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endParaRPr lang="zh-CN" alt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endParaRPr lang="zh-CN" alt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eaLnBrk="0" hangingPunct="0">
              <a:defRPr sz="1400">
                <a:solidFill>
                  <a:srgbClr val="000000"/>
                </a:solidFill>
                <a:latin typeface="Times New Roman" charset="0"/>
              </a:defRPr>
            </a:lvl1pPr>
          </a:lstStyle>
          <a:p>
            <a:fld id="{97DA1CAF-EFFD-40F5-A7E9-D811A0C47F23}" type="slidenum">
              <a:rPr lang="zh-CN" altLang="en-US" smtClean="0"/>
              <a:pPr/>
              <a:t>‹#›</a:t>
            </a:fld>
            <a:endParaRPr lang="en-US" altLang="zh-CN"/>
          </a:p>
        </p:txBody>
      </p:sp>
    </p:spTree>
  </p:cSld>
  <p:clrMap bg1="lt1" tx1="dk1" bg2="lt2" tx2="dk2" accent1="accent1" accent2="accent2" accent3="accent3" accent4="accent4" accent5="accent5" accent6="accent6" hlink="hlink" folHlink="folHlink"/>
  <p:sldLayoutIdLst>
    <p:sldLayoutId id="2147484259" r:id="rId1"/>
    <p:sldLayoutId id="2147484260" r:id="rId2"/>
    <p:sldLayoutId id="2147484261" r:id="rId3"/>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6793" algn="ctr" rtl="0" eaLnBrk="0" fontAlgn="base" hangingPunct="0">
        <a:spcBef>
          <a:spcPct val="0"/>
        </a:spcBef>
        <a:spcAft>
          <a:spcPct val="0"/>
        </a:spcAft>
        <a:defRPr sz="4400">
          <a:solidFill>
            <a:schemeClr val="tx2"/>
          </a:solidFill>
          <a:latin typeface="Times New Roman" pitchFamily="-112" charset="0"/>
        </a:defRPr>
      </a:lvl6pPr>
      <a:lvl7pPr marL="913589" algn="ctr" rtl="0" eaLnBrk="0" fontAlgn="base" hangingPunct="0">
        <a:spcBef>
          <a:spcPct val="0"/>
        </a:spcBef>
        <a:spcAft>
          <a:spcPct val="0"/>
        </a:spcAft>
        <a:defRPr sz="4400">
          <a:solidFill>
            <a:schemeClr val="tx2"/>
          </a:solidFill>
          <a:latin typeface="Times New Roman" pitchFamily="-112" charset="0"/>
        </a:defRPr>
      </a:lvl7pPr>
      <a:lvl8pPr marL="1370390" algn="ctr" rtl="0" eaLnBrk="0" fontAlgn="base" hangingPunct="0">
        <a:spcBef>
          <a:spcPct val="0"/>
        </a:spcBef>
        <a:spcAft>
          <a:spcPct val="0"/>
        </a:spcAft>
        <a:defRPr sz="4400">
          <a:solidFill>
            <a:schemeClr val="tx2"/>
          </a:solidFill>
          <a:latin typeface="Times New Roman" pitchFamily="-112" charset="0"/>
        </a:defRPr>
      </a:lvl8pPr>
      <a:lvl9pPr marL="1827184" algn="ctr" rtl="0" eaLnBrk="0" fontAlgn="base" hangingPunct="0">
        <a:spcBef>
          <a:spcPct val="0"/>
        </a:spcBef>
        <a:spcAft>
          <a:spcPct val="0"/>
        </a:spcAft>
        <a:defRPr sz="4400">
          <a:solidFill>
            <a:schemeClr val="tx2"/>
          </a:solidFill>
          <a:latin typeface="Times New Roman" pitchFamily="-112" charset="0"/>
        </a:defRPr>
      </a:lvl9pPr>
    </p:titleStyle>
    <p:bodyStyle>
      <a:lvl1pPr marL="342600" indent="-3426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293" indent="-285499"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1986" indent="-228395"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598783" indent="-228395"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5584" indent="-228395"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2379" indent="-228395"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9173" indent="-228395"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972" indent="-228395"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762" indent="-228395"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8850" name="Rectangle 2"/>
          <p:cNvSpPr>
            <a:spLocks noGrp="1" noChangeArrowheads="1"/>
          </p:cNvSpPr>
          <p:nvPr>
            <p:ph type="dt" sz="half" idx="2"/>
          </p:nvPr>
        </p:nvSpPr>
        <p:spPr bwMode="auto">
          <a:xfrm>
            <a:off x="457201"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b" anchorCtr="0" compatLnSpc="1">
            <a:prstTxWarp prst="textNoShape">
              <a:avLst/>
            </a:prstTxWarp>
          </a:bodyPr>
          <a:lstStyle>
            <a:lvl1pPr eaLnBrk="1" hangingPunct="1">
              <a:defRPr sz="1200">
                <a:latin typeface="Arial" charset="0"/>
                <a:cs typeface="+mn-cs"/>
              </a:defRPr>
            </a:lvl1pPr>
          </a:lstStyle>
          <a:p>
            <a:pPr algn="l">
              <a:defRPr/>
            </a:pPr>
            <a:endParaRPr lang="en-US">
              <a:solidFill>
                <a:srgbClr val="FFFFFF"/>
              </a:solidFill>
            </a:endParaRPr>
          </a:p>
        </p:txBody>
      </p:sp>
      <p:sp>
        <p:nvSpPr>
          <p:cNvPr id="78851"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b" anchorCtr="0" compatLnSpc="1">
            <a:prstTxWarp prst="textNoShape">
              <a:avLst/>
            </a:prstTxWarp>
          </a:bodyPr>
          <a:lstStyle>
            <a:lvl1pPr algn="r" eaLnBrk="1" hangingPunct="1">
              <a:defRPr sz="1200">
                <a:latin typeface="Arial" charset="0"/>
                <a:cs typeface="+mn-cs"/>
              </a:defRPr>
            </a:lvl1pPr>
          </a:lstStyle>
          <a:p>
            <a:pPr>
              <a:defRPr/>
            </a:pPr>
            <a:fld id="{0DF9B361-A3A5-0F44-8F77-983F32339C43}"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1" y="18"/>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78854"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78855"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78856"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sz="1800">
                  <a:solidFill>
                    <a:srgbClr val="FFFFFF"/>
                  </a:solidFill>
                  <a:latin typeface="Garamond" charset="0"/>
                </a:endParaRPr>
              </a:p>
            </p:txBody>
          </p:sp>
          <p:sp>
            <p:nvSpPr>
              <p:cNvPr id="78858"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grpSp>
        <p:sp>
          <p:nvSpPr>
            <p:cNvPr id="78859"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339 h 1906"/>
                <a:gd name="T4" fmla="*/ 5830 w 5740"/>
                <a:gd name="T5" fmla="*/ 1339 h 1906"/>
                <a:gd name="T6" fmla="*/ 5830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sz="1800">
                <a:solidFill>
                  <a:srgbClr val="FFFFFF"/>
                </a:solidFill>
                <a:latin typeface="Garamond" charset="0"/>
              </a:endParaRPr>
            </a:p>
          </p:txBody>
        </p:sp>
      </p:grpSp>
      <p:sp>
        <p:nvSpPr>
          <p:cNvPr id="78861" name="Rectangle 13"/>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78862"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b" anchorCtr="0" compatLnSpc="1">
            <a:prstTxWarp prst="textNoShape">
              <a:avLst/>
            </a:prstTxWarp>
          </a:bodyPr>
          <a:lstStyle>
            <a:lvl1pPr algn="ctr" eaLnBrk="1" hangingPunct="1">
              <a:defRPr sz="1200">
                <a:latin typeface="Arial" charset="0"/>
                <a:cs typeface="+mn-cs"/>
              </a:defRPr>
            </a:lvl1pPr>
          </a:lstStyle>
          <a:p>
            <a:pPr>
              <a:defRPr/>
            </a:pPr>
            <a:endParaRPr lang="en-US">
              <a:solidFill>
                <a:srgbClr val="FFFFFF"/>
              </a:solidFill>
            </a:endParaRPr>
          </a:p>
        </p:txBody>
      </p:sp>
      <p:sp>
        <p:nvSpPr>
          <p:cNvPr id="78863" name="Rectangle 15"/>
          <p:cNvSpPr>
            <a:spLocks noGrp="1" noChangeArrowheads="1"/>
          </p:cNvSpPr>
          <p:nvPr>
            <p:ph type="body" idx="1"/>
          </p:nvPr>
        </p:nvSpPr>
        <p:spPr bwMode="auto">
          <a:xfrm>
            <a:off x="457200" y="1600207"/>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2600076"/>
      </p:ext>
    </p:extLst>
  </p:cSld>
  <p:clrMap bg1="dk2" tx1="lt1" bg2="dk1" tx2="lt2" accent1="accent1" accent2="accent2" accent3="accent3" accent4="accent4" accent5="accent5" accent6="accent6" hlink="hlink" folHlink="folHlink"/>
  <p:sldLayoutIdLst>
    <p:sldLayoutId id="2147485591" r:id="rId1"/>
    <p:sldLayoutId id="2147485592" r:id="rId2"/>
    <p:sldLayoutId id="2147485593" r:id="rId3"/>
    <p:sldLayoutId id="2147485594" r:id="rId4"/>
    <p:sldLayoutId id="2147485595" r:id="rId5"/>
    <p:sldLayoutId id="2147485596" r:id="rId6"/>
    <p:sldLayoutId id="2147485597" r:id="rId7"/>
    <p:sldLayoutId id="2147485598" r:id="rId8"/>
    <p:sldLayoutId id="2147485599" r:id="rId9"/>
    <p:sldLayoutId id="2147485600" r:id="rId10"/>
    <p:sldLayoutId id="214748560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5pPr>
      <a:lvl6pPr marL="456686"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337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0051"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6739"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512" indent="-342512"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108" indent="-285428"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1708" indent="-228341"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8393" indent="-228341"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5075" indent="-228341"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1759" indent="-228341"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68447" indent="-228341"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5126" indent="-228341"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1814" indent="-228341"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69" name="Rectangle 1">
            <a:extLst>
              <a:ext uri="{FF2B5EF4-FFF2-40B4-BE49-F238E27FC236}">
                <a16:creationId xmlns:a16="http://schemas.microsoft.com/office/drawing/2014/main" id="{A2900B41-4744-0744-BB96-68BA83B135D8}"/>
              </a:ext>
            </a:extLst>
          </p:cNvPr>
          <p:cNvSpPr>
            <a:spLocks noGrp="1" noChangeArrowheads="1"/>
          </p:cNvSpPr>
          <p:nvPr>
            <p:ph type="title"/>
          </p:nvPr>
        </p:nvSpPr>
        <p:spPr bwMode="auto">
          <a:xfrm>
            <a:off x="685800" y="381000"/>
            <a:ext cx="7772400" cy="1600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ctr" anchorCtr="0" compatLnSpc="1">
            <a:prstTxWarp prst="textNoShape">
              <a:avLst/>
            </a:prstTxWarp>
          </a:bodyPr>
          <a:lstStyle/>
          <a:p>
            <a:pPr lvl="0"/>
            <a:r>
              <a:rPr lang="en-US">
                <a:sym typeface="Arial" charset="0"/>
              </a:rPr>
              <a:t>Click to edit Master title style</a:t>
            </a:r>
          </a:p>
        </p:txBody>
      </p:sp>
      <p:sp>
        <p:nvSpPr>
          <p:cNvPr id="7170" name="Rectangle 2">
            <a:extLst>
              <a:ext uri="{FF2B5EF4-FFF2-40B4-BE49-F238E27FC236}">
                <a16:creationId xmlns:a16="http://schemas.microsoft.com/office/drawing/2014/main" id="{C83C42F2-9C19-0A48-8743-9071E921EF6B}"/>
              </a:ext>
            </a:extLst>
          </p:cNvPr>
          <p:cNvSpPr>
            <a:spLocks noGrp="1" noChangeArrowheads="1"/>
          </p:cNvSpPr>
          <p:nvPr>
            <p:ph type="body" idx="1"/>
          </p:nvPr>
        </p:nvSpPr>
        <p:spPr bwMode="auto">
          <a:xfrm>
            <a:off x="685800" y="1981200"/>
            <a:ext cx="7772400" cy="4876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t" anchorCtr="0" compatLnSpc="1">
            <a:prstTxWarp prst="textNoShape">
              <a:avLst/>
            </a:prstTxWarp>
          </a:bodyPr>
          <a:lstStyle/>
          <a:p>
            <a:pPr lvl="0"/>
            <a:r>
              <a:rPr lang="en-US">
                <a:sym typeface="Arial" charset="0"/>
              </a:rPr>
              <a:t>Click to edit Master text styles</a:t>
            </a:r>
          </a:p>
          <a:p>
            <a:pPr lvl="1"/>
            <a:r>
              <a:rPr lang="en-US">
                <a:sym typeface="Arial" charset="0"/>
              </a:rPr>
              <a:t>Second level</a:t>
            </a:r>
          </a:p>
          <a:p>
            <a:pPr lvl="2"/>
            <a:r>
              <a:rPr lang="en-US">
                <a:sym typeface="Arial" charset="0"/>
              </a:rPr>
              <a:t>Third level</a:t>
            </a:r>
          </a:p>
          <a:p>
            <a:pPr lvl="3"/>
            <a:r>
              <a:rPr lang="en-US">
                <a:sym typeface="Arial" charset="0"/>
              </a:rPr>
              <a:t>Fourth level</a:t>
            </a:r>
          </a:p>
          <a:p>
            <a:pPr lvl="4"/>
            <a:r>
              <a:rPr lang="en-US">
                <a:sym typeface="Arial" charset="0"/>
              </a:rPr>
              <a:t>Fifth level</a:t>
            </a:r>
          </a:p>
        </p:txBody>
      </p:sp>
      <p:sp>
        <p:nvSpPr>
          <p:cNvPr id="7171" name="Text Box 3">
            <a:extLst>
              <a:ext uri="{FF2B5EF4-FFF2-40B4-BE49-F238E27FC236}">
                <a16:creationId xmlns:a16="http://schemas.microsoft.com/office/drawing/2014/main" id="{8D667F8E-9726-BB43-A8F8-0CB70CC298B0}"/>
              </a:ext>
            </a:extLst>
          </p:cNvPr>
          <p:cNvSpPr txBox="1">
            <a:spLocks noGrp="1" noChangeArrowheads="1"/>
          </p:cNvSpPr>
          <p:nvPr>
            <p:ph type="sldNum" sz="quarter" idx="4"/>
          </p:nvPr>
        </p:nvSpPr>
        <p:spPr bwMode="auto">
          <a:xfrm>
            <a:off x="7353300" y="6248400"/>
            <a:ext cx="303213" cy="3429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none" lIns="91440" tIns="45720" rIns="91440" bIns="45720" numCol="1" anchor="t" anchorCtr="0" compatLnSpc="1">
            <a:prstTxWarp prst="textNoShape">
              <a:avLst/>
            </a:prstTxWarp>
          </a:bodyPr>
          <a:lstStyle>
            <a:lvl1pPr algn="ctr" defTabSz="914400">
              <a:defRPr sz="1400">
                <a:solidFill>
                  <a:srgbClr val="000000"/>
                </a:solidFill>
                <a:latin typeface="Comic Sans MS" panose="030F0902030302020204" pitchFamily="66" charset="0"/>
                <a:ea typeface="ヒラギノ角ゴ ProN W3" panose="020B0300000000000000" pitchFamily="34" charset="-128"/>
                <a:sym typeface="Comic Sans MS" panose="030F0902030302020204" pitchFamily="66" charset="0"/>
              </a:defRPr>
            </a:lvl1pPr>
          </a:lstStyle>
          <a:p>
            <a:fld id="{6EEB291E-694F-8A44-86CC-604E37BDF947}"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1835307278"/>
      </p:ext>
    </p:extLst>
  </p:cSld>
  <p:clrMap bg1="lt1" tx1="dk1" bg2="lt2" tx2="dk2" accent1="accent1" accent2="accent2" accent3="accent3" accent4="accent4" accent5="accent5" accent6="accent6" hlink="hlink" folHlink="folHlink"/>
  <p:sldLayoutIdLst>
    <p:sldLayoutId id="2147485603" r:id="rId1"/>
    <p:sldLayoutId id="2147485604" r:id="rId2"/>
    <p:sldLayoutId id="2147485605" r:id="rId3"/>
    <p:sldLayoutId id="2147485606" r:id="rId4"/>
    <p:sldLayoutId id="2147485607" r:id="rId5"/>
    <p:sldLayoutId id="2147485608" r:id="rId6"/>
    <p:sldLayoutId id="2147485609" r:id="rId7"/>
    <p:sldLayoutId id="2147485610" r:id="rId8"/>
    <p:sldLayoutId id="2147485611" r:id="rId9"/>
    <p:sldLayoutId id="2147485612" r:id="rId10"/>
    <p:sldLayoutId id="2147485613" r:id="rId11"/>
  </p:sldLayoutIdLst>
  <p:transition/>
  <p:hf hdr="0" ftr="0" dt="0"/>
  <p:txStyles>
    <p:titleStyle>
      <a:lvl1pPr marL="39688" indent="-39688" algn="ctr" rtl="0" eaLnBrk="0" fontAlgn="base" hangingPunct="0">
        <a:spcBef>
          <a:spcPct val="0"/>
        </a:spcBef>
        <a:spcAft>
          <a:spcPct val="0"/>
        </a:spcAft>
        <a:defRPr sz="4400">
          <a:solidFill>
            <a:schemeClr val="tx1"/>
          </a:solidFill>
          <a:latin typeface="+mj-lt"/>
          <a:ea typeface="+mj-ea"/>
          <a:cs typeface="+mj-cs"/>
          <a:sym typeface="Arial" panose="020B0604020202020204" pitchFamily="34" charset="0"/>
        </a:defRPr>
      </a:lvl1pPr>
      <a:lvl2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panose="020B0604020202020204" pitchFamily="34" charset="0"/>
        </a:defRPr>
      </a:lvl2pPr>
      <a:lvl3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panose="020B0604020202020204" pitchFamily="34" charset="0"/>
        </a:defRPr>
      </a:lvl3pPr>
      <a:lvl4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panose="020B0604020202020204" pitchFamily="34" charset="0"/>
        </a:defRPr>
      </a:lvl4pPr>
      <a:lvl5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panose="020B0604020202020204" pitchFamily="34" charset="0"/>
        </a:defRPr>
      </a:lvl5pPr>
      <a:lvl6pPr marL="4968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6pPr>
      <a:lvl7pPr marL="9540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7pPr>
      <a:lvl8pPr marL="14112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8pPr>
      <a:lvl9pPr marL="18684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9pPr>
    </p:titleStyle>
    <p:bodyStyle>
      <a:lvl1pPr marL="382588" indent="-342900" algn="l" rtl="0" eaLnBrk="0" fontAlgn="base" hangingPunct="0">
        <a:spcBef>
          <a:spcPts val="700"/>
        </a:spcBef>
        <a:spcAft>
          <a:spcPct val="0"/>
        </a:spcAft>
        <a:buSzPct val="100000"/>
        <a:buFont typeface="Arial" panose="020B0604020202020204" pitchFamily="34" charset="0"/>
        <a:buChar char="•"/>
        <a:defRPr sz="3200">
          <a:solidFill>
            <a:schemeClr val="tx1"/>
          </a:solidFill>
          <a:latin typeface="+mn-lt"/>
          <a:ea typeface="+mn-ea"/>
          <a:cs typeface="+mn-cs"/>
          <a:sym typeface="Arial" panose="020B0604020202020204" pitchFamily="34" charset="0"/>
        </a:defRPr>
      </a:lvl1pPr>
      <a:lvl2pPr marL="731838" indent="-285750" algn="l" rtl="0" eaLnBrk="0" fontAlgn="base" hangingPunct="0">
        <a:spcBef>
          <a:spcPts val="600"/>
        </a:spcBef>
        <a:spcAft>
          <a:spcPct val="0"/>
        </a:spcAft>
        <a:buSzPct val="100000"/>
        <a:buFont typeface="Arial" panose="020B0604020202020204" pitchFamily="34" charset="0"/>
        <a:buChar char="–"/>
        <a:defRPr sz="2800">
          <a:solidFill>
            <a:schemeClr val="tx1"/>
          </a:solidFill>
          <a:latin typeface="+mn-lt"/>
          <a:ea typeface="+mn-ea"/>
          <a:cs typeface="+mn-cs"/>
          <a:sym typeface="Arial" panose="020B0604020202020204" pitchFamily="34" charset="0"/>
        </a:defRPr>
      </a:lvl2pPr>
      <a:lvl3pPr marL="1131888" indent="-228600" algn="l" rtl="0" eaLnBrk="0" fontAlgn="base" hangingPunct="0">
        <a:spcBef>
          <a:spcPts val="600"/>
        </a:spcBef>
        <a:spcAft>
          <a:spcPct val="0"/>
        </a:spcAft>
        <a:buSzPct val="100000"/>
        <a:buFont typeface="Arial" panose="020B0604020202020204" pitchFamily="34" charset="0"/>
        <a:buChar char="•"/>
        <a:defRPr sz="2400">
          <a:solidFill>
            <a:schemeClr val="tx1"/>
          </a:solidFill>
          <a:latin typeface="+mn-lt"/>
          <a:ea typeface="+mn-ea"/>
          <a:cs typeface="+mn-cs"/>
          <a:sym typeface="Arial" panose="020B0604020202020204" pitchFamily="34" charset="0"/>
        </a:defRPr>
      </a:lvl3pPr>
      <a:lvl4pPr marL="1589088" indent="-228600" algn="l" rtl="0" eaLnBrk="0" fontAlgn="base" hangingPunct="0">
        <a:spcBef>
          <a:spcPts val="500"/>
        </a:spcBef>
        <a:spcAft>
          <a:spcPct val="0"/>
        </a:spcAft>
        <a:buSzPct val="100000"/>
        <a:buFont typeface="Arial" panose="020B0604020202020204" pitchFamily="34" charset="0"/>
        <a:buChar char="–"/>
        <a:defRPr sz="2000">
          <a:solidFill>
            <a:schemeClr val="tx1"/>
          </a:solidFill>
          <a:latin typeface="+mn-lt"/>
          <a:ea typeface="+mn-ea"/>
          <a:cs typeface="+mn-cs"/>
          <a:sym typeface="Arial" panose="020B0604020202020204" pitchFamily="34" charset="0"/>
        </a:defRPr>
      </a:lvl4pPr>
      <a:lvl5pPr marL="2046288" indent="-228600" algn="l" rtl="0" eaLnBrk="0" fontAlgn="base" hangingPunct="0">
        <a:spcBef>
          <a:spcPts val="500"/>
        </a:spcBef>
        <a:spcAft>
          <a:spcPct val="0"/>
        </a:spcAft>
        <a:buSzPct val="100000"/>
        <a:buFont typeface="Arial" panose="020B0604020202020204" pitchFamily="34" charset="0"/>
        <a:buChar char="»"/>
        <a:defRPr sz="2000">
          <a:solidFill>
            <a:schemeClr val="tx1"/>
          </a:solidFill>
          <a:latin typeface="+mn-lt"/>
          <a:ea typeface="+mn-ea"/>
          <a:cs typeface="+mn-cs"/>
          <a:sym typeface="Arial" panose="020B0604020202020204" pitchFamily="34" charset="0"/>
        </a:defRPr>
      </a:lvl5pPr>
      <a:lvl6pPr marL="2503488" indent="-228600"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6pPr>
      <a:lvl7pPr marL="2960688" indent="-228600"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7pPr>
      <a:lvl8pPr marL="3417888" indent="-228600"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8pPr>
      <a:lvl9pPr marL="3875088" indent="-228600"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4F702E6C-E54F-4ADA-B1BB-3935B4D38A3F}" type="datetimeFigureOut">
              <a:rPr lang="en-US" smtClean="0">
                <a:solidFill>
                  <a:prstClr val="white">
                    <a:tint val="75000"/>
                  </a:prstClr>
                </a:solidFill>
                <a:latin typeface="Calibri"/>
                <a:ea typeface="+mn-ea"/>
                <a:cs typeface="+mn-cs"/>
              </a:rPr>
              <a:pPr fontAlgn="auto">
                <a:spcBef>
                  <a:spcPts val="0"/>
                </a:spcBef>
                <a:spcAft>
                  <a:spcPts val="0"/>
                </a:spcAft>
              </a:pPr>
              <a:t>7/6/20</a:t>
            </a:fld>
            <a:endParaRPr lang="en-US" dirty="0">
              <a:solidFill>
                <a:prstClr val="white">
                  <a:tint val="75000"/>
                </a:prstClr>
              </a:solidFill>
              <a:latin typeface="Calibri"/>
              <a:ea typeface="+mn-ea"/>
              <a:cs typeface="+mn-cs"/>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dirty="0">
              <a:solidFill>
                <a:prstClr val="white">
                  <a:tint val="75000"/>
                </a:prstClr>
              </a:solidFill>
              <a:latin typeface="Calibri"/>
              <a:ea typeface="+mn-ea"/>
              <a:cs typeface="+mn-cs"/>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C5F3F7F1-2F37-47F2-BA62-FAA355CF0C4B}" type="slidenum">
              <a:rPr lang="en-US" smtClean="0">
                <a:solidFill>
                  <a:prstClr val="white">
                    <a:tint val="75000"/>
                  </a:prstClr>
                </a:solidFill>
                <a:latin typeface="Calibri"/>
                <a:ea typeface="+mn-ea"/>
                <a:cs typeface="+mn-cs"/>
              </a:rPr>
              <a:pPr fontAlgn="auto">
                <a:spcBef>
                  <a:spcPts val="0"/>
                </a:spcBef>
                <a:spcAft>
                  <a:spcPts val="0"/>
                </a:spcAft>
              </a:pPr>
              <a:t>‹#›</a:t>
            </a:fld>
            <a:endParaRPr lang="en-US" dirty="0">
              <a:solidFill>
                <a:prstClr val="white">
                  <a:tint val="75000"/>
                </a:prstClr>
              </a:solidFill>
              <a:latin typeface="Calibri"/>
              <a:ea typeface="+mn-ea"/>
              <a:cs typeface="+mn-cs"/>
            </a:endParaRPr>
          </a:p>
        </p:txBody>
      </p:sp>
    </p:spTree>
    <p:extLst>
      <p:ext uri="{BB962C8B-B14F-4D97-AF65-F5344CB8AC3E}">
        <p14:creationId xmlns:p14="http://schemas.microsoft.com/office/powerpoint/2010/main" val="564525402"/>
      </p:ext>
    </p:extLst>
  </p:cSld>
  <p:clrMap bg1="dk1" tx1="lt1" bg2="dk2" tx2="lt2" accent1="accent1" accent2="accent2" accent3="accent3" accent4="accent4" accent5="accent5" accent6="accent6" hlink="hlink" folHlink="folHlink"/>
  <p:sldLayoutIdLst>
    <p:sldLayoutId id="2147485615" r:id="rId1"/>
    <p:sldLayoutId id="2147485616" r:id="rId2"/>
    <p:sldLayoutId id="2147485617" r:id="rId3"/>
    <p:sldLayoutId id="2147485618" r:id="rId4"/>
    <p:sldLayoutId id="2147485619" r:id="rId5"/>
    <p:sldLayoutId id="2147485620" r:id="rId6"/>
    <p:sldLayoutId id="2147485621" r:id="rId7"/>
    <p:sldLayoutId id="2147485622" r:id="rId8"/>
    <p:sldLayoutId id="2147485623" r:id="rId9"/>
    <p:sldLayoutId id="2147485624" r:id="rId10"/>
    <p:sldLayoutId id="214748562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2555380231"/>
      </p:ext>
    </p:extLst>
  </p:cSld>
  <p:clrMap bg1="lt1" tx1="dk1" bg2="lt2" tx2="dk2" accent1="accent1" accent2="accent2" accent3="accent3" accent4="accent4" accent5="accent5" accent6="accent6" hlink="hlink" folHlink="folHlink"/>
  <p:sldLayoutIdLst>
    <p:sldLayoutId id="2147485627" r:id="rId1"/>
    <p:sldLayoutId id="2147485628" r:id="rId2"/>
    <p:sldLayoutId id="2147485629" r:id="rId3"/>
    <p:sldLayoutId id="2147485630" r:id="rId4"/>
    <p:sldLayoutId id="2147485631" r:id="rId5"/>
    <p:sldLayoutId id="2147485632" r:id="rId6"/>
    <p:sldLayoutId id="2147485633" r:id="rId7"/>
    <p:sldLayoutId id="2147485634" r:id="rId8"/>
    <p:sldLayoutId id="2147485635" r:id="rId9"/>
    <p:sldLayoutId id="2147485636" r:id="rId10"/>
    <p:sldLayoutId id="214748563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62148973"/>
      </p:ext>
    </p:extLst>
  </p:cSld>
  <p:clrMap bg1="lt1" tx1="dk1" bg2="lt2" tx2="dk2" accent1="accent1" accent2="accent2" accent3="accent3" accent4="accent4" accent5="accent5" accent6="accent6" hlink="hlink" folHlink="folHlink"/>
  <p:sldLayoutIdLst>
    <p:sldLayoutId id="2147485639" r:id="rId1"/>
    <p:sldLayoutId id="2147485640" r:id="rId2"/>
    <p:sldLayoutId id="2147485641" r:id="rId3"/>
    <p:sldLayoutId id="2147485642" r:id="rId4"/>
    <p:sldLayoutId id="2147485643" r:id="rId5"/>
    <p:sldLayoutId id="2147485644" r:id="rId6"/>
    <p:sldLayoutId id="2147485645" r:id="rId7"/>
    <p:sldLayoutId id="2147485646" r:id="rId8"/>
    <p:sldLayoutId id="2147485647" r:id="rId9"/>
    <p:sldLayoutId id="2147485648" r:id="rId10"/>
    <p:sldLayoutId id="2147485649" r:id="rId11"/>
    <p:sldLayoutId id="2147485650" r:id="rId12"/>
    <p:sldLayoutId id="2147485651" r:id="rId13"/>
    <p:sldLayoutId id="2147485652" r:id="rId14"/>
    <p:sldLayoutId id="214748565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7948737"/>
      </p:ext>
    </p:extLst>
  </p:cSld>
  <p:clrMap bg1="lt1" tx1="dk1" bg2="lt2" tx2="dk2" accent1="accent1" accent2="accent2" accent3="accent3" accent4="accent4" accent5="accent5" accent6="accent6" hlink="hlink" folHlink="folHlink"/>
  <p:sldLayoutIdLst>
    <p:sldLayoutId id="2147485655" r:id="rId1"/>
    <p:sldLayoutId id="2147485656" r:id="rId2"/>
    <p:sldLayoutId id="2147485657" r:id="rId3"/>
    <p:sldLayoutId id="2147485658" r:id="rId4"/>
    <p:sldLayoutId id="2147485659" r:id="rId5"/>
    <p:sldLayoutId id="2147485660" r:id="rId6"/>
    <p:sldLayoutId id="2147485661" r:id="rId7"/>
    <p:sldLayoutId id="2147485662" r:id="rId8"/>
    <p:sldLayoutId id="2147485663" r:id="rId9"/>
    <p:sldLayoutId id="2147485664" r:id="rId10"/>
    <p:sldLayoutId id="214748566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97D7A15C-BA3C-4C47-93D9-7EC7623FA35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210463738"/>
      </p:ext>
    </p:extLst>
  </p:cSld>
  <p:clrMap bg1="lt1" tx1="dk1" bg2="lt2" tx2="dk2" accent1="accent1" accent2="accent2" accent3="accent3" accent4="accent4" accent5="accent5" accent6="accent6" hlink="hlink" folHlink="folHlink"/>
  <p:sldLayoutIdLst>
    <p:sldLayoutId id="2147485667" r:id="rId1"/>
    <p:sldLayoutId id="2147485668" r:id="rId2"/>
    <p:sldLayoutId id="2147485669" r:id="rId3"/>
    <p:sldLayoutId id="2147485670" r:id="rId4"/>
    <p:sldLayoutId id="2147485671" r:id="rId5"/>
    <p:sldLayoutId id="2147485672" r:id="rId6"/>
    <p:sldLayoutId id="2147485673" r:id="rId7"/>
    <p:sldLayoutId id="2147485674" r:id="rId8"/>
    <p:sldLayoutId id="2147485675" r:id="rId9"/>
    <p:sldLayoutId id="2147485676" r:id="rId10"/>
    <p:sldLayoutId id="2147485677" r:id="rId11"/>
    <p:sldLayoutId id="2147485678" r:id="rId12"/>
    <p:sldLayoutId id="214748567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defRPr/>
            </a:pPr>
            <a:fld id="{E96FFD9D-FB4A-5F4E-86CA-E1E188EF93FA}" type="slidenum">
              <a:rPr lang="en-US">
                <a:solidFill>
                  <a:srgbClr val="000000"/>
                </a:solidFill>
                <a:latin typeface="Arial" charset="0"/>
                <a:ea typeface="ＭＳ Ｐゴシック" charset="0"/>
                <a:cs typeface="ＭＳ Ｐゴシック" charset="0"/>
              </a:rPr>
              <a:pPr defTabSz="914400" fontAlgn="base">
                <a:spcBef>
                  <a:spcPct val="0"/>
                </a:spcBef>
                <a:spcAft>
                  <a:spcPct val="0"/>
                </a:spcAft>
                <a:defRPr/>
              </a:pPr>
              <a:t>‹#›</a:t>
            </a:fld>
            <a:endParaRPr lang="en-US" dirty="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842681331"/>
      </p:ext>
    </p:extLst>
  </p:cSld>
  <p:clrMap bg1="lt1" tx1="dk1" bg2="lt2" tx2="dk2" accent1="accent1" accent2="accent2" accent3="accent3" accent4="accent4" accent5="accent5" accent6="accent6" hlink="hlink" folHlink="folHlink"/>
  <p:sldLayoutIdLst>
    <p:sldLayoutId id="2147485681" r:id="rId1"/>
    <p:sldLayoutId id="2147485682" r:id="rId2"/>
    <p:sldLayoutId id="2147485683" r:id="rId3"/>
    <p:sldLayoutId id="2147485684" r:id="rId4"/>
    <p:sldLayoutId id="2147485685" r:id="rId5"/>
    <p:sldLayoutId id="2147485686" r:id="rId6"/>
    <p:sldLayoutId id="2147485687" r:id="rId7"/>
    <p:sldLayoutId id="2147485688" r:id="rId8"/>
    <p:sldLayoutId id="2147485689" r:id="rId9"/>
    <p:sldLayoutId id="2147485690" r:id="rId10"/>
    <p:sldLayoutId id="2147485691"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lvl1pPr>
          </a:lstStyle>
          <a:p>
            <a:pPr>
              <a:defRPr/>
            </a:pPr>
            <a:fld id="{C8BE2309-D04E-A14D-AEDB-F281AA47F0A4}" type="slidenum">
              <a:rPr lang="en-US"/>
              <a:pPr>
                <a:defRPr/>
              </a:pPr>
              <a:t>‹#›</a:t>
            </a:fld>
            <a:endParaRPr lang="en-US"/>
          </a:p>
        </p:txBody>
      </p:sp>
    </p:spTree>
    <p:extLst>
      <p:ext uri="{BB962C8B-B14F-4D97-AF65-F5344CB8AC3E}">
        <p14:creationId xmlns:p14="http://schemas.microsoft.com/office/powerpoint/2010/main" val="3943019754"/>
      </p:ext>
    </p:extLst>
  </p:cSld>
  <p:clrMap bg1="dk2" tx1="lt1" bg2="dk1" tx2="lt2" accent1="accent1" accent2="accent2" accent3="accent3" accent4="accent4" accent5="accent5" accent6="accent6" hlink="hlink" folHlink="folHlink"/>
  <p:sldLayoutIdLst>
    <p:sldLayoutId id="2147485693" r:id="rId1"/>
    <p:sldLayoutId id="2147485694" r:id="rId2"/>
    <p:sldLayoutId id="2147485695" r:id="rId3"/>
    <p:sldLayoutId id="2147485696" r:id="rId4"/>
    <p:sldLayoutId id="2147485697" r:id="rId5"/>
    <p:sldLayoutId id="2147485698" r:id="rId6"/>
    <p:sldLayoutId id="2147485699" r:id="rId7"/>
    <p:sldLayoutId id="2147485700" r:id="rId8"/>
    <p:sldLayoutId id="2147485701" r:id="rId9"/>
    <p:sldLayoutId id="2147485702" r:id="rId10"/>
    <p:sldLayoutId id="214748570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fontAlgn="base">
                <a:spcBef>
                  <a:spcPct val="0"/>
                </a:spcBef>
                <a:spcAft>
                  <a:spcPct val="0"/>
                </a:spcAft>
                <a:defRPr/>
              </a:pPr>
              <a:endParaRPr lang="en-US" sz="3600">
                <a:solidFill>
                  <a:srgbClr val="000000"/>
                </a:solidFill>
                <a:latin typeface="Times New Roman" pitchFamily="-112" charset="0"/>
                <a:ea typeface="SimSun"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fontAlgn="base">
                <a:spcBef>
                  <a:spcPct val="0"/>
                </a:spcBef>
                <a:spcAft>
                  <a:spcPct val="0"/>
                </a:spcAft>
                <a:defRPr/>
              </a:pPr>
              <a:endParaRPr lang="en-US" sz="3600">
                <a:solidFill>
                  <a:srgbClr val="000000"/>
                </a:solidFill>
                <a:latin typeface="Times New Roman" pitchFamily="-112" charset="0"/>
                <a:ea typeface="SimSun"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fontAlgn="base">
                <a:spcBef>
                  <a:spcPct val="0"/>
                </a:spcBef>
                <a:spcAft>
                  <a:spcPct val="0"/>
                </a:spcAft>
                <a:defRPr/>
              </a:pPr>
              <a:endParaRPr lang="en-US" sz="3600">
                <a:solidFill>
                  <a:srgbClr val="000000"/>
                </a:solidFill>
                <a:latin typeface="Times New Roman" pitchFamily="-112" charset="0"/>
                <a:ea typeface="SimSun"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fontAlgn="base">
                <a:spcBef>
                  <a:spcPct val="0"/>
                </a:spcBef>
                <a:spcAft>
                  <a:spcPct val="0"/>
                </a:spcAft>
                <a:defRPr/>
              </a:pPr>
              <a:endParaRPr lang="en-US" sz="3600">
                <a:solidFill>
                  <a:srgbClr val="000000"/>
                </a:solidFill>
                <a:latin typeface="Times New Roman" pitchFamily="-112" charset="0"/>
                <a:ea typeface="SimSun" charset="0"/>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fontAlgn="base">
                <a:spcBef>
                  <a:spcPct val="0"/>
                </a:spcBef>
                <a:spcAft>
                  <a:spcPct val="0"/>
                </a:spcAft>
                <a:defRPr/>
              </a:pPr>
              <a:endParaRPr lang="en-US" sz="3600">
                <a:solidFill>
                  <a:srgbClr val="000000"/>
                </a:solidFill>
                <a:latin typeface="Times New Roman" charset="0"/>
                <a:ea typeface="SimSun" charset="0"/>
              </a:endParaRPr>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fontAlgn="base">
                <a:spcBef>
                  <a:spcPct val="0"/>
                </a:spcBef>
                <a:spcAft>
                  <a:spcPct val="0"/>
                </a:spcAft>
                <a:defRPr/>
              </a:pPr>
              <a:endParaRPr lang="en-US" sz="3600">
                <a:solidFill>
                  <a:srgbClr val="000000"/>
                </a:solidFill>
                <a:latin typeface="Times New Roman" charset="0"/>
                <a:ea typeface="SimSun" charset="0"/>
              </a:endParaRPr>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fontAlgn="base">
                <a:spcBef>
                  <a:spcPct val="0"/>
                </a:spcBef>
                <a:spcAft>
                  <a:spcPct val="0"/>
                </a:spcAft>
                <a:defRPr/>
              </a:pPr>
              <a:endParaRPr lang="en-US" sz="3600">
                <a:solidFill>
                  <a:srgbClr val="000000"/>
                </a:solidFill>
                <a:latin typeface="Times New Roman" charset="0"/>
                <a:ea typeface="SimSu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Arial" pitchFamily="-112" charset="0"/>
                <a:ea typeface="+mn-ea"/>
                <a:cs typeface="+mn-cs"/>
              </a:defRPr>
            </a:lvl1pPr>
          </a:lstStyle>
          <a:p>
            <a:pPr fontAlgn="base">
              <a:spcBef>
                <a:spcPct val="0"/>
              </a:spcBef>
              <a:spcAft>
                <a:spcPct val="0"/>
              </a:spcAft>
              <a:defRPr/>
            </a:pPr>
            <a:endParaRPr lang="zh-CN" altLang="en-US">
              <a:solidFill>
                <a:srgbClr val="000000"/>
              </a:solidFill>
            </a:endParaRPr>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Arial" pitchFamily="-112" charset="0"/>
                <a:ea typeface="+mn-ea"/>
                <a:cs typeface="+mn-cs"/>
              </a:defRPr>
            </a:lvl1pPr>
          </a:lstStyle>
          <a:p>
            <a:pPr fontAlgn="base">
              <a:spcBef>
                <a:spcPct val="0"/>
              </a:spcBef>
              <a:spcAft>
                <a:spcPct val="0"/>
              </a:spcAft>
              <a:defRPr/>
            </a:pPr>
            <a:endParaRPr lang="zh-CN" altLang="en-US">
              <a:solidFill>
                <a:srgbClr val="000000"/>
              </a:solidFill>
            </a:endParaRPr>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fontAlgn="base">
              <a:spcBef>
                <a:spcPct val="0"/>
              </a:spcBef>
              <a:spcAft>
                <a:spcPct val="0"/>
              </a:spcAft>
              <a:defRPr/>
            </a:pPr>
            <a:fld id="{A703D3F8-6D3D-2047-A10B-A9A00163AD6B}" type="slidenum">
              <a:rPr lang="zh-CN" altLang="en-US" smtClean="0">
                <a:solidFill>
                  <a:srgbClr val="000000"/>
                </a:solidFill>
                <a:ea typeface="SimSun" charset="0"/>
              </a:rPr>
              <a:pPr fontAlgn="base">
                <a:spcBef>
                  <a:spcPct val="0"/>
                </a:spcBef>
                <a:spcAft>
                  <a:spcPct val="0"/>
                </a:spcAft>
                <a:defRPr/>
              </a:pPr>
              <a:t>‹#›</a:t>
            </a:fld>
            <a:endParaRPr lang="en-US" altLang="zh-CN">
              <a:solidFill>
                <a:srgbClr val="000000"/>
              </a:solidFill>
              <a:ea typeface="SimSun" charset="0"/>
            </a:endParaRPr>
          </a:p>
        </p:txBody>
      </p:sp>
    </p:spTree>
    <p:extLst>
      <p:ext uri="{BB962C8B-B14F-4D97-AF65-F5344CB8AC3E}">
        <p14:creationId xmlns:p14="http://schemas.microsoft.com/office/powerpoint/2010/main" val="990886823"/>
      </p:ext>
    </p:extLst>
  </p:cSld>
  <p:clrMap bg1="dk2" tx1="lt1" bg2="dk1" tx2="lt2" accent1="accent1" accent2="accent2" accent3="accent3" accent4="accent4" accent5="accent5" accent6="accent6" hlink="hlink" folHlink="folHlink"/>
  <p:sldLayoutIdLst>
    <p:sldLayoutId id="2147485705" r:id="rId1"/>
    <p:sldLayoutId id="2147485706" r:id="rId2"/>
    <p:sldLayoutId id="2147485707" r:id="rId3"/>
    <p:sldLayoutId id="2147485708" r:id="rId4"/>
    <p:sldLayoutId id="2147485709" r:id="rId5"/>
    <p:sldLayoutId id="2147485710" r:id="rId6"/>
    <p:sldLayoutId id="2147485711" r:id="rId7"/>
    <p:sldLayoutId id="2147485712" r:id="rId8"/>
    <p:sldLayoutId id="2147485713" r:id="rId9"/>
    <p:sldLayoutId id="2147485714" r:id="rId10"/>
    <p:sldLayoutId id="214748571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496888" y="1308115"/>
            <a:ext cx="10429876" cy="5908675"/>
            <a:chOff x="-313" y="824"/>
            <a:chExt cx="6570" cy="3722"/>
          </a:xfrm>
        </p:grpSpPr>
        <p:sp>
          <p:nvSpPr>
            <p:cNvPr id="62467"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68"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69"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0"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1"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2"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3"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4"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5"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6"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7"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8"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9"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0"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1" name="Rectangle 17"/>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2" name="Rectangle 18"/>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3"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4"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5"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6"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7"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8"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9"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0"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1"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2"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3"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4"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5"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6"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7"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8"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9"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0"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1"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2"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3"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4"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5"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6"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7"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8"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9"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0"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1"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2"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3"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4"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5"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6"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7"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8"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9"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0"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1"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2"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3"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4"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5"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6"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7"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8"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9"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0"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1"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2"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3"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4"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5"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6"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7"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8"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9"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0"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1"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2"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3"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4"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5"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6"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7"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8"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9"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0"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1"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2"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3"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4"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5"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6"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7"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8"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9"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0"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1"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2"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3"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4"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5"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6"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7"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8"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9"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0"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1"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2"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3"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4"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5"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6"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7"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8"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9"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0"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1"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2"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3"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4"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5"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6"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7"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8"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9"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0"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1"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2"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3"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4"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5"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6"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7"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8"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9"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0"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1"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2"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3"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4"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5"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6"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7"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8"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9"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0"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1"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2"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3"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4"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5"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6"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7"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8"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9"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0"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1"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2"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3"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4"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5"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6"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7"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8"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9"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0"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1"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2"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3"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4"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5"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6"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7"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8"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9"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0"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1"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2"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3"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4"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5"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6"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7"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8"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9"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0"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1"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2"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3"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4"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5"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6"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7"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8"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9"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0" name="Oval 196"/>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1" name="Oval 197"/>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2" name="Oval 198"/>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3" name="Oval 199"/>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4" name="Oval 200"/>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5" name="Oval 201"/>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6" name="Oval 202"/>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7" name="Oval 203"/>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8" name="Oval 204"/>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9" name="Oval 205"/>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0" name="Oval 206"/>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1" name="Oval 207"/>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2" name="Oval 208"/>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3" name="Oval 209"/>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4" name="Oval 210"/>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5" name="Oval 211"/>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6" name="Oval 212"/>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7" name="Oval 213"/>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8"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9"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80"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81" name="Oval 217"/>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2682" name="Rectangle 218"/>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eaLnBrk="1" hangingPunct="1">
              <a:defRPr/>
            </a:pPr>
            <a:fld id="{6E18C2EC-48A2-DE49-B352-4FFFB098B6A3}" type="slidenum">
              <a:rPr lang="en-US">
                <a:solidFill>
                  <a:srgbClr val="FFFFFF"/>
                </a:solidFill>
                <a:ea typeface="ＭＳ Ｐゴシック" charset="0"/>
                <a:cs typeface="ＭＳ Ｐゴシック" charset="0"/>
              </a:rPr>
              <a:pPr eaLnBrk="1" hangingPunct="1">
                <a:defRPr/>
              </a:pPr>
              <a:t>‹#›</a:t>
            </a:fld>
            <a:endParaRPr lang="en-US">
              <a:solidFill>
                <a:srgbClr val="FFFFFF"/>
              </a:solidFill>
              <a:ea typeface="ＭＳ Ｐゴシック" charset="0"/>
              <a:cs typeface="ＭＳ Ｐゴシック" charset="0"/>
            </a:endParaRPr>
          </a:p>
        </p:txBody>
      </p:sp>
      <p:sp>
        <p:nvSpPr>
          <p:cNvPr id="62683" name="Rectangle 2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a:defRPr sz="1200">
                <a:effectLst>
                  <a:outerShdw blurRad="38100" dist="38100" dir="2700000" algn="tl">
                    <a:srgbClr val="000000"/>
                  </a:outerShdw>
                </a:effectLst>
                <a:latin typeface="Arial" pitchFamily="-112" charset="0"/>
                <a:ea typeface="+mn-ea"/>
                <a:cs typeface="+mn-cs"/>
              </a:defRPr>
            </a:lvl1pPr>
          </a:lstStyle>
          <a:p>
            <a:pPr eaLnBrk="1" hangingPunct="1">
              <a:defRPr/>
            </a:pPr>
            <a:endParaRPr lang="en-US">
              <a:solidFill>
                <a:srgbClr val="FFFFFF"/>
              </a:solidFill>
            </a:endParaRPr>
          </a:p>
        </p:txBody>
      </p:sp>
      <p:sp>
        <p:nvSpPr>
          <p:cNvPr id="62684" name="Rectangle 220"/>
          <p:cNvSpPr>
            <a:spLocks noGrp="1" noChangeArrowheads="1"/>
          </p:cNvSpPr>
          <p:nvPr>
            <p:ph type="ftr" sz="quarter" idx="3"/>
          </p:nvPr>
        </p:nvSpPr>
        <p:spPr bwMode="auto">
          <a:xfrm>
            <a:off x="3124201" y="6243638"/>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defRPr sz="1200">
                <a:effectLst>
                  <a:outerShdw blurRad="38100" dist="38100" dir="2700000" algn="tl">
                    <a:srgbClr val="000000"/>
                  </a:outerShdw>
                </a:effectLst>
                <a:latin typeface="Arial" pitchFamily="-112" charset="0"/>
                <a:ea typeface="+mn-ea"/>
                <a:cs typeface="+mn-cs"/>
              </a:defRPr>
            </a:lvl1pPr>
          </a:lstStyle>
          <a:p>
            <a:pPr algn="ctr" eaLnBrk="1" hangingPunct="1">
              <a:defRPr/>
            </a:pPr>
            <a:endParaRPr lang="en-US">
              <a:solidFill>
                <a:srgbClr val="FFFFFF"/>
              </a:solidFill>
            </a:endParaRPr>
          </a:p>
        </p:txBody>
      </p:sp>
      <p:sp>
        <p:nvSpPr>
          <p:cNvPr id="62685" name="Rectangle 221"/>
          <p:cNvSpPr>
            <a:spLocks noGrp="1" noChangeArrowheads="1"/>
          </p:cNvSpPr>
          <p:nvPr>
            <p:ph type="body" idx="1"/>
          </p:nvPr>
        </p:nvSpPr>
        <p:spPr bwMode="auto">
          <a:xfrm>
            <a:off x="457200" y="1600200"/>
            <a:ext cx="8229600" cy="45339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86" name="Rectangle 22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521910312"/>
      </p:ext>
    </p:extLst>
  </p:cSld>
  <p:clrMap bg1="dk2" tx1="lt1" bg2="dk1" tx2="lt2" accent1="accent1" accent2="accent2" accent3="accent3" accent4="accent4" accent5="accent5" accent6="accent6" hlink="hlink" folHlink="folHlink"/>
  <p:sldLayoutIdLst>
    <p:sldLayoutId id="2147484275" r:id="rId1"/>
    <p:sldLayoutId id="2147484276" r:id="rId2"/>
    <p:sldLayoutId id="2147484277" r:id="rId3"/>
    <p:sldLayoutId id="2147484278" r:id="rId4"/>
    <p:sldLayoutId id="2147484279" r:id="rId5"/>
    <p:sldLayoutId id="2147484280" r:id="rId6"/>
    <p:sldLayoutId id="2147484281" r:id="rId7"/>
    <p:sldLayoutId id="2147484282" r:id="rId8"/>
    <p:sldLayoutId id="2147484283" r:id="rId9"/>
    <p:sldLayoutId id="2147484284" r:id="rId10"/>
    <p:sldLayoutId id="214748428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600" indent="-3426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Clr>
          <a:schemeClr val="folHlink"/>
        </a:buClr>
        <a:buSzPct val="5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0" charset="-128"/>
        </a:defRPr>
      </a:lvl2pPr>
      <a:lvl3pPr marL="1141986" indent="-228395"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598783" indent="-228395" algn="l" rtl="0" eaLnBrk="0" fontAlgn="base" hangingPunct="0">
        <a:spcBef>
          <a:spcPct val="20000"/>
        </a:spcBef>
        <a:spcAft>
          <a:spcPct val="0"/>
        </a:spcAft>
        <a:buClr>
          <a:schemeClr val="folHlink"/>
        </a:buClr>
        <a:buSzPct val="5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0" charset="-128"/>
        </a:defRPr>
      </a:lvl4pPr>
      <a:lvl5pPr marL="2055584" indent="-228395"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2379" indent="-228395" algn="l" rtl="0" fontAlgn="base">
        <a:spcBef>
          <a:spcPct val="20000"/>
        </a:spcBef>
        <a:spcAft>
          <a:spcPct val="0"/>
        </a:spcAft>
        <a:buClr>
          <a:schemeClr val="hlink"/>
        </a:buClr>
        <a:buFont typeface="Wingdings" pitchFamily="-110" charset="2"/>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69173" indent="-228395" algn="l" rtl="0" fontAlgn="base">
        <a:spcBef>
          <a:spcPct val="20000"/>
        </a:spcBef>
        <a:spcAft>
          <a:spcPct val="0"/>
        </a:spcAft>
        <a:buClr>
          <a:schemeClr val="hlink"/>
        </a:buClr>
        <a:buFont typeface="Wingdings" pitchFamily="-110" charset="2"/>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5972" indent="-228395" algn="l" rtl="0" fontAlgn="base">
        <a:spcBef>
          <a:spcPct val="20000"/>
        </a:spcBef>
        <a:spcAft>
          <a:spcPct val="0"/>
        </a:spcAft>
        <a:buClr>
          <a:schemeClr val="hlink"/>
        </a:buClr>
        <a:buFont typeface="Wingdings" pitchFamily="-110" charset="2"/>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2762" indent="-228395" algn="l" rtl="0" fontAlgn="base">
        <a:spcBef>
          <a:spcPct val="20000"/>
        </a:spcBef>
        <a:spcAft>
          <a:spcPct val="0"/>
        </a:spcAft>
        <a:buClr>
          <a:schemeClr val="hlink"/>
        </a:buClr>
        <a:buFont typeface="Wingdings" pitchFamily="-110" charset="2"/>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379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79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fontAlgn="base">
              <a:spcBef>
                <a:spcPct val="0"/>
              </a:spcBef>
              <a:spcAft>
                <a:spcPct val="0"/>
              </a:spcAft>
              <a:defRPr/>
            </a:pPr>
            <a:endParaRPr lang="zh-CN" alt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fontAlgn="base">
              <a:spcBef>
                <a:spcPct val="0"/>
              </a:spcBef>
              <a:spcAft>
                <a:spcPct val="0"/>
              </a:spcAft>
              <a:defRPr/>
            </a:pPr>
            <a:endParaRPr lang="zh-CN" alt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ＭＳ Ｐゴシック" charset="0"/>
                <a:cs typeface="ＭＳ Ｐゴシック" charset="0"/>
              </a:defRPr>
            </a:lvl1pPr>
          </a:lstStyle>
          <a:p>
            <a:pPr fontAlgn="base">
              <a:spcBef>
                <a:spcPct val="0"/>
              </a:spcBef>
              <a:spcAft>
                <a:spcPct val="0"/>
              </a:spcAft>
              <a:defRPr/>
            </a:pPr>
            <a:fld id="{B1A5A5C9-507C-DB44-9C74-D58949136E8D}" type="slidenum">
              <a:rPr lang="zh-CN" altLang="en-US"/>
              <a:pPr fontAlgn="base">
                <a:spcBef>
                  <a:spcPct val="0"/>
                </a:spcBef>
                <a:spcAft>
                  <a:spcPct val="0"/>
                </a:spcAft>
                <a:defRPr/>
              </a:pPr>
              <a:t>‹#›</a:t>
            </a:fld>
            <a:endParaRPr lang="en-US" altLang="zh-CN"/>
          </a:p>
        </p:txBody>
      </p:sp>
    </p:spTree>
    <p:extLst>
      <p:ext uri="{BB962C8B-B14F-4D97-AF65-F5344CB8AC3E}">
        <p14:creationId xmlns:p14="http://schemas.microsoft.com/office/powerpoint/2010/main" val="1804566848"/>
      </p:ext>
    </p:extLst>
  </p:cSld>
  <p:clrMap bg1="lt1" tx1="dk1" bg2="lt2" tx2="dk2" accent1="accent1" accent2="accent2" accent3="accent3" accent4="accent4" accent5="accent5" accent6="accent6" hlink="hlink" folHlink="folHlink"/>
  <p:sldLayoutIdLst>
    <p:sldLayoutId id="2147485717" r:id="rId1"/>
    <p:sldLayoutId id="2147485718" r:id="rId2"/>
    <p:sldLayoutId id="2147485719" r:id="rId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2578" name="Rectangle 2"/>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52579" name="Rectangle 3"/>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t" anchorCtr="0" compatLnSpc="1">
            <a:prstTxWarp prst="textNoShape">
              <a:avLst/>
            </a:prstTxWarp>
          </a:bodyPr>
          <a:lstStyle>
            <a:lvl1pPr algn="l" eaLnBrk="0" hangingPunct="0">
              <a:defRPr sz="1400">
                <a:latin typeface="Tahoma" pitchFamily="-112" charset="-52"/>
                <a:ea typeface="+mn-ea"/>
                <a:cs typeface="+mn-cs"/>
              </a:defRPr>
            </a:lvl1pPr>
          </a:lstStyle>
          <a:p>
            <a:endParaRPr lang="zh-CN" altLang="en-US"/>
          </a:p>
        </p:txBody>
      </p:sp>
      <p:sp>
        <p:nvSpPr>
          <p:cNvPr id="152581"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t" anchorCtr="0" compatLnSpc="1">
            <a:prstTxWarp prst="textNoShape">
              <a:avLst/>
            </a:prstTxWarp>
          </a:bodyPr>
          <a:lstStyle>
            <a:lvl1pPr eaLnBrk="0" hangingPunct="0">
              <a:defRPr sz="1400">
                <a:latin typeface="Tahoma" pitchFamily="-112" charset="-52"/>
                <a:ea typeface="+mn-ea"/>
                <a:cs typeface="+mn-cs"/>
              </a:defRPr>
            </a:lvl1pPr>
          </a:lstStyle>
          <a:p>
            <a:endParaRPr lang="zh-CN" altLang="en-US"/>
          </a:p>
        </p:txBody>
      </p:sp>
      <p:sp>
        <p:nvSpPr>
          <p:cNvPr id="1525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t" anchorCtr="0" compatLnSpc="1">
            <a:prstTxWarp prst="textNoShape">
              <a:avLst/>
            </a:prstTxWarp>
          </a:bodyPr>
          <a:lstStyle>
            <a:lvl1pPr algn="r" eaLnBrk="0" hangingPunct="0">
              <a:defRPr sz="1400">
                <a:latin typeface="Tahoma"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4180299422"/>
      </p:ext>
    </p:extLst>
  </p:cSld>
  <p:clrMap bg1="dk2" tx1="lt1" bg2="dk1" tx2="lt2" accent1="accent1" accent2="accent2" accent3="accent3" accent4="accent4" accent5="accent5" accent6="accent6" hlink="hlink" folHlink="folHlink"/>
  <p:sldLayoutIdLst>
    <p:sldLayoutId id="2147484287" r:id="rId1"/>
    <p:sldLayoutId id="2147484288" r:id="rId2"/>
    <p:sldLayoutId id="2147484289" r:id="rId3"/>
    <p:sldLayoutId id="2147484290" r:id="rId4"/>
    <p:sldLayoutId id="2147484291" r:id="rId5"/>
    <p:sldLayoutId id="2147484292" r:id="rId6"/>
    <p:sldLayoutId id="2147484293" r:id="rId7"/>
    <p:sldLayoutId id="2147484294" r:id="rId8"/>
    <p:sldLayoutId id="2147484295" r:id="rId9"/>
    <p:sldLayoutId id="2147484296" r:id="rId10"/>
    <p:sldLayoutId id="2147484297"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2pPr>
      <a:lvl3pPr algn="r" rtl="0" eaLnBrk="0" fontAlgn="base" hangingPunct="0">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3pPr>
      <a:lvl4pPr algn="r" rtl="0" eaLnBrk="0" fontAlgn="base" hangingPunct="0">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4pPr>
      <a:lvl5pPr algn="r" rtl="0" eaLnBrk="0" fontAlgn="base" hangingPunct="0">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5pPr>
      <a:lvl6pPr marL="456793" algn="r" rtl="0" fontAlgn="base">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6pPr>
      <a:lvl7pPr marL="913589" algn="r" rtl="0" fontAlgn="base">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7pPr>
      <a:lvl8pPr marL="1370390" algn="r" rtl="0" fontAlgn="base">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8pPr>
      <a:lvl9pPr marL="1827184" algn="r" rtl="0" fontAlgn="base">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9pPr>
    </p:titleStyle>
    <p:bodyStyle>
      <a:lvl1pPr marL="342600" indent="-3426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1986" indent="-228395"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598783" indent="-228395"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5584" indent="-228395"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2379" indent="-228395" algn="l" rtl="0" fontAlgn="base">
        <a:spcBef>
          <a:spcPct val="20000"/>
        </a:spcBef>
        <a:spcAft>
          <a:spcPct val="0"/>
        </a:spcAft>
        <a:buFont typeface="Monotype Sorts" pitchFamily="-110" charset="2"/>
        <a:buChar char="F"/>
        <a:defRPr sz="2000">
          <a:solidFill>
            <a:schemeClr val="tx1"/>
          </a:solidFill>
          <a:latin typeface="+mn-lt"/>
          <a:ea typeface="+mn-ea"/>
        </a:defRPr>
      </a:lvl6pPr>
      <a:lvl7pPr marL="2969173" indent="-228395" algn="l" rtl="0" fontAlgn="base">
        <a:spcBef>
          <a:spcPct val="20000"/>
        </a:spcBef>
        <a:spcAft>
          <a:spcPct val="0"/>
        </a:spcAft>
        <a:buFont typeface="Monotype Sorts" pitchFamily="-110" charset="2"/>
        <a:buChar char="F"/>
        <a:defRPr sz="2000">
          <a:solidFill>
            <a:schemeClr val="tx1"/>
          </a:solidFill>
          <a:latin typeface="+mn-lt"/>
          <a:ea typeface="+mn-ea"/>
        </a:defRPr>
      </a:lvl7pPr>
      <a:lvl8pPr marL="3425972" indent="-228395" algn="l" rtl="0" fontAlgn="base">
        <a:spcBef>
          <a:spcPct val="20000"/>
        </a:spcBef>
        <a:spcAft>
          <a:spcPct val="0"/>
        </a:spcAft>
        <a:buFont typeface="Monotype Sorts" pitchFamily="-110" charset="2"/>
        <a:buChar char="F"/>
        <a:defRPr sz="2000">
          <a:solidFill>
            <a:schemeClr val="tx1"/>
          </a:solidFill>
          <a:latin typeface="+mn-lt"/>
          <a:ea typeface="+mn-ea"/>
        </a:defRPr>
      </a:lvl8pPr>
      <a:lvl9pPr marL="3882762" indent="-228395" algn="l" rtl="0" fontAlgn="base">
        <a:spcBef>
          <a:spcPct val="20000"/>
        </a:spcBef>
        <a:spcAft>
          <a:spcPct val="0"/>
        </a:spcAft>
        <a:buFont typeface="Monotype Sorts" pitchFamily="-110" charset="2"/>
        <a:buChar char="F"/>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104872994"/>
      </p:ext>
    </p:extLst>
  </p:cSld>
  <p:clrMap bg1="lt1" tx1="dk1" bg2="lt2" tx2="dk2" accent1="accent1" accent2="accent2" accent3="accent3" accent4="accent4" accent5="accent5" accent6="accent6" hlink="hlink" folHlink="folHlink"/>
  <p:sldLayoutIdLst>
    <p:sldLayoutId id="2147484311" r:id="rId1"/>
    <p:sldLayoutId id="2147484312" r:id="rId2"/>
    <p:sldLayoutId id="2147484313" r:id="rId3"/>
    <p:sldLayoutId id="2147484314" r:id="rId4"/>
    <p:sldLayoutId id="2147484315" r:id="rId5"/>
    <p:sldLayoutId id="2147484316" r:id="rId6"/>
    <p:sldLayoutId id="2147484317" r:id="rId7"/>
    <p:sldLayoutId id="2147484318" r:id="rId8"/>
    <p:sldLayoutId id="2147484319" r:id="rId9"/>
    <p:sldLayoutId id="2147484320" r:id="rId10"/>
    <p:sldLayoutId id="2147484321"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solidFill>
                  <a:srgbClr val="000000"/>
                </a:solidFill>
                <a:latin typeface="Times New Roman" pitchFamily="-112" charset="0"/>
                <a:ea typeface="+mn-ea"/>
                <a:cs typeface="+mn-cs"/>
              </a:defRPr>
            </a:lvl1pPr>
          </a:lstStyle>
          <a:p>
            <a:pPr eaLnBrk="1" hangingPunct="1">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solidFill>
                  <a:srgbClr val="000000"/>
                </a:solidFill>
                <a:latin typeface="Times New Roman" pitchFamily="-112" charset="0"/>
                <a:ea typeface="+mn-ea"/>
                <a:cs typeface="+mn-cs"/>
              </a:defRPr>
            </a:lvl1pPr>
          </a:lstStyle>
          <a:p>
            <a:pPr algn="ctr" eaLnBrk="1" hangingPunct="1">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solidFill>
                  <a:srgbClr val="000000"/>
                </a:solidFill>
              </a:defRPr>
            </a:lvl1pPr>
          </a:lstStyle>
          <a:p>
            <a:pPr eaLnBrk="1" hangingPunct="1">
              <a:defRPr/>
            </a:pPr>
            <a:fld id="{B7876140-D703-324E-A755-2F3CF830556A}" type="slidenum">
              <a:rPr lang="en-US">
                <a:latin typeface="Times New Roman" charset="0"/>
                <a:ea typeface="ＭＳ Ｐゴシック" charset="0"/>
                <a:cs typeface="ＭＳ Ｐゴシック" charset="0"/>
              </a:rPr>
              <a:pPr eaLnBrk="1" hangingPunct="1">
                <a:defRPr/>
              </a:pPr>
              <a:t>‹#›</a:t>
            </a:fld>
            <a:endParaRPr lang="en-US">
              <a:latin typeface="Times New Roman" charset="0"/>
              <a:ea typeface="ＭＳ Ｐゴシック" charset="0"/>
              <a:cs typeface="ＭＳ Ｐゴシック" charset="0"/>
            </a:endParaRPr>
          </a:p>
        </p:txBody>
      </p:sp>
      <p:pic>
        <p:nvPicPr>
          <p:cNvPr id="177158"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59"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8182268"/>
      </p:ext>
    </p:extLst>
  </p:cSld>
  <p:clrMap bg1="lt1" tx1="dk1" bg2="lt2" tx2="dk2" accent1="accent1" accent2="accent2" accent3="accent3" accent4="accent4" accent5="accent5" accent6="accent6" hlink="hlink" folHlink="folHlink"/>
  <p:sldLayoutIdLst>
    <p:sldLayoutId id="2147484323" r:id="rId1"/>
    <p:sldLayoutId id="2147484324" r:id="rId2"/>
    <p:sldLayoutId id="2147484325" r:id="rId3"/>
    <p:sldLayoutId id="2147484326" r:id="rId4"/>
    <p:sldLayoutId id="2147484327" r:id="rId5"/>
    <p:sldLayoutId id="2147484328" r:id="rId6"/>
    <p:sldLayoutId id="2147484329" r:id="rId7"/>
    <p:sldLayoutId id="2147484330" r:id="rId8"/>
    <p:sldLayoutId id="2147484331" r:id="rId9"/>
    <p:sldLayoutId id="2147484332" r:id="rId10"/>
    <p:sldLayoutId id="214748433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09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58" tIns="45679" rIns="91358" bIns="45679" numCol="1" anchor="t" anchorCtr="0" compatLnSpc="1">
            <a:prstTxWarp prst="textNoShape">
              <a:avLst/>
            </a:prstTxWarp>
          </a:bodyPr>
          <a:lstStyle>
            <a:lvl1pPr algn="l" eaLnBrk="0" hangingPunct="0">
              <a:defRPr sz="1400">
                <a:latin typeface="Arial" pitchFamily="-112" charset="0"/>
                <a:ea typeface="+mn-ea"/>
                <a:cs typeface="+mn-cs"/>
              </a:defRPr>
            </a:lvl1pPr>
          </a:lstStyle>
          <a:p>
            <a:endParaRPr lang="zh-CN" altLang="en-US"/>
          </a:p>
        </p:txBody>
      </p:sp>
      <p:sp>
        <p:nvSpPr>
          <p:cNvPr id="380933"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358" tIns="45679" rIns="91358" bIns="45679" numCol="1" anchor="t" anchorCtr="0" compatLnSpc="1">
            <a:prstTxWarp prst="textNoShape">
              <a:avLst/>
            </a:prstTxWarp>
          </a:bodyPr>
          <a:lstStyle>
            <a:lvl1pPr eaLnBrk="0" hangingPunct="0">
              <a:defRPr sz="1400">
                <a:latin typeface="Arial" pitchFamily="-112" charset="0"/>
                <a:ea typeface="+mn-ea"/>
                <a:cs typeface="+mn-cs"/>
              </a:defRPr>
            </a:lvl1pPr>
          </a:lstStyle>
          <a:p>
            <a:endParaRPr lang="zh-CN" altLang="en-US"/>
          </a:p>
        </p:txBody>
      </p:sp>
      <p:sp>
        <p:nvSpPr>
          <p:cNvPr id="3809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58" tIns="45679" rIns="91358" bIns="45679" numCol="1" anchor="t" anchorCtr="0" compatLnSpc="1">
            <a:prstTxWarp prst="textNoShape">
              <a:avLst/>
            </a:prstTxWarp>
          </a:bodyPr>
          <a:lstStyle>
            <a:lvl1pPr algn="r" eaLnBrk="0" hangingPunct="0">
              <a:defRPr sz="1400">
                <a:latin typeface="Arial" charset="0"/>
              </a:defRPr>
            </a:lvl1pPr>
          </a:lstStyle>
          <a:p>
            <a:fld id="{97DA1CAF-EFFD-40F5-A7E9-D811A0C47F23}" type="slidenum">
              <a:rPr lang="zh-CN" altLang="en-US" smtClean="0"/>
              <a:pPr/>
              <a:t>‹#›</a:t>
            </a:fld>
            <a:endParaRPr lang="en-US" altLang="zh-CN"/>
          </a:p>
        </p:txBody>
      </p:sp>
    </p:spTree>
  </p:cSld>
  <p:clrMap bg1="lt1" tx1="dk1" bg2="lt2" tx2="dk2" accent1="accent1" accent2="accent2" accent3="accent3" accent4="accent4" accent5="accent5" accent6="accent6" hlink="hlink" folHlink="folHlink"/>
  <p:sldLayoutIdLst>
    <p:sldLayoutId id="2147484335" r:id="rId1"/>
    <p:sldLayoutId id="2147484336" r:id="rId2"/>
    <p:sldLayoutId id="2147484337" r:id="rId3"/>
    <p:sldLayoutId id="2147484338" r:id="rId4"/>
    <p:sldLayoutId id="2147484339" r:id="rId5"/>
    <p:sldLayoutId id="2147484340" r:id="rId6"/>
    <p:sldLayoutId id="2147484341" r:id="rId7"/>
    <p:sldLayoutId id="2147484342" r:id="rId8"/>
    <p:sldLayoutId id="2147484343" r:id="rId9"/>
    <p:sldLayoutId id="2147484344" r:id="rId10"/>
    <p:sldLayoutId id="2147484345" r:id="rId1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6793"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3589"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039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7184"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p:titleStyle>
    <p:bodyStyle>
      <a:lvl1pPr marL="342600" indent="-342600" algn="l" rtl="0" eaLnBrk="0" fontAlgn="base" hangingPunct="0">
        <a:spcBef>
          <a:spcPct val="20000"/>
        </a:spcBef>
        <a:spcAft>
          <a:spcPct val="0"/>
        </a:spcAft>
        <a:buChar char="•"/>
        <a:defRPr sz="3200">
          <a:solidFill>
            <a:schemeClr val="bg1"/>
          </a:solidFill>
          <a:latin typeface="+mn-lt"/>
          <a:ea typeface="+mn-ea"/>
          <a:cs typeface="+mn-cs"/>
        </a:defRPr>
      </a:lvl1pPr>
      <a:lvl2pPr marL="742293" indent="-285499" algn="l" rtl="0" eaLnBrk="0" fontAlgn="base" hangingPunct="0">
        <a:spcBef>
          <a:spcPct val="20000"/>
        </a:spcBef>
        <a:spcAft>
          <a:spcPct val="0"/>
        </a:spcAft>
        <a:buChar char="–"/>
        <a:defRPr sz="2800">
          <a:solidFill>
            <a:schemeClr val="bg1"/>
          </a:solidFill>
          <a:latin typeface="+mn-lt"/>
          <a:ea typeface="+mn-ea"/>
        </a:defRPr>
      </a:lvl2pPr>
      <a:lvl3pPr marL="1141986" indent="-228395" algn="l" rtl="0" eaLnBrk="0" fontAlgn="base" hangingPunct="0">
        <a:spcBef>
          <a:spcPct val="20000"/>
        </a:spcBef>
        <a:spcAft>
          <a:spcPct val="0"/>
        </a:spcAft>
        <a:buChar char="•"/>
        <a:defRPr sz="2400">
          <a:solidFill>
            <a:schemeClr val="bg1"/>
          </a:solidFill>
          <a:latin typeface="+mn-lt"/>
          <a:ea typeface="+mn-ea"/>
        </a:defRPr>
      </a:lvl3pPr>
      <a:lvl4pPr marL="1598783" indent="-228395" algn="l" rtl="0" eaLnBrk="0" fontAlgn="base" hangingPunct="0">
        <a:spcBef>
          <a:spcPct val="20000"/>
        </a:spcBef>
        <a:spcAft>
          <a:spcPct val="0"/>
        </a:spcAft>
        <a:buChar char="–"/>
        <a:defRPr sz="2000">
          <a:solidFill>
            <a:schemeClr val="bg1"/>
          </a:solidFill>
          <a:latin typeface="+mn-lt"/>
          <a:ea typeface="+mn-ea"/>
        </a:defRPr>
      </a:lvl4pPr>
      <a:lvl5pPr marL="2055584" indent="-228395" algn="l" rtl="0" eaLnBrk="0" fontAlgn="base" hangingPunct="0">
        <a:spcBef>
          <a:spcPct val="20000"/>
        </a:spcBef>
        <a:spcAft>
          <a:spcPct val="0"/>
        </a:spcAft>
        <a:buChar char="»"/>
        <a:defRPr sz="2000">
          <a:solidFill>
            <a:schemeClr val="bg1"/>
          </a:solidFill>
          <a:latin typeface="+mn-lt"/>
          <a:ea typeface="+mn-ea"/>
        </a:defRPr>
      </a:lvl5pPr>
      <a:lvl6pPr marL="2512379" indent="-228395" algn="l" rtl="0" fontAlgn="base">
        <a:spcBef>
          <a:spcPct val="20000"/>
        </a:spcBef>
        <a:spcAft>
          <a:spcPct val="0"/>
        </a:spcAft>
        <a:buChar char="»"/>
        <a:defRPr sz="2000">
          <a:solidFill>
            <a:schemeClr val="bg1"/>
          </a:solidFill>
          <a:latin typeface="+mn-lt"/>
          <a:ea typeface="+mn-ea"/>
        </a:defRPr>
      </a:lvl6pPr>
      <a:lvl7pPr marL="2969173" indent="-228395" algn="l" rtl="0" fontAlgn="base">
        <a:spcBef>
          <a:spcPct val="20000"/>
        </a:spcBef>
        <a:spcAft>
          <a:spcPct val="0"/>
        </a:spcAft>
        <a:buChar char="»"/>
        <a:defRPr sz="2000">
          <a:solidFill>
            <a:schemeClr val="bg1"/>
          </a:solidFill>
          <a:latin typeface="+mn-lt"/>
          <a:ea typeface="+mn-ea"/>
        </a:defRPr>
      </a:lvl7pPr>
      <a:lvl8pPr marL="3425972" indent="-228395" algn="l" rtl="0" fontAlgn="base">
        <a:spcBef>
          <a:spcPct val="20000"/>
        </a:spcBef>
        <a:spcAft>
          <a:spcPct val="0"/>
        </a:spcAft>
        <a:buChar char="»"/>
        <a:defRPr sz="2000">
          <a:solidFill>
            <a:schemeClr val="bg1"/>
          </a:solidFill>
          <a:latin typeface="+mn-lt"/>
          <a:ea typeface="+mn-ea"/>
        </a:defRPr>
      </a:lvl8pPr>
      <a:lvl9pPr marL="3882762" indent="-228395" algn="l" rtl="0" fontAlgn="base">
        <a:spcBef>
          <a:spcPct val="20000"/>
        </a:spcBef>
        <a:spcAft>
          <a:spcPct val="0"/>
        </a:spcAft>
        <a:buChar char="»"/>
        <a:defRPr sz="2000">
          <a:solidFill>
            <a:schemeClr val="bg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931286103"/>
      </p:ext>
    </p:extLst>
  </p:cSld>
  <p:clrMap bg1="lt1" tx1="dk1" bg2="lt2" tx2="dk2" accent1="accent1" accent2="accent2" accent3="accent3" accent4="accent4" accent5="accent5" accent6="accent6" hlink="hlink" folHlink="folHlink"/>
  <p:sldLayoutIdLst>
    <p:sldLayoutId id="2147484364" r:id="rId1"/>
    <p:sldLayoutId id="2147484365" r:id="rId2"/>
    <p:sldLayoutId id="2147484366" r:id="rId3"/>
    <p:sldLayoutId id="2147484367" r:id="rId4"/>
    <p:sldLayoutId id="2147484368" r:id="rId5"/>
    <p:sldLayoutId id="2147484369" r:id="rId6"/>
    <p:sldLayoutId id="2147484370" r:id="rId7"/>
    <p:sldLayoutId id="2147484371" r:id="rId8"/>
    <p:sldLayoutId id="2147484372" r:id="rId9"/>
    <p:sldLayoutId id="2147484373" r:id="rId10"/>
    <p:sldLayoutId id="2147484374"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556138856"/>
      </p:ext>
    </p:extLst>
  </p:cSld>
  <p:clrMap bg1="lt1" tx1="dk1" bg2="lt2" tx2="dk2" accent1="accent1" accent2="accent2" accent3="accent3" accent4="accent4" accent5="accent5" accent6="accent6" hlink="hlink" folHlink="folHlink"/>
  <p:sldLayoutIdLst>
    <p:sldLayoutId id="2147484376" r:id="rId1"/>
    <p:sldLayoutId id="2147484377" r:id="rId2"/>
    <p:sldLayoutId id="2147484378" r:id="rId3"/>
    <p:sldLayoutId id="2147484379" r:id="rId4"/>
    <p:sldLayoutId id="2147484380" r:id="rId5"/>
    <p:sldLayoutId id="2147484381" r:id="rId6"/>
    <p:sldLayoutId id="2147484382" r:id="rId7"/>
    <p:sldLayoutId id="2147484383" r:id="rId8"/>
    <p:sldLayoutId id="2147484384" r:id="rId9"/>
    <p:sldLayoutId id="2147484385" r:id="rId10"/>
    <p:sldLayoutId id="214748438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3524708"/>
      </p:ext>
    </p:extLst>
  </p:cSld>
  <p:clrMap bg1="lt1" tx1="dk1" bg2="lt2" tx2="dk2" accent1="accent1" accent2="accent2" accent3="accent3" accent4="accent4" accent5="accent5" accent6="accent6" hlink="hlink" folHlink="folHlink"/>
  <p:sldLayoutIdLst>
    <p:sldLayoutId id="2147484394" r:id="rId1"/>
    <p:sldLayoutId id="2147484395" r:id="rId2"/>
    <p:sldLayoutId id="2147484396" r:id="rId3"/>
    <p:sldLayoutId id="2147484397" r:id="rId4"/>
    <p:sldLayoutId id="2147484398" r:id="rId5"/>
    <p:sldLayoutId id="2147484399" r:id="rId6"/>
    <p:sldLayoutId id="2147484400" r:id="rId7"/>
    <p:sldLayoutId id="2147484401" r:id="rId8"/>
    <p:sldLayoutId id="2147484402" r:id="rId9"/>
    <p:sldLayoutId id="2147484403" r:id="rId10"/>
    <p:sldLayoutId id="2147484404"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3"/>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marL="0" algn="l" rtl="0" eaLnBrk="1" latinLnBrk="0" hangingPunct="1"/>
            <a:endParaRPr kumimoji="0" lang="en-US">
              <a:solidFill>
                <a:schemeClr val="tx1"/>
              </a:solidFill>
              <a:latin typeface="+mn-lt"/>
              <a:ea typeface="+mn-ea"/>
              <a:cs typeface="+mn-cs"/>
            </a:endParaRPr>
          </a:p>
        </p:txBody>
      </p:sp>
      <p:sp>
        <p:nvSpPr>
          <p:cNvPr id="8" name="Freeform 7"/>
          <p:cNvSpPr>
            <a:spLocks/>
          </p:cNvSpPr>
          <p:nvPr/>
        </p:nvSpPr>
        <p:spPr bwMode="auto">
          <a:xfrm>
            <a:off x="4381500" y="-7128"/>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marL="0" algn="l" rtl="0" eaLnBrk="1" latinLnBrk="0" hangingPunct="1"/>
            <a:endParaRPr kumimoji="0" lang="en-US">
              <a:solidFill>
                <a:schemeClr val="tx1"/>
              </a:solidFill>
              <a:latin typeface="+mn-lt"/>
              <a:ea typeface="+mn-ea"/>
              <a:cs typeface="+mn-cs"/>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tIns="45679" rIns="0" bIns="0" anchor="b">
            <a:normAutofit/>
          </a:bodyPr>
          <a:lstStyle/>
          <a:p>
            <a:r>
              <a:rPr kumimoji="0" lang="en-US"/>
              <a:t>Click to edit Master title style</a:t>
            </a:r>
          </a:p>
        </p:txBody>
      </p:sp>
      <p:sp>
        <p:nvSpPr>
          <p:cNvPr id="30" name="Text Placeholder 29"/>
          <p:cNvSpPr>
            <a:spLocks noGrp="1"/>
          </p:cNvSpPr>
          <p:nvPr>
            <p:ph type="body" idx="1"/>
          </p:nvPr>
        </p:nvSpPr>
        <p:spPr>
          <a:xfrm>
            <a:off x="457200" y="1935480"/>
            <a:ext cx="8229600" cy="4389120"/>
          </a:xfrm>
          <a:prstGeom prst="rect">
            <a:avLst/>
          </a:prstGeom>
        </p:spPr>
        <p:txBody>
          <a:bodyPr vert="horz" lIns="91358" tIns="45679" rIns="91358" bIns="45679">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457200" y="6356365"/>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p>
        </p:txBody>
      </p:sp>
      <p:sp>
        <p:nvSpPr>
          <p:cNvPr id="22" name="Footer Placeholder 21"/>
          <p:cNvSpPr>
            <a:spLocks noGrp="1"/>
          </p:cNvSpPr>
          <p:nvPr>
            <p:ph type="ftr" sz="quarter" idx="3"/>
          </p:nvPr>
        </p:nvSpPr>
        <p:spPr>
          <a:xfrm>
            <a:off x="2667001" y="6356365"/>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p>
        </p:txBody>
      </p:sp>
      <p:sp>
        <p:nvSpPr>
          <p:cNvPr id="18" name="Slide Number Placeholder 17"/>
          <p:cNvSpPr>
            <a:spLocks noGrp="1"/>
          </p:cNvSpPr>
          <p:nvPr>
            <p:ph type="sldNum" sz="quarter" idx="4"/>
          </p:nvPr>
        </p:nvSpPr>
        <p:spPr>
          <a:xfrm>
            <a:off x="7924800" y="6356365"/>
            <a:ext cx="762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97DA1CAF-EFFD-40F5-A7E9-D811A0C47F23}" type="slidenum">
              <a:rPr lang="zh-CN" altLang="en-US" smtClean="0"/>
              <a:pPr/>
              <a:t>‹#›</a:t>
            </a:fld>
            <a:endParaRPr lang="en-US" altLang="zh-CN"/>
          </a:p>
        </p:txBody>
      </p:sp>
      <p:grpSp>
        <p:nvGrpSpPr>
          <p:cNvPr id="2" name="Group 1"/>
          <p:cNvGrpSpPr/>
          <p:nvPr/>
        </p:nvGrpSpPr>
        <p:grpSpPr>
          <a:xfrm>
            <a:off x="-19017" y="202409"/>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a:p>
          </p:txBody>
        </p:sp>
      </p:grpSp>
    </p:spTree>
  </p:cSld>
  <p:clrMap bg1="lt1" tx1="dk1" bg2="lt2" tx2="dk2" accent1="accent1" accent2="accent2" accent3="accent3" accent4="accent4" accent5="accent5" accent6="accent6" hlink="hlink" folHlink="folHlink"/>
  <p:sldLayoutIdLst>
    <p:sldLayoutId id="2147484147" r:id="rId1"/>
    <p:sldLayoutId id="2147484148" r:id="rId2"/>
    <p:sldLayoutId id="2147484149" r:id="rId3"/>
    <p:sldLayoutId id="2147484150" r:id="rId4"/>
    <p:sldLayoutId id="2147484151" r:id="rId5"/>
    <p:sldLayoutId id="2147484152" r:id="rId6"/>
    <p:sldLayoutId id="2147484153" r:id="rId7"/>
    <p:sldLayoutId id="2147484154" r:id="rId8"/>
    <p:sldLayoutId id="2147484155" r:id="rId9"/>
    <p:sldLayoutId id="2147484156" r:id="rId10"/>
    <p:sldLayoutId id="2147484157" r:id="rId11"/>
    <p:sldLayoutId id="2147484158" r:id="rId12"/>
  </p:sldLayoutIdLst>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078" indent="-274078"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39511" indent="-24666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3589" indent="-24666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7667" indent="-210124"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1745" indent="-210124"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5822" indent="-210124"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18542" indent="-182718"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2617" indent="-182718"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6699" indent="-182718"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6793" algn="l" rtl="0" eaLnBrk="1" latinLnBrk="0" hangingPunct="1">
        <a:defRPr kumimoji="0" kern="1200">
          <a:solidFill>
            <a:schemeClr val="tx1"/>
          </a:solidFill>
          <a:latin typeface="+mn-lt"/>
          <a:ea typeface="+mn-ea"/>
          <a:cs typeface="+mn-cs"/>
        </a:defRPr>
      </a:lvl2pPr>
      <a:lvl3pPr marL="913589" algn="l" rtl="0" eaLnBrk="1" latinLnBrk="0" hangingPunct="1">
        <a:defRPr kumimoji="0" kern="1200">
          <a:solidFill>
            <a:schemeClr val="tx1"/>
          </a:solidFill>
          <a:latin typeface="+mn-lt"/>
          <a:ea typeface="+mn-ea"/>
          <a:cs typeface="+mn-cs"/>
        </a:defRPr>
      </a:lvl3pPr>
      <a:lvl4pPr marL="1370390" algn="l" rtl="0" eaLnBrk="1" latinLnBrk="0" hangingPunct="1">
        <a:defRPr kumimoji="0" kern="1200">
          <a:solidFill>
            <a:schemeClr val="tx1"/>
          </a:solidFill>
          <a:latin typeface="+mn-lt"/>
          <a:ea typeface="+mn-ea"/>
          <a:cs typeface="+mn-cs"/>
        </a:defRPr>
      </a:lvl4pPr>
      <a:lvl5pPr marL="1827184" algn="l" rtl="0" eaLnBrk="1" latinLnBrk="0" hangingPunct="1">
        <a:defRPr kumimoji="0" kern="1200">
          <a:solidFill>
            <a:schemeClr val="tx1"/>
          </a:solidFill>
          <a:latin typeface="+mn-lt"/>
          <a:ea typeface="+mn-ea"/>
          <a:cs typeface="+mn-cs"/>
        </a:defRPr>
      </a:lvl5pPr>
      <a:lvl6pPr marL="2283978" algn="l" rtl="0" eaLnBrk="1" latinLnBrk="0" hangingPunct="1">
        <a:defRPr kumimoji="0" kern="1200">
          <a:solidFill>
            <a:schemeClr val="tx1"/>
          </a:solidFill>
          <a:latin typeface="+mn-lt"/>
          <a:ea typeface="+mn-ea"/>
          <a:cs typeface="+mn-cs"/>
        </a:defRPr>
      </a:lvl6pPr>
      <a:lvl7pPr marL="2740777" algn="l" rtl="0" eaLnBrk="1" latinLnBrk="0" hangingPunct="1">
        <a:defRPr kumimoji="0" kern="1200">
          <a:solidFill>
            <a:schemeClr val="tx1"/>
          </a:solidFill>
          <a:latin typeface="+mn-lt"/>
          <a:ea typeface="+mn-ea"/>
          <a:cs typeface="+mn-cs"/>
        </a:defRPr>
      </a:lvl7pPr>
      <a:lvl8pPr marL="3197567" algn="l" rtl="0" eaLnBrk="1" latinLnBrk="0" hangingPunct="1">
        <a:defRPr kumimoji="0" kern="1200">
          <a:solidFill>
            <a:schemeClr val="tx1"/>
          </a:solidFill>
          <a:latin typeface="+mn-lt"/>
          <a:ea typeface="+mn-ea"/>
          <a:cs typeface="+mn-cs"/>
        </a:defRPr>
      </a:lvl8pPr>
      <a:lvl9pPr marL="3654368" algn="l" rtl="0" eaLnBrk="1" latinLnBrk="0" hangingPunct="1">
        <a:defRPr kumimoji="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3030706450"/>
      </p:ext>
    </p:extLst>
  </p:cSld>
  <p:clrMap bg1="lt1" tx1="dk1" bg2="lt2" tx2="dk2" accent1="accent1" accent2="accent2" accent3="accent3" accent4="accent4" accent5="accent5" accent6="accent6" hlink="hlink" folHlink="folHlink"/>
  <p:sldLayoutIdLst>
    <p:sldLayoutId id="2147484406" r:id="rId1"/>
    <p:sldLayoutId id="2147484407" r:id="rId2"/>
    <p:sldLayoutId id="2147484408" r:id="rId3"/>
    <p:sldLayoutId id="2147484409" r:id="rId4"/>
    <p:sldLayoutId id="2147484410" r:id="rId5"/>
    <p:sldLayoutId id="2147484411" r:id="rId6"/>
    <p:sldLayoutId id="2147484412" r:id="rId7"/>
    <p:sldLayoutId id="2147484413" r:id="rId8"/>
    <p:sldLayoutId id="2147484414" r:id="rId9"/>
    <p:sldLayoutId id="2147484415" r:id="rId10"/>
    <p:sldLayoutId id="214748441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497032853"/>
      </p:ext>
    </p:extLst>
  </p:cSld>
  <p:clrMap bg1="lt1" tx1="dk1" bg2="lt2" tx2="dk2" accent1="accent1" accent2="accent2" accent3="accent3" accent4="accent4" accent5="accent5" accent6="accent6" hlink="hlink" folHlink="folHlink"/>
  <p:sldLayoutIdLst>
    <p:sldLayoutId id="2147484418" r:id="rId1"/>
    <p:sldLayoutId id="2147484419" r:id="rId2"/>
    <p:sldLayoutId id="2147484420" r:id="rId3"/>
    <p:sldLayoutId id="2147484421" r:id="rId4"/>
    <p:sldLayoutId id="2147484422" r:id="rId5"/>
    <p:sldLayoutId id="2147484423" r:id="rId6"/>
    <p:sldLayoutId id="2147484424" r:id="rId7"/>
    <p:sldLayoutId id="2147484425" r:id="rId8"/>
    <p:sldLayoutId id="2147484426" r:id="rId9"/>
    <p:sldLayoutId id="2147484427" r:id="rId10"/>
    <p:sldLayoutId id="2147484428"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4034" name="Group 1026"/>
          <p:cNvGrpSpPr>
            <a:grpSpLocks/>
          </p:cNvGrpSpPr>
          <p:nvPr/>
        </p:nvGrpSpPr>
        <p:grpSpPr bwMode="auto">
          <a:xfrm>
            <a:off x="0" y="2286000"/>
            <a:ext cx="9144000" cy="3581400"/>
            <a:chOff x="0" y="1968"/>
            <a:chExt cx="5760" cy="2256"/>
          </a:xfrm>
        </p:grpSpPr>
        <p:sp>
          <p:nvSpPr>
            <p:cNvPr id="44041"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2"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3"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4"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5"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6"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7"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8"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9"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0"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1"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2"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3"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4"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5"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6"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7"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8"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9"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0"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1"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2"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3"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4"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5"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6"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7"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8"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9"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0"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1"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2"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3"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4"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5"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6"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7"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8"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9"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0"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1"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2"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3"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4"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5"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6"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7"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8"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9"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0"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1"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2"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3"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4"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5"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6"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7"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8"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9"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100"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101"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102"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103"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grpSp>
      <p:sp>
        <p:nvSpPr>
          <p:cNvPr id="44035"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ltLang="ja-JP"/>
              <a:t>Click to edit Master title style</a:t>
            </a:r>
          </a:p>
        </p:txBody>
      </p:sp>
      <p:sp>
        <p:nvSpPr>
          <p:cNvPr id="44036" name="Rectangle 1091"/>
          <p:cNvSpPr>
            <a:spLocks noGrp="1" noChangeArrowheads="1"/>
          </p:cNvSpPr>
          <p:nvPr>
            <p:ph type="body" idx="1"/>
          </p:nvPr>
        </p:nvSpPr>
        <p:spPr bwMode="auto">
          <a:xfrm>
            <a:off x="571500" y="1981201"/>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1092"/>
          <p:cNvSpPr>
            <a:spLocks noGrp="1" noChangeArrowheads="1"/>
          </p:cNvSpPr>
          <p:nvPr>
            <p:ph type="dt" sz="half" idx="2"/>
          </p:nvPr>
        </p:nvSpPr>
        <p:spPr bwMode="auto">
          <a:xfrm>
            <a:off x="152401" y="6248400"/>
            <a:ext cx="1752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eaLnBrk="1" hangingPunct="1">
              <a:defRPr kumimoji="1" sz="1400">
                <a:solidFill>
                  <a:srgbClr val="FFFFFF"/>
                </a:solidFill>
                <a:latin typeface="Helvetica" charset="0"/>
                <a:ea typeface="Osaka"/>
                <a:cs typeface="Osaka" charset="-128"/>
              </a:defRPr>
            </a:lvl1pPr>
          </a:lstStyle>
          <a:p>
            <a:pPr>
              <a:defRPr/>
            </a:pPr>
            <a:endParaRPr lang="en-US" altLang="ja-JP"/>
          </a:p>
        </p:txBody>
      </p:sp>
      <p:sp>
        <p:nvSpPr>
          <p:cNvPr id="134213" name="Rectangle 1093"/>
          <p:cNvSpPr>
            <a:spLocks noGrp="1" noChangeArrowheads="1"/>
          </p:cNvSpPr>
          <p:nvPr>
            <p:ph type="ftr" sz="quarter" idx="3"/>
          </p:nvPr>
        </p:nvSpPr>
        <p:spPr bwMode="auto">
          <a:xfrm>
            <a:off x="2057403" y="6248400"/>
            <a:ext cx="5237163"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eaLnBrk="1" hangingPunct="1">
              <a:defRPr kumimoji="1" sz="1400">
                <a:solidFill>
                  <a:srgbClr val="FFFFFF"/>
                </a:solidFill>
                <a:latin typeface="Helvetica" charset="0"/>
                <a:ea typeface="Osaka"/>
                <a:cs typeface="Osaka" charset="-128"/>
              </a:defRPr>
            </a:lvl1pPr>
          </a:lstStyle>
          <a:p>
            <a:pPr>
              <a:defRPr/>
            </a:pPr>
            <a:endParaRPr lang="en-US" altLang="ja-JP"/>
          </a:p>
        </p:txBody>
      </p:sp>
      <p:sp>
        <p:nvSpPr>
          <p:cNvPr id="134214"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eaLnBrk="1" hangingPunct="1">
              <a:defRPr kumimoji="1" sz="1400" smtClean="0">
                <a:solidFill>
                  <a:srgbClr val="FFFFFF"/>
                </a:solidFill>
                <a:latin typeface="Helvetica" charset="0"/>
                <a:ea typeface="Osaka" charset="0"/>
                <a:cs typeface="Osaka" charset="0"/>
              </a:defRPr>
            </a:lvl1pPr>
          </a:lstStyle>
          <a:p>
            <a:pPr>
              <a:defRPr/>
            </a:pPr>
            <a:fld id="{4E1027A2-73C5-2E4B-994D-F853ACE35AB5}" type="slidenum">
              <a:rPr lang="en-US" altLang="ja-JP"/>
              <a:pPr>
                <a:defRPr/>
              </a:pPr>
              <a:t>‹#›</a:t>
            </a:fld>
            <a:endParaRPr lang="en-US" altLang="ja-JP"/>
          </a:p>
        </p:txBody>
      </p:sp>
      <p:pic>
        <p:nvPicPr>
          <p:cNvPr id="44040"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11124717"/>
      </p:ext>
    </p:extLst>
  </p:cSld>
  <p:clrMap bg1="dk2" tx1="lt1" bg2="dk1" tx2="lt2" accent1="accent1" accent2="accent2" accent3="accent3" accent4="accent4" accent5="accent5" accent6="accent6" hlink="hlink" folHlink="folHlink"/>
  <p:sldLayoutIdLst>
    <p:sldLayoutId id="2147484430" r:id="rId1"/>
    <p:sldLayoutId id="2147484431" r:id="rId2"/>
    <p:sldLayoutId id="2147484432" r:id="rId3"/>
    <p:sldLayoutId id="2147484433" r:id="rId4"/>
    <p:sldLayoutId id="2147484434" r:id="rId5"/>
    <p:sldLayoutId id="2147484435" r:id="rId6"/>
    <p:sldLayoutId id="2147484436" r:id="rId7"/>
    <p:sldLayoutId id="2147484437" r:id="rId8"/>
    <p:sldLayoutId id="2147484438" r:id="rId9"/>
    <p:sldLayoutId id="2147484439" r:id="rId10"/>
    <p:sldLayoutId id="2147484440" r:id="rId11"/>
  </p:sldLayoutIdLst>
  <p:txStyles>
    <p:titleStyle>
      <a:lvl1pPr algn="l" rtl="0" eaLnBrk="0" fontAlgn="base" hangingPunct="0">
        <a:spcBef>
          <a:spcPct val="0"/>
        </a:spcBef>
        <a:spcAft>
          <a:spcPct val="0"/>
        </a:spcAft>
        <a:defRPr kumimoji="1" sz="4000">
          <a:solidFill>
            <a:schemeClr val="tx2"/>
          </a:solidFill>
          <a:latin typeface="+mj-lt"/>
          <a:ea typeface="+mj-ea"/>
          <a:cs typeface="Osaka" charset="-128"/>
        </a:defRPr>
      </a:lvl1pPr>
      <a:lvl2pPr algn="l" rtl="0" eaLnBrk="0" fontAlgn="base" hangingPunct="0">
        <a:spcBef>
          <a:spcPct val="0"/>
        </a:spcBef>
        <a:spcAft>
          <a:spcPct val="0"/>
        </a:spcAft>
        <a:defRPr kumimoji="1" sz="4000">
          <a:solidFill>
            <a:schemeClr val="tx2"/>
          </a:solidFill>
          <a:latin typeface="Helvetica" pitchFamily="8" charset="0"/>
          <a:ea typeface="Osaka" pitchFamily="8" charset="-128"/>
          <a:cs typeface="Osaka" charset="-128"/>
        </a:defRPr>
      </a:lvl2pPr>
      <a:lvl3pPr algn="l" rtl="0" eaLnBrk="0" fontAlgn="base" hangingPunct="0">
        <a:spcBef>
          <a:spcPct val="0"/>
        </a:spcBef>
        <a:spcAft>
          <a:spcPct val="0"/>
        </a:spcAft>
        <a:defRPr kumimoji="1" sz="4000">
          <a:solidFill>
            <a:schemeClr val="tx2"/>
          </a:solidFill>
          <a:latin typeface="Helvetica" pitchFamily="8" charset="0"/>
          <a:ea typeface="Osaka" pitchFamily="8" charset="-128"/>
          <a:cs typeface="Osaka" charset="-128"/>
        </a:defRPr>
      </a:lvl3pPr>
      <a:lvl4pPr algn="l" rtl="0" eaLnBrk="0" fontAlgn="base" hangingPunct="0">
        <a:spcBef>
          <a:spcPct val="0"/>
        </a:spcBef>
        <a:spcAft>
          <a:spcPct val="0"/>
        </a:spcAft>
        <a:defRPr kumimoji="1" sz="4000">
          <a:solidFill>
            <a:schemeClr val="tx2"/>
          </a:solidFill>
          <a:latin typeface="Helvetica" pitchFamily="8" charset="0"/>
          <a:ea typeface="Osaka" pitchFamily="8" charset="-128"/>
          <a:cs typeface="Osaka" charset="-128"/>
        </a:defRPr>
      </a:lvl4pPr>
      <a:lvl5pPr algn="l" rtl="0" eaLnBrk="0" fontAlgn="base" hangingPunct="0">
        <a:spcBef>
          <a:spcPct val="0"/>
        </a:spcBef>
        <a:spcAft>
          <a:spcPct val="0"/>
        </a:spcAft>
        <a:defRPr kumimoji="1" sz="4000">
          <a:solidFill>
            <a:schemeClr val="tx2"/>
          </a:solidFill>
          <a:latin typeface="Helvetica" pitchFamily="8" charset="0"/>
          <a:ea typeface="Osaka" pitchFamily="8" charset="-128"/>
          <a:cs typeface="Osaka" charset="-128"/>
        </a:defRPr>
      </a:lvl5pPr>
      <a:lvl6pPr marL="456793" algn="l" rtl="0" fontAlgn="base">
        <a:spcBef>
          <a:spcPct val="0"/>
        </a:spcBef>
        <a:spcAft>
          <a:spcPct val="0"/>
        </a:spcAft>
        <a:defRPr kumimoji="1" sz="4000">
          <a:solidFill>
            <a:schemeClr val="tx2"/>
          </a:solidFill>
          <a:latin typeface="Helvetica" pitchFamily="8" charset="0"/>
          <a:ea typeface="Osaka" pitchFamily="8" charset="-128"/>
        </a:defRPr>
      </a:lvl6pPr>
      <a:lvl7pPr marL="913589" algn="l" rtl="0" fontAlgn="base">
        <a:spcBef>
          <a:spcPct val="0"/>
        </a:spcBef>
        <a:spcAft>
          <a:spcPct val="0"/>
        </a:spcAft>
        <a:defRPr kumimoji="1" sz="4000">
          <a:solidFill>
            <a:schemeClr val="tx2"/>
          </a:solidFill>
          <a:latin typeface="Helvetica" pitchFamily="8" charset="0"/>
          <a:ea typeface="Osaka" pitchFamily="8" charset="-128"/>
        </a:defRPr>
      </a:lvl7pPr>
      <a:lvl8pPr marL="1370390" algn="l" rtl="0" fontAlgn="base">
        <a:spcBef>
          <a:spcPct val="0"/>
        </a:spcBef>
        <a:spcAft>
          <a:spcPct val="0"/>
        </a:spcAft>
        <a:defRPr kumimoji="1" sz="4000">
          <a:solidFill>
            <a:schemeClr val="tx2"/>
          </a:solidFill>
          <a:latin typeface="Helvetica" pitchFamily="8" charset="0"/>
          <a:ea typeface="Osaka" pitchFamily="8" charset="-128"/>
        </a:defRPr>
      </a:lvl8pPr>
      <a:lvl9pPr marL="1827184" algn="l" rtl="0" fontAlgn="base">
        <a:spcBef>
          <a:spcPct val="0"/>
        </a:spcBef>
        <a:spcAft>
          <a:spcPct val="0"/>
        </a:spcAft>
        <a:defRPr kumimoji="1" sz="4000">
          <a:solidFill>
            <a:schemeClr val="tx2"/>
          </a:solidFill>
          <a:latin typeface="Helvetica" pitchFamily="8" charset="0"/>
          <a:ea typeface="Osaka" pitchFamily="8" charset="-128"/>
        </a:defRPr>
      </a:lvl9pPr>
    </p:titleStyle>
    <p:bodyStyle>
      <a:lvl1pPr marL="453626" indent="-352114"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Osaka" charset="-128"/>
        </a:defRPr>
      </a:lvl1pPr>
      <a:lvl2pPr marL="918351" indent="-35052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Osaka" charset="-128"/>
        </a:defRPr>
      </a:lvl2pPr>
      <a:lvl3pPr marL="1370390" indent="-317222"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Osaka" charset="-128"/>
        </a:defRPr>
      </a:lvl3pPr>
      <a:lvl4pPr marL="1843040" indent="-301357"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Osaka" charset="-128"/>
        </a:defRPr>
      </a:lvl4pPr>
      <a:lvl5pPr marL="2345839" indent="-295016" algn="l" rtl="0" eaLnBrk="0" fontAlgn="base" hangingPunct="0">
        <a:spcBef>
          <a:spcPct val="20000"/>
        </a:spcBef>
        <a:spcAft>
          <a:spcPct val="0"/>
        </a:spcAft>
        <a:buFont typeface="Wingdings" charset="0"/>
        <a:buChar char="ü"/>
        <a:defRPr kumimoji="1" sz="2000">
          <a:solidFill>
            <a:schemeClr val="tx1"/>
          </a:solidFill>
          <a:latin typeface="+mn-lt"/>
          <a:ea typeface="+mn-ea"/>
          <a:cs typeface="Osaka" charset="-128"/>
        </a:defRPr>
      </a:lvl5pPr>
      <a:lvl6pPr marL="2802631" indent="-295016" algn="l" rtl="0" fontAlgn="base">
        <a:spcBef>
          <a:spcPct val="20000"/>
        </a:spcBef>
        <a:spcAft>
          <a:spcPct val="0"/>
        </a:spcAft>
        <a:buFont typeface="Wingdings" pitchFamily="8" charset="2"/>
        <a:buChar char="ü"/>
        <a:defRPr kumimoji="1" sz="2000">
          <a:solidFill>
            <a:schemeClr val="tx1"/>
          </a:solidFill>
          <a:latin typeface="+mn-lt"/>
          <a:ea typeface="+mn-ea"/>
        </a:defRPr>
      </a:lvl6pPr>
      <a:lvl7pPr marL="3259427" indent="-295016" algn="l" rtl="0" fontAlgn="base">
        <a:spcBef>
          <a:spcPct val="20000"/>
        </a:spcBef>
        <a:spcAft>
          <a:spcPct val="0"/>
        </a:spcAft>
        <a:buFont typeface="Wingdings" pitchFamily="8" charset="2"/>
        <a:buChar char="ü"/>
        <a:defRPr kumimoji="1" sz="2000">
          <a:solidFill>
            <a:schemeClr val="tx1"/>
          </a:solidFill>
          <a:latin typeface="+mn-lt"/>
          <a:ea typeface="+mn-ea"/>
        </a:defRPr>
      </a:lvl7pPr>
      <a:lvl8pPr marL="3716224" indent="-295016" algn="l" rtl="0" fontAlgn="base">
        <a:spcBef>
          <a:spcPct val="20000"/>
        </a:spcBef>
        <a:spcAft>
          <a:spcPct val="0"/>
        </a:spcAft>
        <a:buFont typeface="Wingdings" pitchFamily="8" charset="2"/>
        <a:buChar char="ü"/>
        <a:defRPr kumimoji="1" sz="2000">
          <a:solidFill>
            <a:schemeClr val="tx1"/>
          </a:solidFill>
          <a:latin typeface="+mn-lt"/>
          <a:ea typeface="+mn-ea"/>
        </a:defRPr>
      </a:lvl8pPr>
      <a:lvl9pPr marL="4173021" indent="-295016" algn="l" rtl="0" fontAlgn="base">
        <a:spcBef>
          <a:spcPct val="20000"/>
        </a:spcBef>
        <a:spcAft>
          <a:spcPct val="0"/>
        </a:spcAft>
        <a:buFont typeface="Wingdings" pitchFamily="8" charset="2"/>
        <a:buChar char="ü"/>
        <a:defRPr kumimoji="1" sz="2000">
          <a:solidFill>
            <a:schemeClr val="tx1"/>
          </a:solidFill>
          <a:latin typeface="+mn-lt"/>
          <a:ea typeface="+mn-ea"/>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755388226"/>
      </p:ext>
    </p:extLst>
  </p:cSld>
  <p:clrMap bg1="lt1" tx1="dk1" bg2="lt2" tx2="dk2" accent1="accent1" accent2="accent2" accent3="accent3" accent4="accent4" accent5="accent5" accent6="accent6" hlink="hlink" folHlink="folHlink"/>
  <p:sldLayoutIdLst>
    <p:sldLayoutId id="2147484442" r:id="rId1"/>
    <p:sldLayoutId id="2147484443" r:id="rId2"/>
    <p:sldLayoutId id="2147484444" r:id="rId3"/>
    <p:sldLayoutId id="2147484445" r:id="rId4"/>
    <p:sldLayoutId id="2147484446" r:id="rId5"/>
    <p:sldLayoutId id="2147484447" r:id="rId6"/>
    <p:sldLayoutId id="2147484448" r:id="rId7"/>
    <p:sldLayoutId id="2147484449" r:id="rId8"/>
    <p:sldLayoutId id="2147484450" r:id="rId9"/>
    <p:sldLayoutId id="2147484451" r:id="rId10"/>
    <p:sldLayoutId id="2147484452"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eaLnBrk="1" hangingPunct="1">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ctr" eaLnBrk="1" hangingPunct="1">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eaLnBrk="1" hangingPunct="1">
              <a:spcBef>
                <a:spcPct val="50000"/>
              </a:spcBef>
              <a:defRPr sz="1400">
                <a:solidFill>
                  <a:srgbClr val="000000"/>
                </a:solidFill>
                <a:latin typeface="Times New Roman" charset="0"/>
                <a:ea typeface="ＭＳ Ｐゴシック" charset="0"/>
                <a:cs typeface="ＭＳ Ｐゴシック" charset="0"/>
              </a:defRPr>
            </a:lvl1pPr>
          </a:lstStyle>
          <a:p>
            <a:pPr>
              <a:defRPr/>
            </a:pPr>
            <a:fld id="{760718B1-E4D3-804F-A2A9-3A33FBD2AA62}" type="slidenum">
              <a:rPr lang="en-US"/>
              <a:pPr>
                <a:defRPr/>
              </a:pPr>
              <a:t>‹#›</a:t>
            </a:fld>
            <a:endParaRPr lang="en-US"/>
          </a:p>
        </p:txBody>
      </p:sp>
      <p:pic>
        <p:nvPicPr>
          <p:cNvPr id="3175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1761675"/>
      </p:ext>
    </p:extLst>
  </p:cSld>
  <p:clrMap bg1="lt1" tx1="dk1" bg2="lt2" tx2="dk2" accent1="accent1" accent2="accent2" accent3="accent3" accent4="accent4" accent5="accent5" accent6="accent6" hlink="hlink" folHlink="folHlink"/>
  <p:sldLayoutIdLst>
    <p:sldLayoutId id="2147484454" r:id="rId1"/>
    <p:sldLayoutId id="2147484455" r:id="rId2"/>
    <p:sldLayoutId id="2147484456" r:id="rId3"/>
    <p:sldLayoutId id="2147484457" r:id="rId4"/>
    <p:sldLayoutId id="2147484458" r:id="rId5"/>
    <p:sldLayoutId id="2147484459" r:id="rId6"/>
    <p:sldLayoutId id="2147484460" r:id="rId7"/>
    <p:sldLayoutId id="2147484461" r:id="rId8"/>
    <p:sldLayoutId id="2147484462" r:id="rId9"/>
    <p:sldLayoutId id="2147484463" r:id="rId10"/>
    <p:sldLayoutId id="214748446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188997446"/>
      </p:ext>
    </p:extLst>
  </p:cSld>
  <p:clrMap bg1="lt1" tx1="dk1" bg2="lt2" tx2="dk2" accent1="accent1" accent2="accent2" accent3="accent3" accent4="accent4" accent5="accent5" accent6="accent6" hlink="hlink" folHlink="folHlink"/>
  <p:sldLayoutIdLst>
    <p:sldLayoutId id="2147484466" r:id="rId1"/>
    <p:sldLayoutId id="2147484467" r:id="rId2"/>
    <p:sldLayoutId id="2147484468" r:id="rId3"/>
    <p:sldLayoutId id="2147484469" r:id="rId4"/>
    <p:sldLayoutId id="2147484470" r:id="rId5"/>
    <p:sldLayoutId id="2147484471" r:id="rId6"/>
    <p:sldLayoutId id="2147484472" r:id="rId7"/>
    <p:sldLayoutId id="2147484473" r:id="rId8"/>
    <p:sldLayoutId id="2147484474" r:id="rId9"/>
    <p:sldLayoutId id="2147484475" r:id="rId10"/>
    <p:sldLayoutId id="214748447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3906" name="Group 2"/>
          <p:cNvGrpSpPr>
            <a:grpSpLocks/>
          </p:cNvGrpSpPr>
          <p:nvPr/>
        </p:nvGrpSpPr>
        <p:grpSpPr bwMode="auto">
          <a:xfrm>
            <a:off x="6303965" y="2"/>
            <a:ext cx="2840037" cy="3254375"/>
            <a:chOff x="3115" y="0"/>
            <a:chExt cx="2170" cy="2486"/>
          </a:xfrm>
        </p:grpSpPr>
        <p:grpSp>
          <p:nvGrpSpPr>
            <p:cNvPr id="123912" name="Group 3"/>
            <p:cNvGrpSpPr>
              <a:grpSpLocks/>
            </p:cNvGrpSpPr>
            <p:nvPr/>
          </p:nvGrpSpPr>
          <p:grpSpPr bwMode="auto">
            <a:xfrm>
              <a:off x="4080" y="1910"/>
              <a:ext cx="768" cy="576"/>
              <a:chOff x="0" y="0"/>
              <a:chExt cx="768" cy="576"/>
            </a:xfrm>
          </p:grpSpPr>
          <p:sp>
            <p:nvSpPr>
              <p:cNvPr id="124044"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5"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3" name="Group 6"/>
            <p:cNvGrpSpPr>
              <a:grpSpLocks/>
            </p:cNvGrpSpPr>
            <p:nvPr/>
          </p:nvGrpSpPr>
          <p:grpSpPr bwMode="auto">
            <a:xfrm>
              <a:off x="4257" y="1103"/>
              <a:ext cx="768" cy="576"/>
              <a:chOff x="0" y="0"/>
              <a:chExt cx="768" cy="576"/>
            </a:xfrm>
          </p:grpSpPr>
          <p:sp>
            <p:nvSpPr>
              <p:cNvPr id="124042"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3"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4" name="Group 9"/>
            <p:cNvGrpSpPr>
              <a:grpSpLocks/>
            </p:cNvGrpSpPr>
            <p:nvPr/>
          </p:nvGrpSpPr>
          <p:grpSpPr bwMode="auto">
            <a:xfrm>
              <a:off x="3134" y="0"/>
              <a:ext cx="768" cy="576"/>
              <a:chOff x="0" y="0"/>
              <a:chExt cx="768" cy="576"/>
            </a:xfrm>
          </p:grpSpPr>
          <p:sp>
            <p:nvSpPr>
              <p:cNvPr id="12404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1"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5" name="Group 12"/>
            <p:cNvGrpSpPr>
              <a:grpSpLocks/>
            </p:cNvGrpSpPr>
            <p:nvPr/>
          </p:nvGrpSpPr>
          <p:grpSpPr bwMode="auto">
            <a:xfrm>
              <a:off x="3115" y="0"/>
              <a:ext cx="2170" cy="1702"/>
              <a:chOff x="3115" y="0"/>
              <a:chExt cx="2170" cy="1702"/>
            </a:xfrm>
          </p:grpSpPr>
          <p:grpSp>
            <p:nvGrpSpPr>
              <p:cNvPr id="123916" name="Group 13"/>
              <p:cNvGrpSpPr>
                <a:grpSpLocks/>
              </p:cNvGrpSpPr>
              <p:nvPr/>
            </p:nvGrpSpPr>
            <p:grpSpPr bwMode="auto">
              <a:xfrm>
                <a:off x="3640" y="308"/>
                <a:ext cx="1145" cy="844"/>
                <a:chOff x="1265" y="814"/>
                <a:chExt cx="2919" cy="2151"/>
              </a:xfrm>
            </p:grpSpPr>
            <p:sp>
              <p:nvSpPr>
                <p:cNvPr id="12403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3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7" name="Group 16"/>
              <p:cNvGrpSpPr>
                <a:grpSpLocks/>
              </p:cNvGrpSpPr>
              <p:nvPr/>
            </p:nvGrpSpPr>
            <p:grpSpPr bwMode="auto">
              <a:xfrm>
                <a:off x="3115" y="0"/>
                <a:ext cx="2145" cy="1702"/>
                <a:chOff x="3115" y="0"/>
                <a:chExt cx="2145" cy="1702"/>
              </a:xfrm>
            </p:grpSpPr>
            <p:grpSp>
              <p:nvGrpSpPr>
                <p:cNvPr id="123940" name="Group 17"/>
                <p:cNvGrpSpPr>
                  <a:grpSpLocks/>
                </p:cNvGrpSpPr>
                <p:nvPr/>
              </p:nvGrpSpPr>
              <p:grpSpPr bwMode="auto">
                <a:xfrm>
                  <a:off x="4505" y="589"/>
                  <a:ext cx="493" cy="912"/>
                  <a:chOff x="3471" y="1530"/>
                  <a:chExt cx="1258" cy="2327"/>
                </a:xfrm>
              </p:grpSpPr>
              <p:sp>
                <p:nvSpPr>
                  <p:cNvPr id="124036" name="Freeform 18"/>
                  <p:cNvSpPr>
                    <a:spLocks/>
                  </p:cNvSpPr>
                  <p:nvPr/>
                </p:nvSpPr>
                <p:spPr bwMode="hidden">
                  <a:xfrm rot="2711884">
                    <a:off x="2778" y="2236"/>
                    <a:ext cx="1699" cy="313"/>
                  </a:xfrm>
                  <a:custGeom>
                    <a:avLst/>
                    <a:gdLst>
                      <a:gd name="T0" fmla="*/ 0 w 2736"/>
                      <a:gd name="T1" fmla="*/ 47 h 504"/>
                      <a:gd name="T2" fmla="*/ 80 w 2736"/>
                      <a:gd name="T3" fmla="*/ 16 h 504"/>
                      <a:gd name="T4" fmla="*/ 164 w 2736"/>
                      <a:gd name="T5" fmla="*/ 2 h 504"/>
                      <a:gd name="T6" fmla="*/ 253 w 2736"/>
                      <a:gd name="T7" fmla="*/ 2 h 504"/>
                      <a:gd name="T8" fmla="*/ 251 w 2736"/>
                      <a:gd name="T9" fmla="*/ 10 h 504"/>
                      <a:gd name="T10" fmla="*/ 163 w 2736"/>
                      <a:gd name="T11" fmla="*/ 10 h 504"/>
                      <a:gd name="T12" fmla="*/ 60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037" name="Freeform 19"/>
                  <p:cNvSpPr>
                    <a:spLocks/>
                  </p:cNvSpPr>
                  <p:nvPr/>
                </p:nvSpPr>
                <p:spPr bwMode="hidden">
                  <a:xfrm rot="2711884">
                    <a:off x="4038" y="3131"/>
                    <a:ext cx="888" cy="486"/>
                  </a:xfrm>
                  <a:custGeom>
                    <a:avLst/>
                    <a:gdLst>
                      <a:gd name="T0" fmla="*/ 1 w 1769"/>
                      <a:gd name="T1" fmla="*/ 1 h 791"/>
                      <a:gd name="T2" fmla="*/ 16 w 1769"/>
                      <a:gd name="T3" fmla="*/ 5 h 791"/>
                      <a:gd name="T4" fmla="*/ 37 w 1769"/>
                      <a:gd name="T5" fmla="*/ 18 h 791"/>
                      <a:gd name="T6" fmla="*/ 51 w 1769"/>
                      <a:gd name="T7" fmla="*/ 37 h 791"/>
                      <a:gd name="T8" fmla="*/ 56 w 1769"/>
                      <a:gd name="T9" fmla="*/ 53 h 791"/>
                      <a:gd name="T10" fmla="*/ 54 w 1769"/>
                      <a:gd name="T11" fmla="*/ 69 h 791"/>
                      <a:gd name="T12" fmla="*/ 51 w 1769"/>
                      <a:gd name="T13" fmla="*/ 55 h 791"/>
                      <a:gd name="T14" fmla="*/ 44 w 1769"/>
                      <a:gd name="T15" fmla="*/ 40 h 791"/>
                      <a:gd name="T16" fmla="*/ 36 w 1769"/>
                      <a:gd name="T17" fmla="*/ 26 h 791"/>
                      <a:gd name="T18" fmla="*/ 19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1" name="Group 20"/>
                <p:cNvGrpSpPr>
                  <a:grpSpLocks/>
                </p:cNvGrpSpPr>
                <p:nvPr/>
              </p:nvGrpSpPr>
              <p:grpSpPr bwMode="auto">
                <a:xfrm>
                  <a:off x="4267" y="781"/>
                  <a:ext cx="966" cy="522"/>
                  <a:chOff x="2864" y="2019"/>
                  <a:chExt cx="2463" cy="1332"/>
                </a:xfrm>
              </p:grpSpPr>
              <p:sp>
                <p:nvSpPr>
                  <p:cNvPr id="124034" name="Freeform 21"/>
                  <p:cNvSpPr>
                    <a:spLocks/>
                  </p:cNvSpPr>
                  <p:nvPr/>
                </p:nvSpPr>
                <p:spPr bwMode="hidden">
                  <a:xfrm rot="2104081">
                    <a:off x="2865" y="2019"/>
                    <a:ext cx="1812" cy="347"/>
                  </a:xfrm>
                  <a:custGeom>
                    <a:avLst/>
                    <a:gdLst>
                      <a:gd name="T0" fmla="*/ 0 w 2736"/>
                      <a:gd name="T1" fmla="*/ 78 h 504"/>
                      <a:gd name="T2" fmla="*/ 110 w 2736"/>
                      <a:gd name="T3" fmla="*/ 26 h 504"/>
                      <a:gd name="T4" fmla="*/ 226 w 2736"/>
                      <a:gd name="T5" fmla="*/ 4 h 504"/>
                      <a:gd name="T6" fmla="*/ 349 w 2736"/>
                      <a:gd name="T7" fmla="*/ 4 h 504"/>
                      <a:gd name="T8" fmla="*/ 346 w 2736"/>
                      <a:gd name="T9" fmla="*/ 16 h 504"/>
                      <a:gd name="T10" fmla="*/ 225 w 2736"/>
                      <a:gd name="T11" fmla="*/ 16 h 504"/>
                      <a:gd name="T12" fmla="*/ 83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5" name="Freeform 22"/>
                  <p:cNvSpPr>
                    <a:spLocks/>
                  </p:cNvSpPr>
                  <p:nvPr/>
                </p:nvSpPr>
                <p:spPr bwMode="hidden">
                  <a:xfrm rot="2104081">
                    <a:off x="4352" y="2805"/>
                    <a:ext cx="974" cy="545"/>
                  </a:xfrm>
                  <a:custGeom>
                    <a:avLst/>
                    <a:gdLst>
                      <a:gd name="T0" fmla="*/ 1 w 1769"/>
                      <a:gd name="T1" fmla="*/ 1 h 791"/>
                      <a:gd name="T2" fmla="*/ 25 w 1769"/>
                      <a:gd name="T3" fmla="*/ 9 h 791"/>
                      <a:gd name="T4" fmla="*/ 58 w 1769"/>
                      <a:gd name="T5" fmla="*/ 31 h 791"/>
                      <a:gd name="T6" fmla="*/ 81 w 1769"/>
                      <a:gd name="T7" fmla="*/ 67 h 791"/>
                      <a:gd name="T8" fmla="*/ 89 w 1769"/>
                      <a:gd name="T9" fmla="*/ 94 h 791"/>
                      <a:gd name="T10" fmla="*/ 85 w 1769"/>
                      <a:gd name="T11" fmla="*/ 122 h 791"/>
                      <a:gd name="T12" fmla="*/ 80 w 1769"/>
                      <a:gd name="T13" fmla="*/ 99 h 791"/>
                      <a:gd name="T14" fmla="*/ 70 w 1769"/>
                      <a:gd name="T15" fmla="*/ 71 h 791"/>
                      <a:gd name="T16" fmla="*/ 56 w 1769"/>
                      <a:gd name="T17" fmla="*/ 46 h 791"/>
                      <a:gd name="T18" fmla="*/ 29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2" name="Group 23"/>
                <p:cNvGrpSpPr>
                  <a:grpSpLocks/>
                </p:cNvGrpSpPr>
                <p:nvPr/>
              </p:nvGrpSpPr>
              <p:grpSpPr bwMode="auto">
                <a:xfrm>
                  <a:off x="4280" y="707"/>
                  <a:ext cx="971" cy="417"/>
                  <a:chOff x="2897" y="1832"/>
                  <a:chExt cx="2477" cy="1064"/>
                </a:xfrm>
              </p:grpSpPr>
              <p:sp>
                <p:nvSpPr>
                  <p:cNvPr id="124032" name="Freeform 24"/>
                  <p:cNvSpPr>
                    <a:spLocks/>
                  </p:cNvSpPr>
                  <p:nvPr/>
                </p:nvSpPr>
                <p:spPr bwMode="hidden">
                  <a:xfrm rot="1582915">
                    <a:off x="2896" y="1832"/>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3" name="Freeform 25"/>
                  <p:cNvSpPr>
                    <a:spLocks/>
                  </p:cNvSpPr>
                  <p:nvPr/>
                </p:nvSpPr>
                <p:spPr bwMode="hidden">
                  <a:xfrm rot="1582915">
                    <a:off x="4443" y="2420"/>
                    <a:ext cx="931" cy="477"/>
                  </a:xfrm>
                  <a:custGeom>
                    <a:avLst/>
                    <a:gdLst>
                      <a:gd name="T0" fmla="*/ 1 w 1769"/>
                      <a:gd name="T1" fmla="*/ 1 h 791"/>
                      <a:gd name="T2" fmla="*/ 19 w 1769"/>
                      <a:gd name="T3" fmla="*/ 5 h 791"/>
                      <a:gd name="T4" fmla="*/ 47 w 1769"/>
                      <a:gd name="T5" fmla="*/ 16 h 791"/>
                      <a:gd name="T6" fmla="*/ 65 w 1769"/>
                      <a:gd name="T7" fmla="*/ 34 h 791"/>
                      <a:gd name="T8" fmla="*/ 71 w 1769"/>
                      <a:gd name="T9" fmla="*/ 48 h 791"/>
                      <a:gd name="T10" fmla="*/ 68 w 1769"/>
                      <a:gd name="T11" fmla="*/ 63 h 791"/>
                      <a:gd name="T12" fmla="*/ 64 w 1769"/>
                      <a:gd name="T13" fmla="*/ 51 h 791"/>
                      <a:gd name="T14" fmla="*/ 56 w 1769"/>
                      <a:gd name="T15" fmla="*/ 36 h 791"/>
                      <a:gd name="T16" fmla="*/ 45 w 1769"/>
                      <a:gd name="T17" fmla="*/ 24 h 791"/>
                      <a:gd name="T18" fmla="*/ 24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3" name="Group 26"/>
                <p:cNvGrpSpPr>
                  <a:grpSpLocks/>
                </p:cNvGrpSpPr>
                <p:nvPr/>
              </p:nvGrpSpPr>
              <p:grpSpPr bwMode="auto">
                <a:xfrm>
                  <a:off x="4291" y="630"/>
                  <a:ext cx="969" cy="364"/>
                  <a:chOff x="2924" y="1636"/>
                  <a:chExt cx="2472" cy="927"/>
                </a:xfrm>
              </p:grpSpPr>
              <p:sp>
                <p:nvSpPr>
                  <p:cNvPr id="124030" name="Freeform 27"/>
                  <p:cNvSpPr>
                    <a:spLocks/>
                  </p:cNvSpPr>
                  <p:nvPr/>
                </p:nvSpPr>
                <p:spPr bwMode="hidden">
                  <a:xfrm rot="1080363">
                    <a:off x="2907" y="1616"/>
                    <a:ext cx="1680" cy="346"/>
                  </a:xfrm>
                  <a:custGeom>
                    <a:avLst/>
                    <a:gdLst>
                      <a:gd name="T0" fmla="*/ 0 w 2736"/>
                      <a:gd name="T1" fmla="*/ 77 h 504"/>
                      <a:gd name="T2" fmla="*/ 76 w 2736"/>
                      <a:gd name="T3" fmla="*/ 25 h 504"/>
                      <a:gd name="T4" fmla="*/ 155 w 2736"/>
                      <a:gd name="T5" fmla="*/ 3 h 504"/>
                      <a:gd name="T6" fmla="*/ 239 w 2736"/>
                      <a:gd name="T7" fmla="*/ 3 h 504"/>
                      <a:gd name="T8" fmla="*/ 237 w 2736"/>
                      <a:gd name="T9" fmla="*/ 16 h 504"/>
                      <a:gd name="T10" fmla="*/ 154 w 2736"/>
                      <a:gd name="T11" fmla="*/ 16 h 504"/>
                      <a:gd name="T12" fmla="*/ 57 w 2736"/>
                      <a:gd name="T13" fmla="*/ 45 h 504"/>
                      <a:gd name="T14" fmla="*/ 0 w 2736"/>
                      <a:gd name="T15" fmla="*/ 7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1" name="Freeform 28"/>
                  <p:cNvSpPr>
                    <a:spLocks/>
                  </p:cNvSpPr>
                  <p:nvPr/>
                </p:nvSpPr>
                <p:spPr bwMode="hidden">
                  <a:xfrm rot="1080363">
                    <a:off x="4488" y="2030"/>
                    <a:ext cx="891" cy="513"/>
                  </a:xfrm>
                  <a:custGeom>
                    <a:avLst/>
                    <a:gdLst>
                      <a:gd name="T0" fmla="*/ 1 w 1769"/>
                      <a:gd name="T1" fmla="*/ 1 h 791"/>
                      <a:gd name="T2" fmla="*/ 16 w 1769"/>
                      <a:gd name="T3" fmla="*/ 6 h 791"/>
                      <a:gd name="T4" fmla="*/ 38 w 1769"/>
                      <a:gd name="T5" fmla="*/ 23 h 791"/>
                      <a:gd name="T6" fmla="*/ 52 w 1769"/>
                      <a:gd name="T7" fmla="*/ 50 h 791"/>
                      <a:gd name="T8" fmla="*/ 57 w 1769"/>
                      <a:gd name="T9" fmla="*/ 70 h 791"/>
                      <a:gd name="T10" fmla="*/ 55 w 1769"/>
                      <a:gd name="T11" fmla="*/ 90 h 791"/>
                      <a:gd name="T12" fmla="*/ 51 w 1769"/>
                      <a:gd name="T13" fmla="*/ 73 h 791"/>
                      <a:gd name="T14" fmla="*/ 45 w 1769"/>
                      <a:gd name="T15" fmla="*/ 52 h 791"/>
                      <a:gd name="T16" fmla="*/ 36 w 1769"/>
                      <a:gd name="T17" fmla="*/ 34 h 791"/>
                      <a:gd name="T18" fmla="*/ 19 w 1769"/>
                      <a:gd name="T19" fmla="*/ 18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4" name="Group 29"/>
                <p:cNvGrpSpPr>
                  <a:grpSpLocks/>
                </p:cNvGrpSpPr>
                <p:nvPr/>
              </p:nvGrpSpPr>
              <p:grpSpPr bwMode="auto">
                <a:xfrm>
                  <a:off x="4304" y="543"/>
                  <a:ext cx="918" cy="258"/>
                  <a:chOff x="2958" y="1414"/>
                  <a:chExt cx="2342" cy="657"/>
                </a:xfrm>
              </p:grpSpPr>
              <p:sp>
                <p:nvSpPr>
                  <p:cNvPr id="124028" name="Freeform 30"/>
                  <p:cNvSpPr>
                    <a:spLocks/>
                  </p:cNvSpPr>
                  <p:nvPr/>
                </p:nvSpPr>
                <p:spPr bwMode="hidden">
                  <a:xfrm rot="463793">
                    <a:off x="2957" y="1415"/>
                    <a:ext cx="1544" cy="312"/>
                  </a:xfrm>
                  <a:custGeom>
                    <a:avLst/>
                    <a:gdLst>
                      <a:gd name="T0" fmla="*/ 0 w 2736"/>
                      <a:gd name="T1" fmla="*/ 46 h 504"/>
                      <a:gd name="T2" fmla="*/ 49 w 2736"/>
                      <a:gd name="T3" fmla="*/ 15 h 504"/>
                      <a:gd name="T4" fmla="*/ 102 w 2736"/>
                      <a:gd name="T5" fmla="*/ 2 h 504"/>
                      <a:gd name="T6" fmla="*/ 157 w 2736"/>
                      <a:gd name="T7" fmla="*/ 2 h 504"/>
                      <a:gd name="T8" fmla="*/ 156 w 2736"/>
                      <a:gd name="T9" fmla="*/ 9 h 504"/>
                      <a:gd name="T10" fmla="*/ 101 w 2736"/>
                      <a:gd name="T11" fmla="*/ 9 h 504"/>
                      <a:gd name="T12" fmla="*/ 37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9" name="Freeform 31"/>
                  <p:cNvSpPr>
                    <a:spLocks/>
                  </p:cNvSpPr>
                  <p:nvPr/>
                </p:nvSpPr>
                <p:spPr bwMode="hidden">
                  <a:xfrm rot="463793">
                    <a:off x="4470" y="1581"/>
                    <a:ext cx="829" cy="451"/>
                  </a:xfrm>
                  <a:custGeom>
                    <a:avLst/>
                    <a:gdLst>
                      <a:gd name="T0" fmla="*/ 0 w 1769"/>
                      <a:gd name="T1" fmla="*/ 1 h 791"/>
                      <a:gd name="T2" fmla="*/ 11 w 1769"/>
                      <a:gd name="T3" fmla="*/ 3 h 791"/>
                      <a:gd name="T4" fmla="*/ 26 w 1769"/>
                      <a:gd name="T5" fmla="*/ 12 h 791"/>
                      <a:gd name="T6" fmla="*/ 37 w 1769"/>
                      <a:gd name="T7" fmla="*/ 26 h 791"/>
                      <a:gd name="T8" fmla="*/ 40 w 1769"/>
                      <a:gd name="T9" fmla="*/ 36 h 791"/>
                      <a:gd name="T10" fmla="*/ 38 w 1769"/>
                      <a:gd name="T11" fmla="*/ 47 h 791"/>
                      <a:gd name="T12" fmla="*/ 36 w 1769"/>
                      <a:gd name="T13" fmla="*/ 38 h 791"/>
                      <a:gd name="T14" fmla="*/ 31 w 1769"/>
                      <a:gd name="T15" fmla="*/ 27 h 791"/>
                      <a:gd name="T16" fmla="*/ 25 w 1769"/>
                      <a:gd name="T17" fmla="*/ 18 h 791"/>
                      <a:gd name="T18" fmla="*/ 13 w 1769"/>
                      <a:gd name="T19" fmla="*/ 10 h 791"/>
                      <a:gd name="T20" fmla="*/ 0 w 1769"/>
                      <a:gd name="T21" fmla="*/ 5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5" name="Group 32"/>
                <p:cNvGrpSpPr>
                  <a:grpSpLocks/>
                </p:cNvGrpSpPr>
                <p:nvPr/>
              </p:nvGrpSpPr>
              <p:grpSpPr bwMode="auto">
                <a:xfrm>
                  <a:off x="4314" y="487"/>
                  <a:ext cx="843" cy="134"/>
                  <a:chOff x="2983" y="1269"/>
                  <a:chExt cx="2150" cy="343"/>
                </a:xfrm>
              </p:grpSpPr>
              <p:sp>
                <p:nvSpPr>
                  <p:cNvPr id="124026" name="Freeform 33"/>
                  <p:cNvSpPr>
                    <a:spLocks/>
                  </p:cNvSpPr>
                  <p:nvPr/>
                </p:nvSpPr>
                <p:spPr bwMode="hidden">
                  <a:xfrm rot="-84182">
                    <a:off x="2982" y="1286"/>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7" name="Freeform 34"/>
                  <p:cNvSpPr>
                    <a:spLocks/>
                  </p:cNvSpPr>
                  <p:nvPr/>
                </p:nvSpPr>
                <p:spPr bwMode="hidden">
                  <a:xfrm rot="-84182">
                    <a:off x="4377" y="1249"/>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6" name="Group 35"/>
                <p:cNvGrpSpPr>
                  <a:grpSpLocks/>
                </p:cNvGrpSpPr>
                <p:nvPr/>
              </p:nvGrpSpPr>
              <p:grpSpPr bwMode="auto">
                <a:xfrm>
                  <a:off x="4296" y="349"/>
                  <a:ext cx="737" cy="167"/>
                  <a:chOff x="2938" y="917"/>
                  <a:chExt cx="1879" cy="427"/>
                </a:xfrm>
              </p:grpSpPr>
              <p:sp>
                <p:nvSpPr>
                  <p:cNvPr id="124024" name="Freeform 36"/>
                  <p:cNvSpPr>
                    <a:spLocks/>
                  </p:cNvSpPr>
                  <p:nvPr/>
                </p:nvSpPr>
                <p:spPr bwMode="hidden">
                  <a:xfrm rot="-802576">
                    <a:off x="2899" y="1128"/>
                    <a:ext cx="1252" cy="202"/>
                  </a:xfrm>
                  <a:custGeom>
                    <a:avLst/>
                    <a:gdLst>
                      <a:gd name="T0" fmla="*/ 0 w 2736"/>
                      <a:gd name="T1" fmla="*/ 5 h 504"/>
                      <a:gd name="T2" fmla="*/ 17 w 2736"/>
                      <a:gd name="T3" fmla="*/ 2 h 504"/>
                      <a:gd name="T4" fmla="*/ 36 w 2736"/>
                      <a:gd name="T5" fmla="*/ 0 h 504"/>
                      <a:gd name="T6" fmla="*/ 55 w 2736"/>
                      <a:gd name="T7" fmla="*/ 0 h 504"/>
                      <a:gd name="T8" fmla="*/ 54 w 2736"/>
                      <a:gd name="T9" fmla="*/ 1 h 504"/>
                      <a:gd name="T10" fmla="*/ 35 w 2736"/>
                      <a:gd name="T11" fmla="*/ 1 h 504"/>
                      <a:gd name="T12" fmla="*/ 13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5" name="Freeform 37"/>
                  <p:cNvSpPr>
                    <a:spLocks/>
                  </p:cNvSpPr>
                  <p:nvPr/>
                </p:nvSpPr>
                <p:spPr bwMode="hidden">
                  <a:xfrm rot="-802576">
                    <a:off x="4148" y="918"/>
                    <a:ext cx="668" cy="335"/>
                  </a:xfrm>
                  <a:custGeom>
                    <a:avLst/>
                    <a:gdLst>
                      <a:gd name="T0" fmla="*/ 0 w 1769"/>
                      <a:gd name="T1" fmla="*/ 0 h 791"/>
                      <a:gd name="T2" fmla="*/ 4 w 1769"/>
                      <a:gd name="T3" fmla="*/ 1 h 791"/>
                      <a:gd name="T4" fmla="*/ 9 w 1769"/>
                      <a:gd name="T5" fmla="*/ 3 h 791"/>
                      <a:gd name="T6" fmla="*/ 12 w 1769"/>
                      <a:gd name="T7" fmla="*/ 6 h 791"/>
                      <a:gd name="T8" fmla="*/ 13 w 1769"/>
                      <a:gd name="T9" fmla="*/ 8 h 791"/>
                      <a:gd name="T10" fmla="*/ 13 w 1769"/>
                      <a:gd name="T11" fmla="*/ 11 h 791"/>
                      <a:gd name="T12" fmla="*/ 12 w 1769"/>
                      <a:gd name="T13" fmla="*/ 8 h 791"/>
                      <a:gd name="T14" fmla="*/ 11 w 1769"/>
                      <a:gd name="T15" fmla="*/ 6 h 791"/>
                      <a:gd name="T16" fmla="*/ 9 w 1769"/>
                      <a:gd name="T17" fmla="*/ 4 h 791"/>
                      <a:gd name="T18" fmla="*/ 5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7" name="Group 38"/>
                <p:cNvGrpSpPr>
                  <a:grpSpLocks/>
                </p:cNvGrpSpPr>
                <p:nvPr/>
              </p:nvGrpSpPr>
              <p:grpSpPr bwMode="auto">
                <a:xfrm>
                  <a:off x="3394" y="637"/>
                  <a:ext cx="493" cy="912"/>
                  <a:chOff x="637" y="1653"/>
                  <a:chExt cx="1257" cy="2326"/>
                </a:xfrm>
              </p:grpSpPr>
              <p:sp>
                <p:nvSpPr>
                  <p:cNvPr id="124022" name="Freeform 39"/>
                  <p:cNvSpPr>
                    <a:spLocks/>
                  </p:cNvSpPr>
                  <p:nvPr/>
                </p:nvSpPr>
                <p:spPr bwMode="hidden">
                  <a:xfrm rot="18888116" flipH="1">
                    <a:off x="866" y="2351"/>
                    <a:ext cx="1726" cy="297"/>
                  </a:xfrm>
                  <a:custGeom>
                    <a:avLst/>
                    <a:gdLst>
                      <a:gd name="T0" fmla="*/ 0 w 2736"/>
                      <a:gd name="T1" fmla="*/ 36 h 504"/>
                      <a:gd name="T2" fmla="*/ 86 w 2736"/>
                      <a:gd name="T3" fmla="*/ 12 h 504"/>
                      <a:gd name="T4" fmla="*/ 177 w 2736"/>
                      <a:gd name="T5" fmla="*/ 2 h 504"/>
                      <a:gd name="T6" fmla="*/ 273 w 2736"/>
                      <a:gd name="T7" fmla="*/ 2 h 504"/>
                      <a:gd name="T8" fmla="*/ 272 w 2736"/>
                      <a:gd name="T9" fmla="*/ 7 h 504"/>
                      <a:gd name="T10" fmla="*/ 176 w 2736"/>
                      <a:gd name="T11" fmla="*/ 7 h 504"/>
                      <a:gd name="T12" fmla="*/ 66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3" name="Freeform 40"/>
                  <p:cNvSpPr>
                    <a:spLocks/>
                  </p:cNvSpPr>
                  <p:nvPr/>
                </p:nvSpPr>
                <p:spPr bwMode="hidden">
                  <a:xfrm rot="18888116" flipH="1">
                    <a:off x="419" y="3271"/>
                    <a:ext cx="925" cy="489"/>
                  </a:xfrm>
                  <a:custGeom>
                    <a:avLst/>
                    <a:gdLst>
                      <a:gd name="T0" fmla="*/ 1 w 1769"/>
                      <a:gd name="T1" fmla="*/ 1 h 791"/>
                      <a:gd name="T2" fmla="*/ 19 w 1769"/>
                      <a:gd name="T3" fmla="*/ 6 h 791"/>
                      <a:gd name="T4" fmla="*/ 45 w 1769"/>
                      <a:gd name="T5" fmla="*/ 19 h 791"/>
                      <a:gd name="T6" fmla="*/ 63 w 1769"/>
                      <a:gd name="T7" fmla="*/ 39 h 791"/>
                      <a:gd name="T8" fmla="*/ 68 w 1769"/>
                      <a:gd name="T9" fmla="*/ 54 h 791"/>
                      <a:gd name="T10" fmla="*/ 66 w 1769"/>
                      <a:gd name="T11" fmla="*/ 71 h 791"/>
                      <a:gd name="T12" fmla="*/ 62 w 1769"/>
                      <a:gd name="T13" fmla="*/ 57 h 791"/>
                      <a:gd name="T14" fmla="*/ 54 w 1769"/>
                      <a:gd name="T15" fmla="*/ 41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8" name="Group 41"/>
                <p:cNvGrpSpPr>
                  <a:grpSpLocks/>
                </p:cNvGrpSpPr>
                <p:nvPr/>
              </p:nvGrpSpPr>
              <p:grpSpPr bwMode="auto">
                <a:xfrm>
                  <a:off x="3142" y="850"/>
                  <a:ext cx="966" cy="522"/>
                  <a:chOff x="-5" y="2196"/>
                  <a:chExt cx="2463" cy="1332"/>
                </a:xfrm>
              </p:grpSpPr>
              <p:sp>
                <p:nvSpPr>
                  <p:cNvPr id="124020" name="Freeform 42"/>
                  <p:cNvSpPr>
                    <a:spLocks/>
                  </p:cNvSpPr>
                  <p:nvPr/>
                </p:nvSpPr>
                <p:spPr bwMode="hidden">
                  <a:xfrm rot="19495919" flipH="1">
                    <a:off x="644" y="2196"/>
                    <a:ext cx="1797" cy="347"/>
                  </a:xfrm>
                  <a:custGeom>
                    <a:avLst/>
                    <a:gdLst>
                      <a:gd name="T0" fmla="*/ 0 w 2736"/>
                      <a:gd name="T1" fmla="*/ 78 h 504"/>
                      <a:gd name="T2" fmla="*/ 105 w 2736"/>
                      <a:gd name="T3" fmla="*/ 26 h 504"/>
                      <a:gd name="T4" fmla="*/ 217 w 2736"/>
                      <a:gd name="T5" fmla="*/ 4 h 504"/>
                      <a:gd name="T6" fmla="*/ 334 w 2736"/>
                      <a:gd name="T7" fmla="*/ 4 h 504"/>
                      <a:gd name="T8" fmla="*/ 332 w 2736"/>
                      <a:gd name="T9" fmla="*/ 16 h 504"/>
                      <a:gd name="T10" fmla="*/ 215 w 2736"/>
                      <a:gd name="T11" fmla="*/ 16 h 504"/>
                      <a:gd name="T12" fmla="*/ 80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1" name="Freeform 43"/>
                  <p:cNvSpPr>
                    <a:spLocks/>
                  </p:cNvSpPr>
                  <p:nvPr/>
                </p:nvSpPr>
                <p:spPr bwMode="hidden">
                  <a:xfrm rot="19495919" flipH="1">
                    <a:off x="-6" y="2982"/>
                    <a:ext cx="968" cy="545"/>
                  </a:xfrm>
                  <a:custGeom>
                    <a:avLst/>
                    <a:gdLst>
                      <a:gd name="T0" fmla="*/ 1 w 1769"/>
                      <a:gd name="T1" fmla="*/ 1 h 791"/>
                      <a:gd name="T2" fmla="*/ 24 w 1769"/>
                      <a:gd name="T3" fmla="*/ 9 h 791"/>
                      <a:gd name="T4" fmla="*/ 56 w 1769"/>
                      <a:gd name="T5" fmla="*/ 31 h 791"/>
                      <a:gd name="T6" fmla="*/ 79 w 1769"/>
                      <a:gd name="T7" fmla="*/ 67 h 791"/>
                      <a:gd name="T8" fmla="*/ 86 w 1769"/>
                      <a:gd name="T9" fmla="*/ 94 h 791"/>
                      <a:gd name="T10" fmla="*/ 83 w 1769"/>
                      <a:gd name="T11" fmla="*/ 122 h 791"/>
                      <a:gd name="T12" fmla="*/ 78 w 1769"/>
                      <a:gd name="T13" fmla="*/ 99 h 791"/>
                      <a:gd name="T14" fmla="*/ 68 w 1769"/>
                      <a:gd name="T15" fmla="*/ 71 h 791"/>
                      <a:gd name="T16" fmla="*/ 55 w 1769"/>
                      <a:gd name="T17" fmla="*/ 46 h 791"/>
                      <a:gd name="T18" fmla="*/ 28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9" name="Group 44"/>
                <p:cNvGrpSpPr>
                  <a:grpSpLocks/>
                </p:cNvGrpSpPr>
                <p:nvPr/>
              </p:nvGrpSpPr>
              <p:grpSpPr bwMode="auto">
                <a:xfrm>
                  <a:off x="3124" y="777"/>
                  <a:ext cx="971" cy="417"/>
                  <a:chOff x="-52" y="2009"/>
                  <a:chExt cx="2477" cy="1064"/>
                </a:xfrm>
              </p:grpSpPr>
              <p:sp>
                <p:nvSpPr>
                  <p:cNvPr id="124018" name="Freeform 45"/>
                  <p:cNvSpPr>
                    <a:spLocks/>
                  </p:cNvSpPr>
                  <p:nvPr/>
                </p:nvSpPr>
                <p:spPr bwMode="hidden">
                  <a:xfrm rot="20017085" flipH="1">
                    <a:off x="689" y="2010"/>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9" name="Freeform 46"/>
                  <p:cNvSpPr>
                    <a:spLocks/>
                  </p:cNvSpPr>
                  <p:nvPr/>
                </p:nvSpPr>
                <p:spPr bwMode="hidden">
                  <a:xfrm rot="20017085" flipH="1">
                    <a:off x="-53" y="2598"/>
                    <a:ext cx="931" cy="458"/>
                  </a:xfrm>
                  <a:custGeom>
                    <a:avLst/>
                    <a:gdLst>
                      <a:gd name="T0" fmla="*/ 1 w 1769"/>
                      <a:gd name="T1" fmla="*/ 1 h 791"/>
                      <a:gd name="T2" fmla="*/ 19 w 1769"/>
                      <a:gd name="T3" fmla="*/ 3 h 791"/>
                      <a:gd name="T4" fmla="*/ 47 w 1769"/>
                      <a:gd name="T5" fmla="*/ 13 h 791"/>
                      <a:gd name="T6" fmla="*/ 65 w 1769"/>
                      <a:gd name="T7" fmla="*/ 28 h 791"/>
                      <a:gd name="T8" fmla="*/ 71 w 1769"/>
                      <a:gd name="T9" fmla="*/ 39 h 791"/>
                      <a:gd name="T10" fmla="*/ 68 w 1769"/>
                      <a:gd name="T11" fmla="*/ 52 h 791"/>
                      <a:gd name="T12" fmla="*/ 64 w 1769"/>
                      <a:gd name="T13" fmla="*/ 41 h 791"/>
                      <a:gd name="T14" fmla="*/ 56 w 1769"/>
                      <a:gd name="T15" fmla="*/ 30 h 791"/>
                      <a:gd name="T16" fmla="*/ 45 w 1769"/>
                      <a:gd name="T17" fmla="*/ 19 h 791"/>
                      <a:gd name="T18" fmla="*/ 24 w 1769"/>
                      <a:gd name="T19" fmla="*/ 10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0" name="Group 47"/>
                <p:cNvGrpSpPr>
                  <a:grpSpLocks/>
                </p:cNvGrpSpPr>
                <p:nvPr/>
              </p:nvGrpSpPr>
              <p:grpSpPr bwMode="auto">
                <a:xfrm>
                  <a:off x="3115" y="700"/>
                  <a:ext cx="969" cy="363"/>
                  <a:chOff x="-74" y="1813"/>
                  <a:chExt cx="2472" cy="927"/>
                </a:xfrm>
              </p:grpSpPr>
              <p:sp>
                <p:nvSpPr>
                  <p:cNvPr id="124016" name="Freeform 48"/>
                  <p:cNvSpPr>
                    <a:spLocks/>
                  </p:cNvSpPr>
                  <p:nvPr/>
                </p:nvSpPr>
                <p:spPr bwMode="hidden">
                  <a:xfrm rot="20519637" flipH="1">
                    <a:off x="721" y="1812"/>
                    <a:ext cx="1677" cy="325"/>
                  </a:xfrm>
                  <a:custGeom>
                    <a:avLst/>
                    <a:gdLst>
                      <a:gd name="T0" fmla="*/ 0 w 2736"/>
                      <a:gd name="T1" fmla="*/ 56 h 504"/>
                      <a:gd name="T2" fmla="*/ 75 w 2736"/>
                      <a:gd name="T3" fmla="*/ 19 h 504"/>
                      <a:gd name="T4" fmla="*/ 154 w 2736"/>
                      <a:gd name="T5" fmla="*/ 3 h 504"/>
                      <a:gd name="T6" fmla="*/ 237 w 2736"/>
                      <a:gd name="T7" fmla="*/ 3 h 504"/>
                      <a:gd name="T8" fmla="*/ 235 w 2736"/>
                      <a:gd name="T9" fmla="*/ 12 h 504"/>
                      <a:gd name="T10" fmla="*/ 153 w 2736"/>
                      <a:gd name="T11" fmla="*/ 12 h 504"/>
                      <a:gd name="T12" fmla="*/ 57 w 2736"/>
                      <a:gd name="T13" fmla="*/ 32 h 504"/>
                      <a:gd name="T14" fmla="*/ 0 w 2736"/>
                      <a:gd name="T15" fmla="*/ 5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7" name="Freeform 49"/>
                  <p:cNvSpPr>
                    <a:spLocks/>
                  </p:cNvSpPr>
                  <p:nvPr/>
                </p:nvSpPr>
                <p:spPr bwMode="hidden">
                  <a:xfrm rot="20519637" flipH="1">
                    <a:off x="-74" y="2212"/>
                    <a:ext cx="900" cy="511"/>
                  </a:xfrm>
                  <a:custGeom>
                    <a:avLst/>
                    <a:gdLst>
                      <a:gd name="T0" fmla="*/ 1 w 1769"/>
                      <a:gd name="T1" fmla="*/ 1 h 791"/>
                      <a:gd name="T2" fmla="*/ 17 w 1769"/>
                      <a:gd name="T3" fmla="*/ 6 h 791"/>
                      <a:gd name="T4" fmla="*/ 40 w 1769"/>
                      <a:gd name="T5" fmla="*/ 23 h 791"/>
                      <a:gd name="T6" fmla="*/ 55 w 1769"/>
                      <a:gd name="T7" fmla="*/ 48 h 791"/>
                      <a:gd name="T8" fmla="*/ 60 w 1769"/>
                      <a:gd name="T9" fmla="*/ 68 h 791"/>
                      <a:gd name="T10" fmla="*/ 57 w 1769"/>
                      <a:gd name="T11" fmla="*/ 89 h 791"/>
                      <a:gd name="T12" fmla="*/ 54 w 1769"/>
                      <a:gd name="T13" fmla="*/ 71 h 791"/>
                      <a:gd name="T14" fmla="*/ 47 w 1769"/>
                      <a:gd name="T15" fmla="*/ 51 h 791"/>
                      <a:gd name="T16" fmla="*/ 38 w 1769"/>
                      <a:gd name="T17" fmla="*/ 33 h 791"/>
                      <a:gd name="T18" fmla="*/ 20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1" name="Group 50"/>
                <p:cNvGrpSpPr>
                  <a:grpSpLocks/>
                </p:cNvGrpSpPr>
                <p:nvPr/>
              </p:nvGrpSpPr>
              <p:grpSpPr bwMode="auto">
                <a:xfrm>
                  <a:off x="3153" y="613"/>
                  <a:ext cx="918" cy="257"/>
                  <a:chOff x="22" y="1591"/>
                  <a:chExt cx="2342" cy="657"/>
                </a:xfrm>
              </p:grpSpPr>
              <p:sp>
                <p:nvSpPr>
                  <p:cNvPr id="124014" name="Freeform 51"/>
                  <p:cNvSpPr>
                    <a:spLocks/>
                  </p:cNvSpPr>
                  <p:nvPr/>
                </p:nvSpPr>
                <p:spPr bwMode="hidden">
                  <a:xfrm rot="21136207" flipH="1">
                    <a:off x="819" y="1574"/>
                    <a:ext cx="1544" cy="313"/>
                  </a:xfrm>
                  <a:custGeom>
                    <a:avLst/>
                    <a:gdLst>
                      <a:gd name="T0" fmla="*/ 0 w 2736"/>
                      <a:gd name="T1" fmla="*/ 47 h 504"/>
                      <a:gd name="T2" fmla="*/ 49 w 2736"/>
                      <a:gd name="T3" fmla="*/ 16 h 504"/>
                      <a:gd name="T4" fmla="*/ 102 w 2736"/>
                      <a:gd name="T5" fmla="*/ 2 h 504"/>
                      <a:gd name="T6" fmla="*/ 157 w 2736"/>
                      <a:gd name="T7" fmla="*/ 2 h 504"/>
                      <a:gd name="T8" fmla="*/ 156 w 2736"/>
                      <a:gd name="T9" fmla="*/ 10 h 504"/>
                      <a:gd name="T10" fmla="*/ 101 w 2736"/>
                      <a:gd name="T11" fmla="*/ 10 h 504"/>
                      <a:gd name="T12" fmla="*/ 37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5" name="Freeform 52"/>
                  <p:cNvSpPr>
                    <a:spLocks/>
                  </p:cNvSpPr>
                  <p:nvPr/>
                </p:nvSpPr>
                <p:spPr bwMode="hidden">
                  <a:xfrm rot="21136207" flipH="1">
                    <a:off x="21" y="1757"/>
                    <a:ext cx="829" cy="490"/>
                  </a:xfrm>
                  <a:custGeom>
                    <a:avLst/>
                    <a:gdLst>
                      <a:gd name="T0" fmla="*/ 0 w 1769"/>
                      <a:gd name="T1" fmla="*/ 1 h 791"/>
                      <a:gd name="T2" fmla="*/ 11 w 1769"/>
                      <a:gd name="T3" fmla="*/ 6 h 791"/>
                      <a:gd name="T4" fmla="*/ 26 w 1769"/>
                      <a:gd name="T5" fmla="*/ 19 h 791"/>
                      <a:gd name="T6" fmla="*/ 37 w 1769"/>
                      <a:gd name="T7" fmla="*/ 40 h 791"/>
                      <a:gd name="T8" fmla="*/ 40 w 1769"/>
                      <a:gd name="T9" fmla="*/ 56 h 791"/>
                      <a:gd name="T10" fmla="*/ 38 w 1769"/>
                      <a:gd name="T11" fmla="*/ 72 h 791"/>
                      <a:gd name="T12" fmla="*/ 36 w 1769"/>
                      <a:gd name="T13" fmla="*/ 58 h 791"/>
                      <a:gd name="T14" fmla="*/ 31 w 1769"/>
                      <a:gd name="T15" fmla="*/ 42 h 791"/>
                      <a:gd name="T16" fmla="*/ 25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2" name="Group 53"/>
                <p:cNvGrpSpPr>
                  <a:grpSpLocks/>
                </p:cNvGrpSpPr>
                <p:nvPr/>
              </p:nvGrpSpPr>
              <p:grpSpPr bwMode="auto">
                <a:xfrm>
                  <a:off x="3218" y="556"/>
                  <a:ext cx="843" cy="134"/>
                  <a:chOff x="189" y="1446"/>
                  <a:chExt cx="2150" cy="343"/>
                </a:xfrm>
              </p:grpSpPr>
              <p:sp>
                <p:nvSpPr>
                  <p:cNvPr id="124012" name="Freeform 54"/>
                  <p:cNvSpPr>
                    <a:spLocks/>
                  </p:cNvSpPr>
                  <p:nvPr/>
                </p:nvSpPr>
                <p:spPr bwMode="hidden">
                  <a:xfrm rot="84182" flipH="1">
                    <a:off x="935" y="1463"/>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3" name="Freeform 55"/>
                  <p:cNvSpPr>
                    <a:spLocks/>
                  </p:cNvSpPr>
                  <p:nvPr/>
                </p:nvSpPr>
                <p:spPr bwMode="hidden">
                  <a:xfrm rot="84182" flipH="1">
                    <a:off x="189" y="1426"/>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3" name="Group 56"/>
                <p:cNvGrpSpPr>
                  <a:grpSpLocks/>
                </p:cNvGrpSpPr>
                <p:nvPr/>
              </p:nvGrpSpPr>
              <p:grpSpPr bwMode="auto">
                <a:xfrm>
                  <a:off x="3342" y="418"/>
                  <a:ext cx="737" cy="167"/>
                  <a:chOff x="505" y="1094"/>
                  <a:chExt cx="1879" cy="427"/>
                </a:xfrm>
              </p:grpSpPr>
              <p:sp>
                <p:nvSpPr>
                  <p:cNvPr id="124010" name="Freeform 57"/>
                  <p:cNvSpPr>
                    <a:spLocks/>
                  </p:cNvSpPr>
                  <p:nvPr/>
                </p:nvSpPr>
                <p:spPr bwMode="hidden">
                  <a:xfrm rot="802576" flipH="1">
                    <a:off x="1151" y="1306"/>
                    <a:ext cx="1234" cy="214"/>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1" name="Freeform 58"/>
                  <p:cNvSpPr>
                    <a:spLocks/>
                  </p:cNvSpPr>
                  <p:nvPr/>
                </p:nvSpPr>
                <p:spPr bwMode="hidden">
                  <a:xfrm rot="802576" flipH="1">
                    <a:off x="505" y="1095"/>
                    <a:ext cx="662" cy="335"/>
                  </a:xfrm>
                  <a:custGeom>
                    <a:avLst/>
                    <a:gdLst>
                      <a:gd name="T0" fmla="*/ 0 w 1769"/>
                      <a:gd name="T1" fmla="*/ 0 h 791"/>
                      <a:gd name="T2" fmla="*/ 3 w 1769"/>
                      <a:gd name="T3" fmla="*/ 1 h 791"/>
                      <a:gd name="T4" fmla="*/ 9 w 1769"/>
                      <a:gd name="T5" fmla="*/ 3 h 791"/>
                      <a:gd name="T6" fmla="*/ 12 w 1769"/>
                      <a:gd name="T7" fmla="*/ 6 h 791"/>
                      <a:gd name="T8" fmla="*/ 13 w 1769"/>
                      <a:gd name="T9" fmla="*/ 8 h 791"/>
                      <a:gd name="T10" fmla="*/ 12 w 1769"/>
                      <a:gd name="T11" fmla="*/ 11 h 791"/>
                      <a:gd name="T12" fmla="*/ 12 w 1769"/>
                      <a:gd name="T13" fmla="*/ 8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4" name="Group 59"/>
                <p:cNvGrpSpPr>
                  <a:grpSpLocks/>
                </p:cNvGrpSpPr>
                <p:nvPr/>
              </p:nvGrpSpPr>
              <p:grpSpPr bwMode="auto">
                <a:xfrm>
                  <a:off x="3386" y="341"/>
                  <a:ext cx="725" cy="218"/>
                  <a:chOff x="616" y="899"/>
                  <a:chExt cx="1850" cy="554"/>
                </a:xfrm>
              </p:grpSpPr>
              <p:sp>
                <p:nvSpPr>
                  <p:cNvPr id="124008" name="Freeform 60"/>
                  <p:cNvSpPr>
                    <a:spLocks/>
                  </p:cNvSpPr>
                  <p:nvPr/>
                </p:nvSpPr>
                <p:spPr bwMode="hidden">
                  <a:xfrm rot="1277471" flipH="1">
                    <a:off x="1231" y="1237"/>
                    <a:ext cx="1235" cy="216"/>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9" name="Freeform 61"/>
                  <p:cNvSpPr>
                    <a:spLocks/>
                  </p:cNvSpPr>
                  <p:nvPr/>
                </p:nvSpPr>
                <p:spPr bwMode="hidden">
                  <a:xfrm rot="1277471" flipH="1">
                    <a:off x="615" y="898"/>
                    <a:ext cx="662" cy="339"/>
                  </a:xfrm>
                  <a:custGeom>
                    <a:avLst/>
                    <a:gdLst>
                      <a:gd name="T0" fmla="*/ 0 w 1769"/>
                      <a:gd name="T1" fmla="*/ 0 h 791"/>
                      <a:gd name="T2" fmla="*/ 3 w 1769"/>
                      <a:gd name="T3" fmla="*/ 1 h 791"/>
                      <a:gd name="T4" fmla="*/ 9 w 1769"/>
                      <a:gd name="T5" fmla="*/ 3 h 791"/>
                      <a:gd name="T6" fmla="*/ 12 w 1769"/>
                      <a:gd name="T7" fmla="*/ 6 h 791"/>
                      <a:gd name="T8" fmla="*/ 13 w 1769"/>
                      <a:gd name="T9" fmla="*/ 9 h 791"/>
                      <a:gd name="T10" fmla="*/ 12 w 1769"/>
                      <a:gd name="T11" fmla="*/ 12 h 791"/>
                      <a:gd name="T12" fmla="*/ 12 w 1769"/>
                      <a:gd name="T13" fmla="*/ 9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5" name="Group 62"/>
                <p:cNvGrpSpPr>
                  <a:grpSpLocks/>
                </p:cNvGrpSpPr>
                <p:nvPr/>
              </p:nvGrpSpPr>
              <p:grpSpPr bwMode="auto">
                <a:xfrm>
                  <a:off x="3472" y="231"/>
                  <a:ext cx="693" cy="291"/>
                  <a:chOff x="3472" y="231"/>
                  <a:chExt cx="693" cy="291"/>
                </a:xfrm>
              </p:grpSpPr>
              <p:sp>
                <p:nvSpPr>
                  <p:cNvPr id="124006"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7"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6" name="Group 65"/>
                <p:cNvGrpSpPr>
                  <a:grpSpLocks/>
                </p:cNvGrpSpPr>
                <p:nvPr/>
              </p:nvGrpSpPr>
              <p:grpSpPr bwMode="auto">
                <a:xfrm>
                  <a:off x="3554" y="118"/>
                  <a:ext cx="664" cy="349"/>
                  <a:chOff x="3554" y="118"/>
                  <a:chExt cx="664" cy="349"/>
                </a:xfrm>
              </p:grpSpPr>
              <p:sp>
                <p:nvSpPr>
                  <p:cNvPr id="12400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7" name="Group 68"/>
                <p:cNvGrpSpPr>
                  <a:grpSpLocks/>
                </p:cNvGrpSpPr>
                <p:nvPr/>
              </p:nvGrpSpPr>
              <p:grpSpPr bwMode="auto">
                <a:xfrm>
                  <a:off x="3784" y="30"/>
                  <a:ext cx="305" cy="593"/>
                  <a:chOff x="1633" y="104"/>
                  <a:chExt cx="778" cy="1512"/>
                </a:xfrm>
              </p:grpSpPr>
              <p:sp>
                <p:nvSpPr>
                  <p:cNvPr id="124002" name="Freeform 69"/>
                  <p:cNvSpPr>
                    <a:spLocks/>
                  </p:cNvSpPr>
                  <p:nvPr/>
                </p:nvSpPr>
                <p:spPr bwMode="hidden">
                  <a:xfrm rot="3473776" flipH="1">
                    <a:off x="1752" y="958"/>
                    <a:ext cx="1101" cy="217"/>
                  </a:xfrm>
                  <a:custGeom>
                    <a:avLst/>
                    <a:gdLst>
                      <a:gd name="T0" fmla="*/ 0 w 2736"/>
                      <a:gd name="T1" fmla="*/ 7 h 504"/>
                      <a:gd name="T2" fmla="*/ 9 w 2736"/>
                      <a:gd name="T3" fmla="*/ 3 h 504"/>
                      <a:gd name="T4" fmla="*/ 19 w 2736"/>
                      <a:gd name="T5" fmla="*/ 0 h 504"/>
                      <a:gd name="T6" fmla="*/ 29 w 2736"/>
                      <a:gd name="T7" fmla="*/ 0 h 504"/>
                      <a:gd name="T8" fmla="*/ 29 w 2736"/>
                      <a:gd name="T9" fmla="*/ 1 h 504"/>
                      <a:gd name="T10" fmla="*/ 19 w 2736"/>
                      <a:gd name="T11" fmla="*/ 1 h 504"/>
                      <a:gd name="T12" fmla="*/ 7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3" name="Freeform 70"/>
                  <p:cNvSpPr>
                    <a:spLocks/>
                  </p:cNvSpPr>
                  <p:nvPr/>
                </p:nvSpPr>
                <p:spPr bwMode="hidden">
                  <a:xfrm rot="3473776" flipH="1">
                    <a:off x="1505" y="231"/>
                    <a:ext cx="591" cy="337"/>
                  </a:xfrm>
                  <a:custGeom>
                    <a:avLst/>
                    <a:gdLst>
                      <a:gd name="T0" fmla="*/ 0 w 1769"/>
                      <a:gd name="T1" fmla="*/ 0 h 791"/>
                      <a:gd name="T2" fmla="*/ 2 w 1769"/>
                      <a:gd name="T3" fmla="*/ 1 h 791"/>
                      <a:gd name="T4" fmla="*/ 5 w 1769"/>
                      <a:gd name="T5" fmla="*/ 3 h 791"/>
                      <a:gd name="T6" fmla="*/ 7 w 1769"/>
                      <a:gd name="T7" fmla="*/ 6 h 791"/>
                      <a:gd name="T8" fmla="*/ 7 w 1769"/>
                      <a:gd name="T9" fmla="*/ 9 h 791"/>
                      <a:gd name="T10" fmla="*/ 7 w 1769"/>
                      <a:gd name="T11" fmla="*/ 11 h 791"/>
                      <a:gd name="T12" fmla="*/ 7 w 1769"/>
                      <a:gd name="T13" fmla="*/ 9 h 791"/>
                      <a:gd name="T14" fmla="*/ 6 w 1769"/>
                      <a:gd name="T15" fmla="*/ 6 h 791"/>
                      <a:gd name="T16" fmla="*/ 5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8" name="Group 71"/>
                <p:cNvGrpSpPr>
                  <a:grpSpLocks/>
                </p:cNvGrpSpPr>
                <p:nvPr/>
              </p:nvGrpSpPr>
              <p:grpSpPr bwMode="auto">
                <a:xfrm>
                  <a:off x="3903" y="0"/>
                  <a:ext cx="248" cy="601"/>
                  <a:chOff x="1935" y="28"/>
                  <a:chExt cx="634" cy="1534"/>
                </a:xfrm>
              </p:grpSpPr>
              <p:sp>
                <p:nvSpPr>
                  <p:cNvPr id="124000" name="Freeform 72"/>
                  <p:cNvSpPr>
                    <a:spLocks/>
                  </p:cNvSpPr>
                  <p:nvPr/>
                </p:nvSpPr>
                <p:spPr bwMode="hidden">
                  <a:xfrm rot="4126480" flipH="1">
                    <a:off x="1942" y="915"/>
                    <a:ext cx="1040" cy="214"/>
                  </a:xfrm>
                  <a:custGeom>
                    <a:avLst/>
                    <a:gdLst>
                      <a:gd name="T0" fmla="*/ 0 w 2736"/>
                      <a:gd name="T1" fmla="*/ 7 h 504"/>
                      <a:gd name="T2" fmla="*/ 7 w 2736"/>
                      <a:gd name="T3" fmla="*/ 3 h 504"/>
                      <a:gd name="T4" fmla="*/ 14 w 2736"/>
                      <a:gd name="T5" fmla="*/ 0 h 504"/>
                      <a:gd name="T6" fmla="*/ 22 w 2736"/>
                      <a:gd name="T7" fmla="*/ 0 h 504"/>
                      <a:gd name="T8" fmla="*/ 22 w 2736"/>
                      <a:gd name="T9" fmla="*/ 1 h 504"/>
                      <a:gd name="T10" fmla="*/ 14 w 2736"/>
                      <a:gd name="T11" fmla="*/ 1 h 504"/>
                      <a:gd name="T12" fmla="*/ 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1" name="Freeform 73"/>
                  <p:cNvSpPr>
                    <a:spLocks/>
                  </p:cNvSpPr>
                  <p:nvPr/>
                </p:nvSpPr>
                <p:spPr bwMode="hidden">
                  <a:xfrm rot="4126480" flipH="1">
                    <a:off x="1820" y="144"/>
                    <a:ext cx="570" cy="338"/>
                  </a:xfrm>
                  <a:custGeom>
                    <a:avLst/>
                    <a:gdLst>
                      <a:gd name="T0" fmla="*/ 0 w 1769"/>
                      <a:gd name="T1" fmla="*/ 0 h 791"/>
                      <a:gd name="T2" fmla="*/ 2 w 1769"/>
                      <a:gd name="T3" fmla="*/ 1 h 791"/>
                      <a:gd name="T4" fmla="*/ 4 w 1769"/>
                      <a:gd name="T5" fmla="*/ 3 h 791"/>
                      <a:gd name="T6" fmla="*/ 5 w 1769"/>
                      <a:gd name="T7" fmla="*/ 6 h 791"/>
                      <a:gd name="T8" fmla="*/ 6 w 1769"/>
                      <a:gd name="T9" fmla="*/ 9 h 791"/>
                      <a:gd name="T10" fmla="*/ 6 w 1769"/>
                      <a:gd name="T11" fmla="*/ 11 h 791"/>
                      <a:gd name="T12" fmla="*/ 5 w 1769"/>
                      <a:gd name="T13" fmla="*/ 9 h 791"/>
                      <a:gd name="T14" fmla="*/ 5 w 1769"/>
                      <a:gd name="T15" fmla="*/ 6 h 791"/>
                      <a:gd name="T16" fmla="*/ 4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9" name="Group 74"/>
                <p:cNvGrpSpPr>
                  <a:grpSpLocks/>
                </p:cNvGrpSpPr>
                <p:nvPr/>
              </p:nvGrpSpPr>
              <p:grpSpPr bwMode="auto">
                <a:xfrm>
                  <a:off x="4251" y="252"/>
                  <a:ext cx="723" cy="222"/>
                  <a:chOff x="2822" y="672"/>
                  <a:chExt cx="1845" cy="566"/>
                </a:xfrm>
              </p:grpSpPr>
              <p:sp>
                <p:nvSpPr>
                  <p:cNvPr id="123998" name="Freeform 75"/>
                  <p:cNvSpPr>
                    <a:spLocks/>
                  </p:cNvSpPr>
                  <p:nvPr/>
                </p:nvSpPr>
                <p:spPr bwMode="hidden">
                  <a:xfrm rot="-1325434">
                    <a:off x="2805" y="1022"/>
                    <a:ext cx="1229" cy="216"/>
                  </a:xfrm>
                  <a:custGeom>
                    <a:avLst/>
                    <a:gdLst>
                      <a:gd name="T0" fmla="*/ 0 w 2736"/>
                      <a:gd name="T1" fmla="*/ 7 h 504"/>
                      <a:gd name="T2" fmla="*/ 16 w 2736"/>
                      <a:gd name="T3" fmla="*/ 3 h 504"/>
                      <a:gd name="T4" fmla="*/ 32 w 2736"/>
                      <a:gd name="T5" fmla="*/ 0 h 504"/>
                      <a:gd name="T6" fmla="*/ 50 w 2736"/>
                      <a:gd name="T7" fmla="*/ 0 h 504"/>
                      <a:gd name="T8" fmla="*/ 50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9" name="Freeform 76"/>
                  <p:cNvSpPr>
                    <a:spLocks/>
                  </p:cNvSpPr>
                  <p:nvPr/>
                </p:nvSpPr>
                <p:spPr bwMode="hidden">
                  <a:xfrm rot="-1325434">
                    <a:off x="4003" y="673"/>
                    <a:ext cx="647" cy="337"/>
                  </a:xfrm>
                  <a:custGeom>
                    <a:avLst/>
                    <a:gdLst>
                      <a:gd name="T0" fmla="*/ 0 w 1769"/>
                      <a:gd name="T1" fmla="*/ 0 h 791"/>
                      <a:gd name="T2" fmla="*/ 3 w 1769"/>
                      <a:gd name="T3" fmla="*/ 1 h 791"/>
                      <a:gd name="T4" fmla="*/ 8 w 1769"/>
                      <a:gd name="T5" fmla="*/ 3 h 791"/>
                      <a:gd name="T6" fmla="*/ 11 w 1769"/>
                      <a:gd name="T7" fmla="*/ 6 h 791"/>
                      <a:gd name="T8" fmla="*/ 11 w 1769"/>
                      <a:gd name="T9" fmla="*/ 9 h 791"/>
                      <a:gd name="T10" fmla="*/ 11 w 1769"/>
                      <a:gd name="T11" fmla="*/ 11 h 791"/>
                      <a:gd name="T12" fmla="*/ 11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0" name="Group 77"/>
                <p:cNvGrpSpPr>
                  <a:grpSpLocks/>
                </p:cNvGrpSpPr>
                <p:nvPr/>
              </p:nvGrpSpPr>
              <p:grpSpPr bwMode="auto">
                <a:xfrm>
                  <a:off x="4196" y="163"/>
                  <a:ext cx="699" cy="282"/>
                  <a:chOff x="2683" y="445"/>
                  <a:chExt cx="1781" cy="717"/>
                </a:xfrm>
              </p:grpSpPr>
              <p:sp>
                <p:nvSpPr>
                  <p:cNvPr id="123996" name="Freeform 78"/>
                  <p:cNvSpPr>
                    <a:spLocks/>
                  </p:cNvSpPr>
                  <p:nvPr/>
                </p:nvSpPr>
                <p:spPr bwMode="hidden">
                  <a:xfrm rot="-1921064">
                    <a:off x="2682" y="946"/>
                    <a:ext cx="1227" cy="216"/>
                  </a:xfrm>
                  <a:custGeom>
                    <a:avLst/>
                    <a:gdLst>
                      <a:gd name="T0" fmla="*/ 0 w 2736"/>
                      <a:gd name="T1" fmla="*/ 7 h 504"/>
                      <a:gd name="T2" fmla="*/ 16 w 2736"/>
                      <a:gd name="T3" fmla="*/ 3 h 504"/>
                      <a:gd name="T4" fmla="*/ 32 w 2736"/>
                      <a:gd name="T5" fmla="*/ 0 h 504"/>
                      <a:gd name="T6" fmla="*/ 50 w 2736"/>
                      <a:gd name="T7" fmla="*/ 0 h 504"/>
                      <a:gd name="T8" fmla="*/ 49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7" name="Freeform 79"/>
                  <p:cNvSpPr>
                    <a:spLocks/>
                  </p:cNvSpPr>
                  <p:nvPr/>
                </p:nvSpPr>
                <p:spPr bwMode="hidden">
                  <a:xfrm rot="-1921064">
                    <a:off x="3801" y="444"/>
                    <a:ext cx="646" cy="339"/>
                  </a:xfrm>
                  <a:custGeom>
                    <a:avLst/>
                    <a:gdLst>
                      <a:gd name="T0" fmla="*/ 0 w 1769"/>
                      <a:gd name="T1" fmla="*/ 0 h 791"/>
                      <a:gd name="T2" fmla="*/ 3 w 1769"/>
                      <a:gd name="T3" fmla="*/ 1 h 791"/>
                      <a:gd name="T4" fmla="*/ 7 w 1769"/>
                      <a:gd name="T5" fmla="*/ 3 h 791"/>
                      <a:gd name="T6" fmla="*/ 11 w 1769"/>
                      <a:gd name="T7" fmla="*/ 6 h 791"/>
                      <a:gd name="T8" fmla="*/ 11 w 1769"/>
                      <a:gd name="T9" fmla="*/ 9 h 791"/>
                      <a:gd name="T10" fmla="*/ 11 w 1769"/>
                      <a:gd name="T11" fmla="*/ 12 h 791"/>
                      <a:gd name="T12" fmla="*/ 10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sp>
              <p:nvSpPr>
                <p:cNvPr id="12396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6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123963" name="Group 82"/>
                <p:cNvGrpSpPr>
                  <a:grpSpLocks/>
                </p:cNvGrpSpPr>
                <p:nvPr/>
              </p:nvGrpSpPr>
              <p:grpSpPr bwMode="auto">
                <a:xfrm>
                  <a:off x="4242" y="5"/>
                  <a:ext cx="251" cy="596"/>
                  <a:chOff x="2800" y="41"/>
                  <a:chExt cx="640" cy="1520"/>
                </a:xfrm>
              </p:grpSpPr>
              <p:sp>
                <p:nvSpPr>
                  <p:cNvPr id="123994" name="Freeform 83"/>
                  <p:cNvSpPr>
                    <a:spLocks/>
                  </p:cNvSpPr>
                  <p:nvPr/>
                </p:nvSpPr>
                <p:spPr bwMode="hidden">
                  <a:xfrm rot="-3857755">
                    <a:off x="2371" y="927"/>
                    <a:ext cx="1042" cy="186"/>
                  </a:xfrm>
                  <a:custGeom>
                    <a:avLst/>
                    <a:gdLst>
                      <a:gd name="T0" fmla="*/ 0 w 2736"/>
                      <a:gd name="T1" fmla="*/ 3 h 504"/>
                      <a:gd name="T2" fmla="*/ 7 w 2736"/>
                      <a:gd name="T3" fmla="*/ 1 h 504"/>
                      <a:gd name="T4" fmla="*/ 14 w 2736"/>
                      <a:gd name="T5" fmla="*/ 0 h 504"/>
                      <a:gd name="T6" fmla="*/ 22 w 2736"/>
                      <a:gd name="T7" fmla="*/ 0 h 504"/>
                      <a:gd name="T8" fmla="*/ 22 w 2736"/>
                      <a:gd name="T9" fmla="*/ 1 h 504"/>
                      <a:gd name="T10" fmla="*/ 14 w 2736"/>
                      <a:gd name="T11" fmla="*/ 1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5" name="Freeform 84"/>
                  <p:cNvSpPr>
                    <a:spLocks/>
                  </p:cNvSpPr>
                  <p:nvPr/>
                </p:nvSpPr>
                <p:spPr bwMode="hidden">
                  <a:xfrm rot="-3857755">
                    <a:off x="3013" y="180"/>
                    <a:ext cx="566" cy="288"/>
                  </a:xfrm>
                  <a:custGeom>
                    <a:avLst/>
                    <a:gdLst>
                      <a:gd name="T0" fmla="*/ 0 w 1769"/>
                      <a:gd name="T1" fmla="*/ 0 h 791"/>
                      <a:gd name="T2" fmla="*/ 2 w 1769"/>
                      <a:gd name="T3" fmla="*/ 0 h 791"/>
                      <a:gd name="T4" fmla="*/ 4 w 1769"/>
                      <a:gd name="T5" fmla="*/ 1 h 791"/>
                      <a:gd name="T6" fmla="*/ 5 w 1769"/>
                      <a:gd name="T7" fmla="*/ 3 h 791"/>
                      <a:gd name="T8" fmla="*/ 6 w 1769"/>
                      <a:gd name="T9" fmla="*/ 4 h 791"/>
                      <a:gd name="T10" fmla="*/ 6 w 1769"/>
                      <a:gd name="T11" fmla="*/ 5 h 791"/>
                      <a:gd name="T12" fmla="*/ 5 w 1769"/>
                      <a:gd name="T13" fmla="*/ 4 h 791"/>
                      <a:gd name="T14" fmla="*/ 4 w 1769"/>
                      <a:gd name="T15" fmla="*/ 3 h 791"/>
                      <a:gd name="T16" fmla="*/ 4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4" name="Group 85"/>
                <p:cNvGrpSpPr>
                  <a:grpSpLocks/>
                </p:cNvGrpSpPr>
                <p:nvPr/>
              </p:nvGrpSpPr>
              <p:grpSpPr bwMode="auto">
                <a:xfrm>
                  <a:off x="4295" y="53"/>
                  <a:ext cx="398" cy="574"/>
                  <a:chOff x="2934" y="163"/>
                  <a:chExt cx="1017" cy="1464"/>
                </a:xfrm>
              </p:grpSpPr>
              <p:sp>
                <p:nvSpPr>
                  <p:cNvPr id="123992" name="Freeform 86"/>
                  <p:cNvSpPr>
                    <a:spLocks/>
                  </p:cNvSpPr>
                  <p:nvPr/>
                </p:nvSpPr>
                <p:spPr bwMode="hidden">
                  <a:xfrm rot="-2777260">
                    <a:off x="2493" y="915"/>
                    <a:ext cx="1154" cy="270"/>
                  </a:xfrm>
                  <a:custGeom>
                    <a:avLst/>
                    <a:gdLst>
                      <a:gd name="T0" fmla="*/ 0 w 2736"/>
                      <a:gd name="T1" fmla="*/ 23 h 504"/>
                      <a:gd name="T2" fmla="*/ 11 w 2736"/>
                      <a:gd name="T3" fmla="*/ 8 h 504"/>
                      <a:gd name="T4" fmla="*/ 24 w 2736"/>
                      <a:gd name="T5" fmla="*/ 1 h 504"/>
                      <a:gd name="T6" fmla="*/ 36 w 2736"/>
                      <a:gd name="T7" fmla="*/ 1 h 504"/>
                      <a:gd name="T8" fmla="*/ 36 w 2736"/>
                      <a:gd name="T9" fmla="*/ 5 h 504"/>
                      <a:gd name="T10" fmla="*/ 24 w 2736"/>
                      <a:gd name="T11" fmla="*/ 5 h 504"/>
                      <a:gd name="T12" fmla="*/ 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3" name="Freeform 87"/>
                  <p:cNvSpPr>
                    <a:spLocks/>
                  </p:cNvSpPr>
                  <p:nvPr/>
                </p:nvSpPr>
                <p:spPr bwMode="hidden">
                  <a:xfrm rot="-2777260">
                    <a:off x="3431" y="262"/>
                    <a:ext cx="619" cy="422"/>
                  </a:xfrm>
                  <a:custGeom>
                    <a:avLst/>
                    <a:gdLst>
                      <a:gd name="T0" fmla="*/ 0 w 1769"/>
                      <a:gd name="T1" fmla="*/ 1 h 791"/>
                      <a:gd name="T2" fmla="*/ 2 w 1769"/>
                      <a:gd name="T3" fmla="*/ 3 h 791"/>
                      <a:gd name="T4" fmla="*/ 6 w 1769"/>
                      <a:gd name="T5" fmla="*/ 9 h 791"/>
                      <a:gd name="T6" fmla="*/ 8 w 1769"/>
                      <a:gd name="T7" fmla="*/ 19 h 791"/>
                      <a:gd name="T8" fmla="*/ 9 w 1769"/>
                      <a:gd name="T9" fmla="*/ 26 h 791"/>
                      <a:gd name="T10" fmla="*/ 9 w 1769"/>
                      <a:gd name="T11" fmla="*/ 34 h 791"/>
                      <a:gd name="T12" fmla="*/ 8 w 1769"/>
                      <a:gd name="T13" fmla="*/ 27 h 791"/>
                      <a:gd name="T14" fmla="*/ 7 w 1769"/>
                      <a:gd name="T15" fmla="*/ 20 h 791"/>
                      <a:gd name="T16" fmla="*/ 6 w 1769"/>
                      <a:gd name="T17" fmla="*/ 13 h 791"/>
                      <a:gd name="T18" fmla="*/ 3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5" name="Group 88"/>
                <p:cNvGrpSpPr>
                  <a:grpSpLocks/>
                </p:cNvGrpSpPr>
                <p:nvPr/>
              </p:nvGrpSpPr>
              <p:grpSpPr bwMode="auto">
                <a:xfrm>
                  <a:off x="4215" y="2"/>
                  <a:ext cx="95" cy="567"/>
                  <a:chOff x="2730" y="32"/>
                  <a:chExt cx="243" cy="1448"/>
                </a:xfrm>
              </p:grpSpPr>
              <p:sp>
                <p:nvSpPr>
                  <p:cNvPr id="123990" name="Freeform 89"/>
                  <p:cNvSpPr>
                    <a:spLocks/>
                  </p:cNvSpPr>
                  <p:nvPr/>
                </p:nvSpPr>
                <p:spPr bwMode="hidden">
                  <a:xfrm rot="-4903748">
                    <a:off x="2297" y="959"/>
                    <a:ext cx="954" cy="87"/>
                  </a:xfrm>
                  <a:custGeom>
                    <a:avLst/>
                    <a:gdLst>
                      <a:gd name="T0" fmla="*/ 0 w 2736"/>
                      <a:gd name="T1" fmla="*/ 0 h 504"/>
                      <a:gd name="T2" fmla="*/ 5 w 2736"/>
                      <a:gd name="T3" fmla="*/ 0 h 504"/>
                      <a:gd name="T4" fmla="*/ 9 w 2736"/>
                      <a:gd name="T5" fmla="*/ 0 h 504"/>
                      <a:gd name="T6" fmla="*/ 14 w 2736"/>
                      <a:gd name="T7" fmla="*/ 0 h 504"/>
                      <a:gd name="T8" fmla="*/ 14 w 2736"/>
                      <a:gd name="T9" fmla="*/ 0 h 504"/>
                      <a:gd name="T10" fmla="*/ 9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1" name="Freeform 90"/>
                  <p:cNvSpPr>
                    <a:spLocks/>
                  </p:cNvSpPr>
                  <p:nvPr/>
                </p:nvSpPr>
                <p:spPr bwMode="hidden">
                  <a:xfrm rot="-4903748">
                    <a:off x="2650" y="222"/>
                    <a:ext cx="511" cy="133"/>
                  </a:xfrm>
                  <a:custGeom>
                    <a:avLst/>
                    <a:gdLst>
                      <a:gd name="T0" fmla="*/ 0 w 1769"/>
                      <a:gd name="T1" fmla="*/ 0 h 791"/>
                      <a:gd name="T2" fmla="*/ 1 w 1769"/>
                      <a:gd name="T3" fmla="*/ 0 h 791"/>
                      <a:gd name="T4" fmla="*/ 2 w 1769"/>
                      <a:gd name="T5" fmla="*/ 0 h 791"/>
                      <a:gd name="T6" fmla="*/ 3 w 1769"/>
                      <a:gd name="T7" fmla="*/ 0 h 791"/>
                      <a:gd name="T8" fmla="*/ 3 w 1769"/>
                      <a:gd name="T9" fmla="*/ 0 h 791"/>
                      <a:gd name="T10" fmla="*/ 3 w 1769"/>
                      <a:gd name="T11" fmla="*/ 0 h 791"/>
                      <a:gd name="T12" fmla="*/ 3 w 1769"/>
                      <a:gd name="T13" fmla="*/ 0 h 791"/>
                      <a:gd name="T14" fmla="*/ 3 w 1769"/>
                      <a:gd name="T15" fmla="*/ 0 h 791"/>
                      <a:gd name="T16" fmla="*/ 2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6" name="Group 91"/>
                <p:cNvGrpSpPr>
                  <a:grpSpLocks/>
                </p:cNvGrpSpPr>
                <p:nvPr/>
              </p:nvGrpSpPr>
              <p:grpSpPr bwMode="auto">
                <a:xfrm>
                  <a:off x="3514" y="683"/>
                  <a:ext cx="425" cy="960"/>
                  <a:chOff x="943" y="1769"/>
                  <a:chExt cx="1085" cy="2450"/>
                </a:xfrm>
              </p:grpSpPr>
              <p:sp>
                <p:nvSpPr>
                  <p:cNvPr id="123988" name="Freeform 92"/>
                  <p:cNvSpPr>
                    <a:spLocks/>
                  </p:cNvSpPr>
                  <p:nvPr/>
                </p:nvSpPr>
                <p:spPr bwMode="hidden">
                  <a:xfrm rot="18335692" flipH="1">
                    <a:off x="1009" y="2474"/>
                    <a:ext cx="1724" cy="313"/>
                  </a:xfrm>
                  <a:custGeom>
                    <a:avLst/>
                    <a:gdLst>
                      <a:gd name="T0" fmla="*/ 0 w 2736"/>
                      <a:gd name="T1" fmla="*/ 47 h 504"/>
                      <a:gd name="T2" fmla="*/ 86 w 2736"/>
                      <a:gd name="T3" fmla="*/ 16 h 504"/>
                      <a:gd name="T4" fmla="*/ 176 w 2736"/>
                      <a:gd name="T5" fmla="*/ 2 h 504"/>
                      <a:gd name="T6" fmla="*/ 272 w 2736"/>
                      <a:gd name="T7" fmla="*/ 2 h 504"/>
                      <a:gd name="T8" fmla="*/ 270 w 2736"/>
                      <a:gd name="T9" fmla="*/ 10 h 504"/>
                      <a:gd name="T10" fmla="*/ 176 w 2736"/>
                      <a:gd name="T11" fmla="*/ 10 h 504"/>
                      <a:gd name="T12" fmla="*/ 65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9" name="Freeform 93"/>
                  <p:cNvSpPr>
                    <a:spLocks/>
                  </p:cNvSpPr>
                  <p:nvPr/>
                </p:nvSpPr>
                <p:spPr bwMode="hidden">
                  <a:xfrm rot="18335692" flipH="1">
                    <a:off x="731" y="3478"/>
                    <a:ext cx="913" cy="489"/>
                  </a:xfrm>
                  <a:custGeom>
                    <a:avLst/>
                    <a:gdLst>
                      <a:gd name="T0" fmla="*/ 1 w 1769"/>
                      <a:gd name="T1" fmla="*/ 1 h 791"/>
                      <a:gd name="T2" fmla="*/ 18 w 1769"/>
                      <a:gd name="T3" fmla="*/ 6 h 791"/>
                      <a:gd name="T4" fmla="*/ 42 w 1769"/>
                      <a:gd name="T5" fmla="*/ 19 h 791"/>
                      <a:gd name="T6" fmla="*/ 59 w 1769"/>
                      <a:gd name="T7" fmla="*/ 39 h 791"/>
                      <a:gd name="T8" fmla="*/ 65 w 1769"/>
                      <a:gd name="T9" fmla="*/ 54 h 791"/>
                      <a:gd name="T10" fmla="*/ 62 w 1769"/>
                      <a:gd name="T11" fmla="*/ 71 h 791"/>
                      <a:gd name="T12" fmla="*/ 58 w 1769"/>
                      <a:gd name="T13" fmla="*/ 57 h 791"/>
                      <a:gd name="T14" fmla="*/ 51 w 1769"/>
                      <a:gd name="T15" fmla="*/ 41 h 791"/>
                      <a:gd name="T16" fmla="*/ 40 w 1769"/>
                      <a:gd name="T17" fmla="*/ 27 h 791"/>
                      <a:gd name="T18" fmla="*/ 21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7" name="Group 94"/>
                <p:cNvGrpSpPr>
                  <a:grpSpLocks/>
                </p:cNvGrpSpPr>
                <p:nvPr/>
              </p:nvGrpSpPr>
              <p:grpSpPr bwMode="auto">
                <a:xfrm>
                  <a:off x="3715" y="748"/>
                  <a:ext cx="300" cy="930"/>
                  <a:chOff x="1455" y="1936"/>
                  <a:chExt cx="766" cy="2373"/>
                </a:xfrm>
              </p:grpSpPr>
              <p:sp>
                <p:nvSpPr>
                  <p:cNvPr id="123986" name="Freeform 95"/>
                  <p:cNvSpPr>
                    <a:spLocks/>
                  </p:cNvSpPr>
                  <p:nvPr/>
                </p:nvSpPr>
                <p:spPr bwMode="hidden">
                  <a:xfrm rot="17542885" flipH="1">
                    <a:off x="1268" y="2577"/>
                    <a:ext cx="1594" cy="313"/>
                  </a:xfrm>
                  <a:custGeom>
                    <a:avLst/>
                    <a:gdLst>
                      <a:gd name="T0" fmla="*/ 0 w 2736"/>
                      <a:gd name="T1" fmla="*/ 47 h 504"/>
                      <a:gd name="T2" fmla="*/ 58 w 2736"/>
                      <a:gd name="T3" fmla="*/ 16 h 504"/>
                      <a:gd name="T4" fmla="*/ 119 w 2736"/>
                      <a:gd name="T5" fmla="*/ 2 h 504"/>
                      <a:gd name="T6" fmla="*/ 184 w 2736"/>
                      <a:gd name="T7" fmla="*/ 2 h 504"/>
                      <a:gd name="T8" fmla="*/ 182 w 2736"/>
                      <a:gd name="T9" fmla="*/ 10 h 504"/>
                      <a:gd name="T10" fmla="*/ 118 w 2736"/>
                      <a:gd name="T11" fmla="*/ 10 h 504"/>
                      <a:gd name="T12" fmla="*/ 44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7" name="Freeform 96"/>
                  <p:cNvSpPr>
                    <a:spLocks/>
                  </p:cNvSpPr>
                  <p:nvPr/>
                </p:nvSpPr>
                <p:spPr bwMode="hidden">
                  <a:xfrm rot="17542885" flipH="1">
                    <a:off x="1285" y="3609"/>
                    <a:ext cx="832" cy="489"/>
                  </a:xfrm>
                  <a:custGeom>
                    <a:avLst/>
                    <a:gdLst>
                      <a:gd name="T0" fmla="*/ 0 w 1769"/>
                      <a:gd name="T1" fmla="*/ 1 h 791"/>
                      <a:gd name="T2" fmla="*/ 11 w 1769"/>
                      <a:gd name="T3" fmla="*/ 6 h 791"/>
                      <a:gd name="T4" fmla="*/ 26 w 1769"/>
                      <a:gd name="T5" fmla="*/ 19 h 791"/>
                      <a:gd name="T6" fmla="*/ 37 w 1769"/>
                      <a:gd name="T7" fmla="*/ 39 h 791"/>
                      <a:gd name="T8" fmla="*/ 40 w 1769"/>
                      <a:gd name="T9" fmla="*/ 54 h 791"/>
                      <a:gd name="T10" fmla="*/ 39 w 1769"/>
                      <a:gd name="T11" fmla="*/ 71 h 791"/>
                      <a:gd name="T12" fmla="*/ 37 w 1769"/>
                      <a:gd name="T13" fmla="*/ 57 h 791"/>
                      <a:gd name="T14" fmla="*/ 32 w 1769"/>
                      <a:gd name="T15" fmla="*/ 41 h 791"/>
                      <a:gd name="T16" fmla="*/ 26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8" name="Group 97"/>
                <p:cNvGrpSpPr>
                  <a:grpSpLocks/>
                </p:cNvGrpSpPr>
                <p:nvPr/>
              </p:nvGrpSpPr>
              <p:grpSpPr bwMode="auto">
                <a:xfrm rot="88588">
                  <a:off x="3923" y="769"/>
                  <a:ext cx="180" cy="913"/>
                  <a:chOff x="1956" y="1990"/>
                  <a:chExt cx="492" cy="2604"/>
                </a:xfrm>
              </p:grpSpPr>
              <p:sp>
                <p:nvSpPr>
                  <p:cNvPr id="123984" name="Freeform 98"/>
                  <p:cNvSpPr>
                    <a:spLocks/>
                  </p:cNvSpPr>
                  <p:nvPr/>
                </p:nvSpPr>
                <p:spPr bwMode="hidden">
                  <a:xfrm rot="16782062" flipH="1">
                    <a:off x="1392" y="2657"/>
                    <a:ext cx="1722" cy="302"/>
                  </a:xfrm>
                  <a:custGeom>
                    <a:avLst/>
                    <a:gdLst>
                      <a:gd name="T0" fmla="*/ 0 w 2736"/>
                      <a:gd name="T1" fmla="*/ 39 h 504"/>
                      <a:gd name="T2" fmla="*/ 85 w 2736"/>
                      <a:gd name="T3" fmla="*/ 13 h 504"/>
                      <a:gd name="T4" fmla="*/ 176 w 2736"/>
                      <a:gd name="T5" fmla="*/ 2 h 504"/>
                      <a:gd name="T6" fmla="*/ 270 w 2736"/>
                      <a:gd name="T7" fmla="*/ 2 h 504"/>
                      <a:gd name="T8" fmla="*/ 269 w 2736"/>
                      <a:gd name="T9" fmla="*/ 8 h 504"/>
                      <a:gd name="T10" fmla="*/ 174 w 2736"/>
                      <a:gd name="T11" fmla="*/ 8 h 504"/>
                      <a:gd name="T12" fmla="*/ 65 w 2736"/>
                      <a:gd name="T13" fmla="*/ 23 h 504"/>
                      <a:gd name="T14" fmla="*/ 0 w 2736"/>
                      <a:gd name="T15" fmla="*/ 3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5" name="Freeform 99"/>
                  <p:cNvSpPr>
                    <a:spLocks/>
                  </p:cNvSpPr>
                  <p:nvPr/>
                </p:nvSpPr>
                <p:spPr bwMode="hidden">
                  <a:xfrm rot="16782062" flipH="1">
                    <a:off x="1686" y="3864"/>
                    <a:ext cx="923" cy="464"/>
                  </a:xfrm>
                  <a:custGeom>
                    <a:avLst/>
                    <a:gdLst>
                      <a:gd name="T0" fmla="*/ 1 w 1769"/>
                      <a:gd name="T1" fmla="*/ 1 h 791"/>
                      <a:gd name="T2" fmla="*/ 19 w 1769"/>
                      <a:gd name="T3" fmla="*/ 4 h 791"/>
                      <a:gd name="T4" fmla="*/ 45 w 1769"/>
                      <a:gd name="T5" fmla="*/ 13 h 791"/>
                      <a:gd name="T6" fmla="*/ 62 w 1769"/>
                      <a:gd name="T7" fmla="*/ 30 h 791"/>
                      <a:gd name="T8" fmla="*/ 68 w 1769"/>
                      <a:gd name="T9" fmla="*/ 42 h 791"/>
                      <a:gd name="T10" fmla="*/ 65 w 1769"/>
                      <a:gd name="T11" fmla="*/ 55 h 791"/>
                      <a:gd name="T12" fmla="*/ 62 w 1769"/>
                      <a:gd name="T13" fmla="*/ 44 h 791"/>
                      <a:gd name="T14" fmla="*/ 54 w 1769"/>
                      <a:gd name="T15" fmla="*/ 32 h 791"/>
                      <a:gd name="T16" fmla="*/ 43 w 1769"/>
                      <a:gd name="T17" fmla="*/ 21 h 791"/>
                      <a:gd name="T18" fmla="*/ 22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9" name="Group 100"/>
                <p:cNvGrpSpPr>
                  <a:grpSpLocks/>
                </p:cNvGrpSpPr>
                <p:nvPr/>
              </p:nvGrpSpPr>
              <p:grpSpPr bwMode="auto">
                <a:xfrm>
                  <a:off x="4451" y="662"/>
                  <a:ext cx="442" cy="951"/>
                  <a:chOff x="3334" y="1717"/>
                  <a:chExt cx="1125" cy="2426"/>
                </a:xfrm>
              </p:grpSpPr>
              <p:sp>
                <p:nvSpPr>
                  <p:cNvPr id="123982" name="Freeform 101"/>
                  <p:cNvSpPr>
                    <a:spLocks/>
                  </p:cNvSpPr>
                  <p:nvPr/>
                </p:nvSpPr>
                <p:spPr bwMode="hidden">
                  <a:xfrm rot="3144576">
                    <a:off x="2627" y="2423"/>
                    <a:ext cx="1723" cy="312"/>
                  </a:xfrm>
                  <a:custGeom>
                    <a:avLst/>
                    <a:gdLst>
                      <a:gd name="T0" fmla="*/ 0 w 2736"/>
                      <a:gd name="T1" fmla="*/ 46 h 504"/>
                      <a:gd name="T2" fmla="*/ 86 w 2736"/>
                      <a:gd name="T3" fmla="*/ 15 h 504"/>
                      <a:gd name="T4" fmla="*/ 176 w 2736"/>
                      <a:gd name="T5" fmla="*/ 2 h 504"/>
                      <a:gd name="T6" fmla="*/ 271 w 2736"/>
                      <a:gd name="T7" fmla="*/ 2 h 504"/>
                      <a:gd name="T8" fmla="*/ 270 w 2736"/>
                      <a:gd name="T9" fmla="*/ 9 h 504"/>
                      <a:gd name="T10" fmla="*/ 175 w 2736"/>
                      <a:gd name="T11" fmla="*/ 9 h 504"/>
                      <a:gd name="T12" fmla="*/ 65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3" name="Freeform 102"/>
                  <p:cNvSpPr>
                    <a:spLocks/>
                  </p:cNvSpPr>
                  <p:nvPr/>
                </p:nvSpPr>
                <p:spPr bwMode="hidden">
                  <a:xfrm rot="3144576">
                    <a:off x="3752" y="3435"/>
                    <a:ext cx="925" cy="491"/>
                  </a:xfrm>
                  <a:custGeom>
                    <a:avLst/>
                    <a:gdLst>
                      <a:gd name="T0" fmla="*/ 1 w 1769"/>
                      <a:gd name="T1" fmla="*/ 1 h 791"/>
                      <a:gd name="T2" fmla="*/ 19 w 1769"/>
                      <a:gd name="T3" fmla="*/ 6 h 791"/>
                      <a:gd name="T4" fmla="*/ 45 w 1769"/>
                      <a:gd name="T5" fmla="*/ 19 h 791"/>
                      <a:gd name="T6" fmla="*/ 63 w 1769"/>
                      <a:gd name="T7" fmla="*/ 40 h 791"/>
                      <a:gd name="T8" fmla="*/ 68 w 1769"/>
                      <a:gd name="T9" fmla="*/ 56 h 791"/>
                      <a:gd name="T10" fmla="*/ 66 w 1769"/>
                      <a:gd name="T11" fmla="*/ 73 h 791"/>
                      <a:gd name="T12" fmla="*/ 62 w 1769"/>
                      <a:gd name="T13" fmla="*/ 58 h 791"/>
                      <a:gd name="T14" fmla="*/ 54 w 1769"/>
                      <a:gd name="T15" fmla="*/ 42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0" name="Group 103"/>
                <p:cNvGrpSpPr>
                  <a:grpSpLocks/>
                </p:cNvGrpSpPr>
                <p:nvPr/>
              </p:nvGrpSpPr>
              <p:grpSpPr bwMode="auto">
                <a:xfrm>
                  <a:off x="4391" y="721"/>
                  <a:ext cx="347" cy="951"/>
                  <a:chOff x="3181" y="1866"/>
                  <a:chExt cx="883" cy="2426"/>
                </a:xfrm>
              </p:grpSpPr>
              <p:sp>
                <p:nvSpPr>
                  <p:cNvPr id="123980" name="Freeform 104"/>
                  <p:cNvSpPr>
                    <a:spLocks/>
                  </p:cNvSpPr>
                  <p:nvPr/>
                </p:nvSpPr>
                <p:spPr bwMode="hidden">
                  <a:xfrm rot="3745735">
                    <a:off x="2509" y="2505"/>
                    <a:ext cx="1643" cy="299"/>
                  </a:xfrm>
                  <a:custGeom>
                    <a:avLst/>
                    <a:gdLst>
                      <a:gd name="T0" fmla="*/ 0 w 2736"/>
                      <a:gd name="T1" fmla="*/ 37 h 504"/>
                      <a:gd name="T2" fmla="*/ 67 w 2736"/>
                      <a:gd name="T3" fmla="*/ 12 h 504"/>
                      <a:gd name="T4" fmla="*/ 139 w 2736"/>
                      <a:gd name="T5" fmla="*/ 2 h 504"/>
                      <a:gd name="T6" fmla="*/ 214 w 2736"/>
                      <a:gd name="T7" fmla="*/ 2 h 504"/>
                      <a:gd name="T8" fmla="*/ 213 w 2736"/>
                      <a:gd name="T9" fmla="*/ 7 h 504"/>
                      <a:gd name="T10" fmla="*/ 138 w 2736"/>
                      <a:gd name="T11" fmla="*/ 7 h 504"/>
                      <a:gd name="T12" fmla="*/ 51 w 2736"/>
                      <a:gd name="T13" fmla="*/ 21 h 504"/>
                      <a:gd name="T14" fmla="*/ 0 w 2736"/>
                      <a:gd name="T15" fmla="*/ 3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Freeform 105"/>
                  <p:cNvSpPr>
                    <a:spLocks/>
                  </p:cNvSpPr>
                  <p:nvPr/>
                </p:nvSpPr>
                <p:spPr bwMode="hidden">
                  <a:xfrm rot="3745735">
                    <a:off x="3387" y="3576"/>
                    <a:ext cx="885" cy="469"/>
                  </a:xfrm>
                  <a:custGeom>
                    <a:avLst/>
                    <a:gdLst>
                      <a:gd name="T0" fmla="*/ 1 w 1769"/>
                      <a:gd name="T1" fmla="*/ 1 h 791"/>
                      <a:gd name="T2" fmla="*/ 16 w 1769"/>
                      <a:gd name="T3" fmla="*/ 4 h 791"/>
                      <a:gd name="T4" fmla="*/ 37 w 1769"/>
                      <a:gd name="T5" fmla="*/ 15 h 791"/>
                      <a:gd name="T6" fmla="*/ 51 w 1769"/>
                      <a:gd name="T7" fmla="*/ 31 h 791"/>
                      <a:gd name="T8" fmla="*/ 55 w 1769"/>
                      <a:gd name="T9" fmla="*/ 44 h 791"/>
                      <a:gd name="T10" fmla="*/ 53 w 1769"/>
                      <a:gd name="T11" fmla="*/ 58 h 791"/>
                      <a:gd name="T12" fmla="*/ 50 w 1769"/>
                      <a:gd name="T13" fmla="*/ 46 h 791"/>
                      <a:gd name="T14" fmla="*/ 44 w 1769"/>
                      <a:gd name="T15" fmla="*/ 33 h 791"/>
                      <a:gd name="T16" fmla="*/ 35 w 1769"/>
                      <a:gd name="T17" fmla="*/ 22 h 791"/>
                      <a:gd name="T18" fmla="*/ 19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1" name="Group 106"/>
                <p:cNvGrpSpPr>
                  <a:grpSpLocks/>
                </p:cNvGrpSpPr>
                <p:nvPr/>
              </p:nvGrpSpPr>
              <p:grpSpPr bwMode="auto">
                <a:xfrm>
                  <a:off x="4323" y="767"/>
                  <a:ext cx="243" cy="935"/>
                  <a:chOff x="3006" y="1983"/>
                  <a:chExt cx="619" cy="2386"/>
                </a:xfrm>
              </p:grpSpPr>
              <p:sp>
                <p:nvSpPr>
                  <p:cNvPr id="123978" name="Freeform 107"/>
                  <p:cNvSpPr>
                    <a:spLocks/>
                  </p:cNvSpPr>
                  <p:nvPr/>
                </p:nvSpPr>
                <p:spPr bwMode="hidden">
                  <a:xfrm rot="4286818">
                    <a:off x="2328" y="2644"/>
                    <a:ext cx="1600" cy="244"/>
                  </a:xfrm>
                  <a:custGeom>
                    <a:avLst/>
                    <a:gdLst>
                      <a:gd name="T0" fmla="*/ 0 w 2736"/>
                      <a:gd name="T1" fmla="*/ 14 h 504"/>
                      <a:gd name="T2" fmla="*/ 59 w 2736"/>
                      <a:gd name="T3" fmla="*/ 4 h 504"/>
                      <a:gd name="T4" fmla="*/ 122 w 2736"/>
                      <a:gd name="T5" fmla="*/ 0 h 504"/>
                      <a:gd name="T6" fmla="*/ 187 w 2736"/>
                      <a:gd name="T7" fmla="*/ 0 h 504"/>
                      <a:gd name="T8" fmla="*/ 186 w 2736"/>
                      <a:gd name="T9" fmla="*/ 3 h 504"/>
                      <a:gd name="T10" fmla="*/ 120 w 2736"/>
                      <a:gd name="T11" fmla="*/ 3 h 504"/>
                      <a:gd name="T12" fmla="*/ 44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Freeform 108"/>
                  <p:cNvSpPr>
                    <a:spLocks/>
                  </p:cNvSpPr>
                  <p:nvPr/>
                </p:nvSpPr>
                <p:spPr bwMode="hidden">
                  <a:xfrm rot="4286818">
                    <a:off x="3003" y="3709"/>
                    <a:ext cx="857" cy="386"/>
                  </a:xfrm>
                  <a:custGeom>
                    <a:avLst/>
                    <a:gdLst>
                      <a:gd name="T0" fmla="*/ 0 w 1769"/>
                      <a:gd name="T1" fmla="*/ 0 h 791"/>
                      <a:gd name="T2" fmla="*/ 13 w 1769"/>
                      <a:gd name="T3" fmla="*/ 1 h 791"/>
                      <a:gd name="T4" fmla="*/ 31 w 1769"/>
                      <a:gd name="T5" fmla="*/ 5 h 791"/>
                      <a:gd name="T6" fmla="*/ 43 w 1769"/>
                      <a:gd name="T7" fmla="*/ 12 h 791"/>
                      <a:gd name="T8" fmla="*/ 47 w 1769"/>
                      <a:gd name="T9" fmla="*/ 17 h 791"/>
                      <a:gd name="T10" fmla="*/ 45 w 1769"/>
                      <a:gd name="T11" fmla="*/ 21 h 791"/>
                      <a:gd name="T12" fmla="*/ 43 w 1769"/>
                      <a:gd name="T13" fmla="*/ 18 h 791"/>
                      <a:gd name="T14" fmla="*/ 37 w 1769"/>
                      <a:gd name="T15" fmla="*/ 13 h 791"/>
                      <a:gd name="T16" fmla="*/ 30 w 1769"/>
                      <a:gd name="T17" fmla="*/ 8 h 791"/>
                      <a:gd name="T18" fmla="*/ 16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2" name="Group 109"/>
                <p:cNvGrpSpPr>
                  <a:grpSpLocks/>
                </p:cNvGrpSpPr>
                <p:nvPr/>
              </p:nvGrpSpPr>
              <p:grpSpPr bwMode="auto">
                <a:xfrm>
                  <a:off x="4249" y="813"/>
                  <a:ext cx="159" cy="870"/>
                  <a:chOff x="2819" y="2101"/>
                  <a:chExt cx="405" cy="2219"/>
                </a:xfrm>
              </p:grpSpPr>
              <p:sp>
                <p:nvSpPr>
                  <p:cNvPr id="123976" name="Freeform 110"/>
                  <p:cNvSpPr>
                    <a:spLocks/>
                  </p:cNvSpPr>
                  <p:nvPr/>
                </p:nvSpPr>
                <p:spPr bwMode="hidden">
                  <a:xfrm rot="4898956">
                    <a:off x="2219" y="2684"/>
                    <a:ext cx="1448" cy="247"/>
                  </a:xfrm>
                  <a:custGeom>
                    <a:avLst/>
                    <a:gdLst>
                      <a:gd name="T0" fmla="*/ 0 w 2736"/>
                      <a:gd name="T1" fmla="*/ 14 h 504"/>
                      <a:gd name="T2" fmla="*/ 36 w 2736"/>
                      <a:gd name="T3" fmla="*/ 5 h 504"/>
                      <a:gd name="T4" fmla="*/ 74 w 2736"/>
                      <a:gd name="T5" fmla="*/ 0 h 504"/>
                      <a:gd name="T6" fmla="*/ 113 w 2736"/>
                      <a:gd name="T7" fmla="*/ 0 h 504"/>
                      <a:gd name="T8" fmla="*/ 113 w 2736"/>
                      <a:gd name="T9" fmla="*/ 3 h 504"/>
                      <a:gd name="T10" fmla="*/ 73 w 2736"/>
                      <a:gd name="T11" fmla="*/ 3 h 504"/>
                      <a:gd name="T12" fmla="*/ 27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Freeform 111"/>
                  <p:cNvSpPr>
                    <a:spLocks/>
                  </p:cNvSpPr>
                  <p:nvPr/>
                </p:nvSpPr>
                <p:spPr bwMode="hidden">
                  <a:xfrm rot="4898956">
                    <a:off x="2637" y="3693"/>
                    <a:ext cx="789" cy="386"/>
                  </a:xfrm>
                  <a:custGeom>
                    <a:avLst/>
                    <a:gdLst>
                      <a:gd name="T0" fmla="*/ 0 w 1769"/>
                      <a:gd name="T1" fmla="*/ 0 h 791"/>
                      <a:gd name="T2" fmla="*/ 8 w 1769"/>
                      <a:gd name="T3" fmla="*/ 1 h 791"/>
                      <a:gd name="T4" fmla="*/ 21 w 1769"/>
                      <a:gd name="T5" fmla="*/ 5 h 791"/>
                      <a:gd name="T6" fmla="*/ 29 w 1769"/>
                      <a:gd name="T7" fmla="*/ 12 h 791"/>
                      <a:gd name="T8" fmla="*/ 31 w 1769"/>
                      <a:gd name="T9" fmla="*/ 17 h 791"/>
                      <a:gd name="T10" fmla="*/ 30 w 1769"/>
                      <a:gd name="T11" fmla="*/ 21 h 791"/>
                      <a:gd name="T12" fmla="*/ 28 w 1769"/>
                      <a:gd name="T13" fmla="*/ 18 h 791"/>
                      <a:gd name="T14" fmla="*/ 25 w 1769"/>
                      <a:gd name="T15" fmla="*/ 13 h 791"/>
                      <a:gd name="T16" fmla="*/ 20 w 1769"/>
                      <a:gd name="T17" fmla="*/ 8 h 791"/>
                      <a:gd name="T18" fmla="*/ 10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3" name="Group 112"/>
                <p:cNvGrpSpPr>
                  <a:grpSpLocks/>
                </p:cNvGrpSpPr>
                <p:nvPr/>
              </p:nvGrpSpPr>
              <p:grpSpPr bwMode="auto">
                <a:xfrm>
                  <a:off x="4045" y="826"/>
                  <a:ext cx="167" cy="857"/>
                  <a:chOff x="2287" y="2135"/>
                  <a:chExt cx="426" cy="2185"/>
                </a:xfrm>
              </p:grpSpPr>
              <p:sp>
                <p:nvSpPr>
                  <p:cNvPr id="123974" name="Freeform 113"/>
                  <p:cNvSpPr>
                    <a:spLocks/>
                  </p:cNvSpPr>
                  <p:nvPr/>
                </p:nvSpPr>
                <p:spPr bwMode="hidden">
                  <a:xfrm rot="5755659">
                    <a:off x="1903" y="2758"/>
                    <a:ext cx="1432" cy="186"/>
                  </a:xfrm>
                  <a:custGeom>
                    <a:avLst/>
                    <a:gdLst>
                      <a:gd name="T0" fmla="*/ 0 w 2736"/>
                      <a:gd name="T1" fmla="*/ 3 h 504"/>
                      <a:gd name="T2" fmla="*/ 34 w 2736"/>
                      <a:gd name="T3" fmla="*/ 1 h 504"/>
                      <a:gd name="T4" fmla="*/ 70 w 2736"/>
                      <a:gd name="T5" fmla="*/ 0 h 504"/>
                      <a:gd name="T6" fmla="*/ 107 w 2736"/>
                      <a:gd name="T7" fmla="*/ 0 h 504"/>
                      <a:gd name="T8" fmla="*/ 107 w 2736"/>
                      <a:gd name="T9" fmla="*/ 1 h 504"/>
                      <a:gd name="T10" fmla="*/ 69 w 2736"/>
                      <a:gd name="T11" fmla="*/ 1 h 504"/>
                      <a:gd name="T12" fmla="*/ 2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Freeform 114"/>
                  <p:cNvSpPr>
                    <a:spLocks/>
                  </p:cNvSpPr>
                  <p:nvPr/>
                </p:nvSpPr>
                <p:spPr bwMode="hidden">
                  <a:xfrm rot="5755659">
                    <a:off x="2051" y="3750"/>
                    <a:ext cx="767" cy="294"/>
                  </a:xfrm>
                  <a:custGeom>
                    <a:avLst/>
                    <a:gdLst>
                      <a:gd name="T0" fmla="*/ 0 w 1769"/>
                      <a:gd name="T1" fmla="*/ 0 h 791"/>
                      <a:gd name="T2" fmla="*/ 7 w 1769"/>
                      <a:gd name="T3" fmla="*/ 0 h 791"/>
                      <a:gd name="T4" fmla="*/ 18 w 1769"/>
                      <a:gd name="T5" fmla="*/ 1 h 791"/>
                      <a:gd name="T6" fmla="*/ 25 w 1769"/>
                      <a:gd name="T7" fmla="*/ 3 h 791"/>
                      <a:gd name="T8" fmla="*/ 27 w 1769"/>
                      <a:gd name="T9" fmla="*/ 4 h 791"/>
                      <a:gd name="T10" fmla="*/ 26 w 1769"/>
                      <a:gd name="T11" fmla="*/ 6 h 791"/>
                      <a:gd name="T12" fmla="*/ 24 w 1769"/>
                      <a:gd name="T13" fmla="*/ 4 h 791"/>
                      <a:gd name="T14" fmla="*/ 21 w 1769"/>
                      <a:gd name="T15" fmla="*/ 3 h 791"/>
                      <a:gd name="T16" fmla="*/ 17 w 1769"/>
                      <a:gd name="T17" fmla="*/ 2 h 791"/>
                      <a:gd name="T18" fmla="*/ 9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sp>
            <p:nvSpPr>
              <p:cNvPr id="12391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1 w 776"/>
                  <a:gd name="T31" fmla="*/ 1 h 2368"/>
                  <a:gd name="T32" fmla="*/ 0 w 776"/>
                  <a:gd name="T33" fmla="*/ 1 h 2368"/>
                  <a:gd name="T34" fmla="*/ 1 w 776"/>
                  <a:gd name="T35" fmla="*/ 1 h 2368"/>
                  <a:gd name="T36" fmla="*/ 0 w 776"/>
                  <a:gd name="T37" fmla="*/ 1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19"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2"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1 h 2368"/>
                  <a:gd name="T34" fmla="*/ 0 w 776"/>
                  <a:gd name="T35" fmla="*/ 1 h 2368"/>
                  <a:gd name="T36" fmla="*/ 0 w 776"/>
                  <a:gd name="T37" fmla="*/ 1 h 2368"/>
                  <a:gd name="T38" fmla="*/ 1 w 776"/>
                  <a:gd name="T39" fmla="*/ 2 h 2368"/>
                  <a:gd name="T40" fmla="*/ 0 w 776"/>
                  <a:gd name="T41" fmla="*/ 2 h 2368"/>
                  <a:gd name="T42" fmla="*/ 1 w 776"/>
                  <a:gd name="T43" fmla="*/ 2 h 2368"/>
                  <a:gd name="T44" fmla="*/ 0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0"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1"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2" name="Freeform 129"/>
              <p:cNvSpPr>
                <a:spLocks/>
              </p:cNvSpPr>
              <p:nvPr/>
            </p:nvSpPr>
            <p:spPr bwMode="hidden">
              <a:xfrm flipH="1">
                <a:off x="3307" y="981"/>
                <a:ext cx="426" cy="598"/>
              </a:xfrm>
              <a:custGeom>
                <a:avLst/>
                <a:gdLst>
                  <a:gd name="T0" fmla="*/ 0 w 776"/>
                  <a:gd name="T1" fmla="*/ 0 h 2368"/>
                  <a:gd name="T2" fmla="*/ 12 w 776"/>
                  <a:gd name="T3" fmla="*/ 0 h 2368"/>
                  <a:gd name="T4" fmla="*/ 5 w 776"/>
                  <a:gd name="T5" fmla="*/ 0 h 2368"/>
                  <a:gd name="T6" fmla="*/ 16 w 776"/>
                  <a:gd name="T7" fmla="*/ 0 h 2368"/>
                  <a:gd name="T8" fmla="*/ 10 w 776"/>
                  <a:gd name="T9" fmla="*/ 0 h 2368"/>
                  <a:gd name="T10" fmla="*/ 19 w 776"/>
                  <a:gd name="T11" fmla="*/ 1 h 2368"/>
                  <a:gd name="T12" fmla="*/ 14 w 776"/>
                  <a:gd name="T13" fmla="*/ 1 h 2368"/>
                  <a:gd name="T14" fmla="*/ 24 w 776"/>
                  <a:gd name="T15" fmla="*/ 1 h 2368"/>
                  <a:gd name="T16" fmla="*/ 19 w 776"/>
                  <a:gd name="T17" fmla="*/ 1 h 2368"/>
                  <a:gd name="T18" fmla="*/ 26 w 776"/>
                  <a:gd name="T19" fmla="*/ 1 h 2368"/>
                  <a:gd name="T20" fmla="*/ 24 w 776"/>
                  <a:gd name="T21" fmla="*/ 1 h 2368"/>
                  <a:gd name="T22" fmla="*/ 29 w 776"/>
                  <a:gd name="T23" fmla="*/ 1 h 2368"/>
                  <a:gd name="T24" fmla="*/ 29 w 776"/>
                  <a:gd name="T25" fmla="*/ 1 h 2368"/>
                  <a:gd name="T26" fmla="*/ 33 w 776"/>
                  <a:gd name="T27" fmla="*/ 1 h 2368"/>
                  <a:gd name="T28" fmla="*/ 31 w 776"/>
                  <a:gd name="T29" fmla="*/ 1 h 2368"/>
                  <a:gd name="T30" fmla="*/ 36 w 776"/>
                  <a:gd name="T31" fmla="*/ 1 h 2368"/>
                  <a:gd name="T32" fmla="*/ 33 w 776"/>
                  <a:gd name="T33" fmla="*/ 2 h 2368"/>
                  <a:gd name="T34" fmla="*/ 36 w 776"/>
                  <a:gd name="T35" fmla="*/ 2 h 2368"/>
                  <a:gd name="T36" fmla="*/ 33 w 776"/>
                  <a:gd name="T37" fmla="*/ 2 h 2368"/>
                  <a:gd name="T38" fmla="*/ 38 w 776"/>
                  <a:gd name="T39" fmla="*/ 2 h 2368"/>
                  <a:gd name="T40" fmla="*/ 36 w 776"/>
                  <a:gd name="T41" fmla="*/ 2 h 2368"/>
                  <a:gd name="T42" fmla="*/ 38 w 776"/>
                  <a:gd name="T43" fmla="*/ 2 h 2368"/>
                  <a:gd name="T44" fmla="*/ 36 w 776"/>
                  <a:gd name="T45" fmla="*/ 2 h 2368"/>
                  <a:gd name="T46" fmla="*/ 38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3" name="Freeform 130"/>
              <p:cNvSpPr>
                <a:spLocks/>
              </p:cNvSpPr>
              <p:nvPr/>
            </p:nvSpPr>
            <p:spPr bwMode="hidden">
              <a:xfrm flipH="1">
                <a:off x="3507" y="350"/>
                <a:ext cx="273" cy="597"/>
              </a:xfrm>
              <a:custGeom>
                <a:avLst/>
                <a:gdLst>
                  <a:gd name="T0" fmla="*/ 0 w 776"/>
                  <a:gd name="T1" fmla="*/ 0 h 2368"/>
                  <a:gd name="T2" fmla="*/ 1 w 776"/>
                  <a:gd name="T3" fmla="*/ 0 h 2368"/>
                  <a:gd name="T4" fmla="*/ 0 w 776"/>
                  <a:gd name="T5" fmla="*/ 0 h 2368"/>
                  <a:gd name="T6" fmla="*/ 2 w 776"/>
                  <a:gd name="T7" fmla="*/ 0 h 2368"/>
                  <a:gd name="T8" fmla="*/ 1 w 776"/>
                  <a:gd name="T9" fmla="*/ 0 h 2368"/>
                  <a:gd name="T10" fmla="*/ 2 w 776"/>
                  <a:gd name="T11" fmla="*/ 1 h 2368"/>
                  <a:gd name="T12" fmla="*/ 2 w 776"/>
                  <a:gd name="T13" fmla="*/ 1 h 2368"/>
                  <a:gd name="T14" fmla="*/ 2 w 776"/>
                  <a:gd name="T15" fmla="*/ 1 h 2368"/>
                  <a:gd name="T16" fmla="*/ 2 w 776"/>
                  <a:gd name="T17" fmla="*/ 1 h 2368"/>
                  <a:gd name="T18" fmla="*/ 3 w 776"/>
                  <a:gd name="T19" fmla="*/ 1 h 2368"/>
                  <a:gd name="T20" fmla="*/ 2 w 776"/>
                  <a:gd name="T21" fmla="*/ 1 h 2368"/>
                  <a:gd name="T22" fmla="*/ 3 w 776"/>
                  <a:gd name="T23" fmla="*/ 1 h 2368"/>
                  <a:gd name="T24" fmla="*/ 3 w 776"/>
                  <a:gd name="T25" fmla="*/ 1 h 2368"/>
                  <a:gd name="T26" fmla="*/ 4 w 776"/>
                  <a:gd name="T27" fmla="*/ 1 h 2368"/>
                  <a:gd name="T28" fmla="*/ 3 w 776"/>
                  <a:gd name="T29" fmla="*/ 1 h 2368"/>
                  <a:gd name="T30" fmla="*/ 4 w 776"/>
                  <a:gd name="T31" fmla="*/ 1 h 2368"/>
                  <a:gd name="T32" fmla="*/ 4 w 776"/>
                  <a:gd name="T33" fmla="*/ 2 h 2368"/>
                  <a:gd name="T34" fmla="*/ 4 w 776"/>
                  <a:gd name="T35" fmla="*/ 2 h 2368"/>
                  <a:gd name="T36" fmla="*/ 4 w 776"/>
                  <a:gd name="T37" fmla="*/ 2 h 2368"/>
                  <a:gd name="T38" fmla="*/ 4 w 776"/>
                  <a:gd name="T39" fmla="*/ 2 h 2368"/>
                  <a:gd name="T40" fmla="*/ 4 w 776"/>
                  <a:gd name="T41" fmla="*/ 2 h 2368"/>
                  <a:gd name="T42" fmla="*/ 4 w 776"/>
                  <a:gd name="T43" fmla="*/ 2 h 2368"/>
                  <a:gd name="T44" fmla="*/ 4 w 776"/>
                  <a:gd name="T45" fmla="*/ 2 h 2368"/>
                  <a:gd name="T46" fmla="*/ 4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1 h 2368"/>
                  <a:gd name="T12" fmla="*/ 0 w 776"/>
                  <a:gd name="T13" fmla="*/ 1 h 2368"/>
                  <a:gd name="T14" fmla="*/ 0 w 776"/>
                  <a:gd name="T15" fmla="*/ 1 h 2368"/>
                  <a:gd name="T16" fmla="*/ 0 w 776"/>
                  <a:gd name="T17" fmla="*/ 1 h 2368"/>
                  <a:gd name="T18" fmla="*/ 0 w 776"/>
                  <a:gd name="T19" fmla="*/ 1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2 h 2368"/>
                  <a:gd name="T34" fmla="*/ 0 w 776"/>
                  <a:gd name="T35" fmla="*/ 2 h 2368"/>
                  <a:gd name="T36" fmla="*/ 0 w 776"/>
                  <a:gd name="T37" fmla="*/ 2 h 2368"/>
                  <a:gd name="T38" fmla="*/ 0 w 776"/>
                  <a:gd name="T39" fmla="*/ 2 h 2368"/>
                  <a:gd name="T40" fmla="*/ 0 w 776"/>
                  <a:gd name="T41" fmla="*/ 2 h 2368"/>
                  <a:gd name="T42" fmla="*/ 0 w 776"/>
                  <a:gd name="T43" fmla="*/ 2 h 2368"/>
                  <a:gd name="T44" fmla="*/ 0 w 776"/>
                  <a:gd name="T45" fmla="*/ 2 h 2368"/>
                  <a:gd name="T46" fmla="*/ 0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5" name="Freeform 132"/>
              <p:cNvSpPr>
                <a:spLocks/>
              </p:cNvSpPr>
              <p:nvPr/>
            </p:nvSpPr>
            <p:spPr bwMode="hidden">
              <a:xfrm>
                <a:off x="4841" y="894"/>
                <a:ext cx="395" cy="628"/>
              </a:xfrm>
              <a:custGeom>
                <a:avLst/>
                <a:gdLst>
                  <a:gd name="T0" fmla="*/ 0 w 776"/>
                  <a:gd name="T1" fmla="*/ 0 h 2368"/>
                  <a:gd name="T2" fmla="*/ 8 w 776"/>
                  <a:gd name="T3" fmla="*/ 0 h 2368"/>
                  <a:gd name="T4" fmla="*/ 4 w 776"/>
                  <a:gd name="T5" fmla="*/ 0 h 2368"/>
                  <a:gd name="T6" fmla="*/ 11 w 776"/>
                  <a:gd name="T7" fmla="*/ 0 h 2368"/>
                  <a:gd name="T8" fmla="*/ 7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20 w 776"/>
                  <a:gd name="T23" fmla="*/ 1 h 2368"/>
                  <a:gd name="T24" fmla="*/ 20 w 776"/>
                  <a:gd name="T25" fmla="*/ 1 h 2368"/>
                  <a:gd name="T26" fmla="*/ 23 w 776"/>
                  <a:gd name="T27" fmla="*/ 1 h 2368"/>
                  <a:gd name="T28" fmla="*/ 21 w 776"/>
                  <a:gd name="T29" fmla="*/ 2 h 2368"/>
                  <a:gd name="T30" fmla="*/ 24 w 776"/>
                  <a:gd name="T31" fmla="*/ 2 h 2368"/>
                  <a:gd name="T32" fmla="*/ 23 w 776"/>
                  <a:gd name="T33" fmla="*/ 2 h 2368"/>
                  <a:gd name="T34" fmla="*/ 24 w 776"/>
                  <a:gd name="T35" fmla="*/ 2 h 2368"/>
                  <a:gd name="T36" fmla="*/ 23 w 776"/>
                  <a:gd name="T37" fmla="*/ 2 h 2368"/>
                  <a:gd name="T38" fmla="*/ 26 w 776"/>
                  <a:gd name="T39" fmla="*/ 2 h 2368"/>
                  <a:gd name="T40" fmla="*/ 24 w 776"/>
                  <a:gd name="T41" fmla="*/ 3 h 2368"/>
                  <a:gd name="T42" fmla="*/ 26 w 776"/>
                  <a:gd name="T43" fmla="*/ 3 h 2368"/>
                  <a:gd name="T44" fmla="*/ 24 w 776"/>
                  <a:gd name="T45" fmla="*/ 3 h 2368"/>
                  <a:gd name="T46" fmla="*/ 26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6" name="Freeform 133"/>
              <p:cNvSpPr>
                <a:spLocks/>
              </p:cNvSpPr>
              <p:nvPr/>
            </p:nvSpPr>
            <p:spPr bwMode="hidden">
              <a:xfrm>
                <a:off x="4636" y="576"/>
                <a:ext cx="594" cy="417"/>
              </a:xfrm>
              <a:custGeom>
                <a:avLst/>
                <a:gdLst>
                  <a:gd name="T0" fmla="*/ 0 w 776"/>
                  <a:gd name="T1" fmla="*/ 0 h 2368"/>
                  <a:gd name="T2" fmla="*/ 64 w 776"/>
                  <a:gd name="T3" fmla="*/ 0 h 2368"/>
                  <a:gd name="T4" fmla="*/ 25 w 776"/>
                  <a:gd name="T5" fmla="*/ 0 h 2368"/>
                  <a:gd name="T6" fmla="*/ 89 w 776"/>
                  <a:gd name="T7" fmla="*/ 0 h 2368"/>
                  <a:gd name="T8" fmla="*/ 51 w 776"/>
                  <a:gd name="T9" fmla="*/ 0 h 2368"/>
                  <a:gd name="T10" fmla="*/ 101 w 776"/>
                  <a:gd name="T11" fmla="*/ 0 h 2368"/>
                  <a:gd name="T12" fmla="*/ 76 w 776"/>
                  <a:gd name="T13" fmla="*/ 0 h 2368"/>
                  <a:gd name="T14" fmla="*/ 126 w 776"/>
                  <a:gd name="T15" fmla="*/ 0 h 2368"/>
                  <a:gd name="T16" fmla="*/ 101 w 776"/>
                  <a:gd name="T17" fmla="*/ 0 h 2368"/>
                  <a:gd name="T18" fmla="*/ 139 w 776"/>
                  <a:gd name="T19" fmla="*/ 0 h 2368"/>
                  <a:gd name="T20" fmla="*/ 126 w 776"/>
                  <a:gd name="T21" fmla="*/ 0 h 2368"/>
                  <a:gd name="T22" fmla="*/ 152 w 776"/>
                  <a:gd name="T23" fmla="*/ 0 h 2368"/>
                  <a:gd name="T24" fmla="*/ 152 w 776"/>
                  <a:gd name="T25" fmla="*/ 0 h 2368"/>
                  <a:gd name="T26" fmla="*/ 176 w 776"/>
                  <a:gd name="T27" fmla="*/ 0 h 2368"/>
                  <a:gd name="T28" fmla="*/ 164 w 776"/>
                  <a:gd name="T29" fmla="*/ 0 h 2368"/>
                  <a:gd name="T30" fmla="*/ 189 w 776"/>
                  <a:gd name="T31" fmla="*/ 0 h 2368"/>
                  <a:gd name="T32" fmla="*/ 176 w 776"/>
                  <a:gd name="T33" fmla="*/ 0 h 2368"/>
                  <a:gd name="T34" fmla="*/ 189 w 776"/>
                  <a:gd name="T35" fmla="*/ 0 h 2368"/>
                  <a:gd name="T36" fmla="*/ 176 w 776"/>
                  <a:gd name="T37" fmla="*/ 0 h 2368"/>
                  <a:gd name="T38" fmla="*/ 201 w 776"/>
                  <a:gd name="T39" fmla="*/ 0 h 2368"/>
                  <a:gd name="T40" fmla="*/ 189 w 776"/>
                  <a:gd name="T41" fmla="*/ 0 h 2368"/>
                  <a:gd name="T42" fmla="*/ 201 w 776"/>
                  <a:gd name="T43" fmla="*/ 0 h 2368"/>
                  <a:gd name="T44" fmla="*/ 189 w 776"/>
                  <a:gd name="T45" fmla="*/ 0 h 2368"/>
                  <a:gd name="T46" fmla="*/ 20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7" name="Freeform 134"/>
              <p:cNvSpPr>
                <a:spLocks/>
              </p:cNvSpPr>
              <p:nvPr/>
            </p:nvSpPr>
            <p:spPr bwMode="hidden">
              <a:xfrm>
                <a:off x="4658" y="132"/>
                <a:ext cx="260" cy="559"/>
              </a:xfrm>
              <a:custGeom>
                <a:avLst/>
                <a:gdLst>
                  <a:gd name="T0" fmla="*/ 0 w 776"/>
                  <a:gd name="T1" fmla="*/ 0 h 2368"/>
                  <a:gd name="T2" fmla="*/ 1 w 776"/>
                  <a:gd name="T3" fmla="*/ 0 h 2368"/>
                  <a:gd name="T4" fmla="*/ 0 w 776"/>
                  <a:gd name="T5" fmla="*/ 0 h 2368"/>
                  <a:gd name="T6" fmla="*/ 1 w 776"/>
                  <a:gd name="T7" fmla="*/ 0 h 2368"/>
                  <a:gd name="T8" fmla="*/ 1 w 776"/>
                  <a:gd name="T9" fmla="*/ 0 h 2368"/>
                  <a:gd name="T10" fmla="*/ 2 w 776"/>
                  <a:gd name="T11" fmla="*/ 0 h 2368"/>
                  <a:gd name="T12" fmla="*/ 1 w 776"/>
                  <a:gd name="T13" fmla="*/ 0 h 2368"/>
                  <a:gd name="T14" fmla="*/ 2 w 776"/>
                  <a:gd name="T15" fmla="*/ 0 h 2368"/>
                  <a:gd name="T16" fmla="*/ 2 w 776"/>
                  <a:gd name="T17" fmla="*/ 0 h 2368"/>
                  <a:gd name="T18" fmla="*/ 2 w 776"/>
                  <a:gd name="T19" fmla="*/ 0 h 2368"/>
                  <a:gd name="T20" fmla="*/ 2 w 776"/>
                  <a:gd name="T21" fmla="*/ 0 h 2368"/>
                  <a:gd name="T22" fmla="*/ 2 w 776"/>
                  <a:gd name="T23" fmla="*/ 1 h 2368"/>
                  <a:gd name="T24" fmla="*/ 2 w 776"/>
                  <a:gd name="T25" fmla="*/ 1 h 2368"/>
                  <a:gd name="T26" fmla="*/ 3 w 776"/>
                  <a:gd name="T27" fmla="*/ 1 h 2368"/>
                  <a:gd name="T28" fmla="*/ 3 w 776"/>
                  <a:gd name="T29" fmla="*/ 1 h 2368"/>
                  <a:gd name="T30" fmla="*/ 3 w 776"/>
                  <a:gd name="T31" fmla="*/ 1 h 2368"/>
                  <a:gd name="T32" fmla="*/ 3 w 776"/>
                  <a:gd name="T33" fmla="*/ 1 h 2368"/>
                  <a:gd name="T34" fmla="*/ 3 w 776"/>
                  <a:gd name="T35" fmla="*/ 1 h 2368"/>
                  <a:gd name="T36" fmla="*/ 3 w 776"/>
                  <a:gd name="T37" fmla="*/ 1 h 2368"/>
                  <a:gd name="T38" fmla="*/ 3 w 776"/>
                  <a:gd name="T39" fmla="*/ 1 h 2368"/>
                  <a:gd name="T40" fmla="*/ 3 w 776"/>
                  <a:gd name="T41" fmla="*/ 1 h 2368"/>
                  <a:gd name="T42" fmla="*/ 3 w 776"/>
                  <a:gd name="T43" fmla="*/ 2 h 2368"/>
                  <a:gd name="T44" fmla="*/ 3 w 776"/>
                  <a:gd name="T45" fmla="*/ 2 h 2368"/>
                  <a:gd name="T46" fmla="*/ 3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2390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2390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4" name="Rectangle 140"/>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400">
                <a:solidFill>
                  <a:srgbClr val="FFCC00"/>
                </a:solidFill>
                <a:latin typeface="Arial Black"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478" r:id="rId1"/>
    <p:sldLayoutId id="2147484479" r:id="rId2"/>
    <p:sldLayoutId id="2147484480" r:id="rId3"/>
    <p:sldLayoutId id="2147484481" r:id="rId4"/>
    <p:sldLayoutId id="2147484482" r:id="rId5"/>
    <p:sldLayoutId id="2147484483" r:id="rId6"/>
    <p:sldLayoutId id="2147484484" r:id="rId7"/>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6793" algn="l" rtl="0" fontAlgn="base">
        <a:spcBef>
          <a:spcPct val="0"/>
        </a:spcBef>
        <a:spcAft>
          <a:spcPct val="0"/>
        </a:spcAft>
        <a:defRPr sz="4400">
          <a:solidFill>
            <a:schemeClr val="tx2"/>
          </a:solidFill>
          <a:latin typeface="Arial Black" pitchFamily="-112" charset="0"/>
        </a:defRPr>
      </a:lvl6pPr>
      <a:lvl7pPr marL="913589" algn="l" rtl="0" fontAlgn="base">
        <a:spcBef>
          <a:spcPct val="0"/>
        </a:spcBef>
        <a:spcAft>
          <a:spcPct val="0"/>
        </a:spcAft>
        <a:defRPr sz="4400">
          <a:solidFill>
            <a:schemeClr val="tx2"/>
          </a:solidFill>
          <a:latin typeface="Arial Black" pitchFamily="-112" charset="0"/>
        </a:defRPr>
      </a:lvl7pPr>
      <a:lvl8pPr marL="1370390" algn="l" rtl="0" fontAlgn="base">
        <a:spcBef>
          <a:spcPct val="0"/>
        </a:spcBef>
        <a:spcAft>
          <a:spcPct val="0"/>
        </a:spcAft>
        <a:defRPr sz="4400">
          <a:solidFill>
            <a:schemeClr val="tx2"/>
          </a:solidFill>
          <a:latin typeface="Arial Black" pitchFamily="-112" charset="0"/>
        </a:defRPr>
      </a:lvl8pPr>
      <a:lvl9pPr marL="1827184" algn="l" rtl="0" fontAlgn="base">
        <a:spcBef>
          <a:spcPct val="0"/>
        </a:spcBef>
        <a:spcAft>
          <a:spcPct val="0"/>
        </a:spcAft>
        <a:defRPr sz="4400">
          <a:solidFill>
            <a:schemeClr val="tx2"/>
          </a:solidFill>
          <a:latin typeface="Arial Black" pitchFamily="-112" charset="0"/>
        </a:defRPr>
      </a:lvl9pPr>
    </p:titleStyle>
    <p:bodyStyle>
      <a:lvl1pPr marL="342600" indent="-3426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783"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5584"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2379"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69173"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597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276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22" name="Group 2"/>
          <p:cNvGrpSpPr>
            <a:grpSpLocks/>
          </p:cNvGrpSpPr>
          <p:nvPr/>
        </p:nvGrpSpPr>
        <p:grpSpPr bwMode="auto">
          <a:xfrm>
            <a:off x="0" y="2286000"/>
            <a:ext cx="9144000" cy="3581400"/>
            <a:chOff x="0" y="1968"/>
            <a:chExt cx="5760" cy="2256"/>
          </a:xfrm>
        </p:grpSpPr>
        <p:sp>
          <p:nvSpPr>
            <p:cNvPr id="13312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9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9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grpSp>
      <p:sp>
        <p:nvSpPr>
          <p:cNvPr id="13312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ltLang="ja-JP"/>
              <a:t>Click to edit Master title style</a:t>
            </a:r>
          </a:p>
        </p:txBody>
      </p:sp>
      <p:sp>
        <p:nvSpPr>
          <p:cNvPr id="133124" name="Rectangle 67"/>
          <p:cNvSpPr>
            <a:spLocks noGrp="1" noChangeArrowheads="1"/>
          </p:cNvSpPr>
          <p:nvPr>
            <p:ph type="body" idx="1"/>
          </p:nvPr>
        </p:nvSpPr>
        <p:spPr bwMode="auto">
          <a:xfrm>
            <a:off x="571500" y="1981201"/>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481348" name="Rectangle 68"/>
          <p:cNvSpPr>
            <a:spLocks noGrp="1" noChangeArrowheads="1"/>
          </p:cNvSpPr>
          <p:nvPr>
            <p:ph type="dt" sz="half" idx="2"/>
          </p:nvPr>
        </p:nvSpPr>
        <p:spPr bwMode="auto">
          <a:xfrm>
            <a:off x="152401" y="6248400"/>
            <a:ext cx="1752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kumimoji="1" sz="1400">
                <a:solidFill>
                  <a:srgbClr val="FFFFFF"/>
                </a:solidFill>
                <a:latin typeface="+mn-lt"/>
                <a:ea typeface="+mn-ea"/>
                <a:cs typeface="+mn-cs"/>
              </a:defRPr>
            </a:lvl1pPr>
          </a:lstStyle>
          <a:p>
            <a:pPr eaLnBrk="1" hangingPunct="1">
              <a:defRPr/>
            </a:pPr>
            <a:endParaRPr lang="en-US" altLang="ja-JP">
              <a:latin typeface="Helvetica"/>
              <a:ea typeface="Osaka"/>
              <a:cs typeface="Osaka"/>
            </a:endParaRPr>
          </a:p>
        </p:txBody>
      </p:sp>
      <p:sp>
        <p:nvSpPr>
          <p:cNvPr id="481349" name="Rectangle 69"/>
          <p:cNvSpPr>
            <a:spLocks noGrp="1" noChangeArrowheads="1"/>
          </p:cNvSpPr>
          <p:nvPr>
            <p:ph type="ftr" sz="quarter" idx="3"/>
          </p:nvPr>
        </p:nvSpPr>
        <p:spPr bwMode="auto">
          <a:xfrm>
            <a:off x="2057403" y="6248400"/>
            <a:ext cx="5237163"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kumimoji="1" sz="1400">
                <a:solidFill>
                  <a:srgbClr val="FFFFFF"/>
                </a:solidFill>
                <a:latin typeface="+mn-lt"/>
                <a:ea typeface="+mn-ea"/>
                <a:cs typeface="+mn-cs"/>
              </a:defRPr>
            </a:lvl1pPr>
          </a:lstStyle>
          <a:p>
            <a:pPr eaLnBrk="1" hangingPunct="1">
              <a:defRPr/>
            </a:pPr>
            <a:endParaRPr lang="en-US" altLang="ja-JP">
              <a:latin typeface="Helvetica"/>
              <a:ea typeface="Osaka"/>
              <a:cs typeface="Osaka"/>
            </a:endParaRPr>
          </a:p>
        </p:txBody>
      </p:sp>
      <p:sp>
        <p:nvSpPr>
          <p:cNvPr id="48135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defRPr kumimoji="1" sz="1400">
                <a:solidFill>
                  <a:srgbClr val="FFFFFF"/>
                </a:solidFill>
                <a:latin typeface="Helvetica" charset="0"/>
                <a:ea typeface="Osaka" charset="0"/>
                <a:cs typeface="Osaka" charset="0"/>
              </a:defRPr>
            </a:lvl1pPr>
          </a:lstStyle>
          <a:p>
            <a:pPr algn="ctr" eaLnBrk="1" hangingPunct="1">
              <a:defRPr/>
            </a:pPr>
            <a:fld id="{718C6ADA-5543-9E44-B066-8E79867D4053}" type="slidenum">
              <a:rPr lang="en-US" altLang="ja-JP"/>
              <a:pPr algn="ctr" eaLnBrk="1" hangingPunct="1">
                <a:defRPr/>
              </a:pPr>
              <a:t>‹#›</a:t>
            </a:fld>
            <a:endParaRPr lang="en-US" altLang="ja-JP"/>
          </a:p>
        </p:txBody>
      </p:sp>
      <p:pic>
        <p:nvPicPr>
          <p:cNvPr id="13312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0411632"/>
      </p:ext>
    </p:extLst>
  </p:cSld>
  <p:clrMap bg1="dk2" tx1="lt1" bg2="dk1" tx2="lt2" accent1="accent1" accent2="accent2" accent3="accent3" accent4="accent4" accent5="accent5" accent6="accent6" hlink="hlink" folHlink="folHlink"/>
  <p:sldLayoutIdLst>
    <p:sldLayoutId id="2147484486"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2pPr>
      <a:lvl3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3pPr>
      <a:lvl4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4pPr>
      <a:lvl5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5pPr>
      <a:lvl6pPr marL="456793"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6pPr>
      <a:lvl7pPr marL="913589"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7pPr>
      <a:lvl8pPr marL="1370390"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8pPr>
      <a:lvl9pPr marL="1827184"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9pPr>
    </p:titleStyle>
    <p:bodyStyle>
      <a:lvl1pPr marL="453626" indent="-352114"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351" indent="-35052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0390" indent="-317222"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3040" indent="-301357"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5839" indent="-295016"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2631" indent="-295016"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6pPr>
      <a:lvl7pPr marL="3259427" indent="-295016"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7pPr>
      <a:lvl8pPr marL="3716224" indent="-295016"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8pPr>
      <a:lvl9pPr marL="4173021" indent="-295016"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600832405"/>
      </p:ext>
    </p:extLst>
  </p:cSld>
  <p:clrMap bg1="lt1" tx1="dk1" bg2="lt2" tx2="dk2" accent1="accent1" accent2="accent2" accent3="accent3" accent4="accent4" accent5="accent5" accent6="accent6" hlink="hlink" folHlink="folHlink"/>
  <p:sldLayoutIdLst>
    <p:sldLayoutId id="2147484488" r:id="rId1"/>
    <p:sldLayoutId id="2147484489" r:id="rId2"/>
    <p:sldLayoutId id="2147484490" r:id="rId3"/>
    <p:sldLayoutId id="2147484491" r:id="rId4"/>
    <p:sldLayoutId id="2147484492" r:id="rId5"/>
    <p:sldLayoutId id="2147484493" r:id="rId6"/>
    <p:sldLayoutId id="2147484494" r:id="rId7"/>
    <p:sldLayoutId id="2147484495" r:id="rId8"/>
    <p:sldLayoutId id="2147484496" r:id="rId9"/>
    <p:sldLayoutId id="2147484497" r:id="rId10"/>
    <p:sldLayoutId id="2147484498"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37219"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742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eaLnBrk="0" hangingPunct="0">
              <a:spcBef>
                <a:spcPct val="0"/>
              </a:spcBef>
              <a:buClrTx/>
              <a:buFontTx/>
              <a:buNone/>
              <a:defRPr sz="1400">
                <a:solidFill>
                  <a:srgbClr val="FFFFFF"/>
                </a:solidFill>
                <a:latin typeface="+mn-lt"/>
                <a:ea typeface="+mn-ea"/>
                <a:cs typeface="+mn-cs"/>
              </a:defRPr>
            </a:lvl1pPr>
          </a:lstStyle>
          <a:p>
            <a:endParaRPr lang="zh-CN" altLang="en-US"/>
          </a:p>
        </p:txBody>
      </p:sp>
      <p:sp>
        <p:nvSpPr>
          <p:cNvPr id="487429" name="Rectangle 5"/>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eaLnBrk="0" hangingPunct="0">
              <a:spcBef>
                <a:spcPct val="0"/>
              </a:spcBef>
              <a:buClrTx/>
              <a:buFontTx/>
              <a:buNone/>
              <a:defRPr sz="1400">
                <a:solidFill>
                  <a:srgbClr val="FFFFFF"/>
                </a:solidFill>
                <a:latin typeface="+mn-lt"/>
                <a:ea typeface="+mn-ea"/>
                <a:cs typeface="+mn-cs"/>
              </a:defRPr>
            </a:lvl1pPr>
          </a:lstStyle>
          <a:p>
            <a:endParaRPr lang="zh-CN" altLang="en-US"/>
          </a:p>
        </p:txBody>
      </p:sp>
      <p:sp>
        <p:nvSpPr>
          <p:cNvPr id="487430" name="Rectangle 6"/>
          <p:cNvSpPr>
            <a:spLocks noGrp="1" noChangeArrowheads="1"/>
          </p:cNvSpPr>
          <p:nvPr>
            <p:ph type="sldNum" sz="quarter" idx="4"/>
          </p:nvPr>
        </p:nvSpPr>
        <p:spPr bwMode="auto">
          <a:xfrm>
            <a:off x="6477001" y="6400800"/>
            <a:ext cx="19050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eaLnBrk="0" hangingPunct="0">
              <a:defRPr sz="1400">
                <a:solidFill>
                  <a:srgbClr val="FFFFFF"/>
                </a:solidFill>
                <a:latin typeface="Arial"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00" r:id="rId1"/>
    <p:sldLayoutId id="2147484501" r:id="rId2"/>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2" charset="-128"/>
          <a:cs typeface="ＭＳ Ｐゴシック" pitchFamily="-112" charset="-128"/>
        </a:defRPr>
      </a:lvl1pPr>
      <a:lvl2pPr algn="l" rtl="0" eaLnBrk="0" fontAlgn="base" hangingPunct="0">
        <a:lnSpc>
          <a:spcPct val="90000"/>
        </a:lnSpc>
        <a:spcBef>
          <a:spcPct val="0"/>
        </a:spcBef>
        <a:spcAft>
          <a:spcPct val="0"/>
        </a:spcAft>
        <a:defRPr sz="42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0"/>
        </a:spcBef>
        <a:spcAft>
          <a:spcPct val="0"/>
        </a:spcAft>
        <a:defRPr sz="42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0"/>
        </a:spcBef>
        <a:spcAft>
          <a:spcPct val="0"/>
        </a:spcAft>
        <a:defRPr sz="42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0"/>
        </a:spcBef>
        <a:spcAft>
          <a:spcPct val="0"/>
        </a:spcAft>
        <a:defRPr sz="4200">
          <a:solidFill>
            <a:schemeClr val="tx2"/>
          </a:solidFill>
          <a:latin typeface="Arial" pitchFamily="-112" charset="0"/>
          <a:ea typeface="ＭＳ Ｐゴシック" pitchFamily="-112" charset="-128"/>
          <a:cs typeface="ＭＳ Ｐゴシック" pitchFamily="-112" charset="-128"/>
        </a:defRPr>
      </a:lvl5pPr>
      <a:lvl6pPr marL="456793" algn="l" rtl="0" eaLnBrk="0" fontAlgn="base" hangingPunct="0">
        <a:lnSpc>
          <a:spcPct val="90000"/>
        </a:lnSpc>
        <a:spcBef>
          <a:spcPct val="0"/>
        </a:spcBef>
        <a:spcAft>
          <a:spcPct val="0"/>
        </a:spcAft>
        <a:defRPr sz="4200">
          <a:solidFill>
            <a:schemeClr val="tx2"/>
          </a:solidFill>
          <a:latin typeface="Arial" pitchFamily="-112" charset="0"/>
        </a:defRPr>
      </a:lvl6pPr>
      <a:lvl7pPr marL="913589" algn="l" rtl="0" eaLnBrk="0" fontAlgn="base" hangingPunct="0">
        <a:lnSpc>
          <a:spcPct val="90000"/>
        </a:lnSpc>
        <a:spcBef>
          <a:spcPct val="0"/>
        </a:spcBef>
        <a:spcAft>
          <a:spcPct val="0"/>
        </a:spcAft>
        <a:defRPr sz="4200">
          <a:solidFill>
            <a:schemeClr val="tx2"/>
          </a:solidFill>
          <a:latin typeface="Arial" pitchFamily="-112" charset="0"/>
        </a:defRPr>
      </a:lvl7pPr>
      <a:lvl8pPr marL="1370390" algn="l" rtl="0" eaLnBrk="0" fontAlgn="base" hangingPunct="0">
        <a:lnSpc>
          <a:spcPct val="90000"/>
        </a:lnSpc>
        <a:spcBef>
          <a:spcPct val="0"/>
        </a:spcBef>
        <a:spcAft>
          <a:spcPct val="0"/>
        </a:spcAft>
        <a:defRPr sz="4200">
          <a:solidFill>
            <a:schemeClr val="tx2"/>
          </a:solidFill>
          <a:latin typeface="Arial" pitchFamily="-112" charset="0"/>
        </a:defRPr>
      </a:lvl8pPr>
      <a:lvl9pPr marL="1827184" algn="l" rtl="0" eaLnBrk="0" fontAlgn="base" hangingPunct="0">
        <a:lnSpc>
          <a:spcPct val="90000"/>
        </a:lnSpc>
        <a:spcBef>
          <a:spcPct val="0"/>
        </a:spcBef>
        <a:spcAft>
          <a:spcPct val="0"/>
        </a:spcAft>
        <a:defRPr sz="4200">
          <a:solidFill>
            <a:schemeClr val="tx2"/>
          </a:solidFill>
          <a:latin typeface="Arial" pitchFamily="-112" charset="0"/>
        </a:defRPr>
      </a:lvl9pPr>
    </p:titleStyle>
    <p:bodyStyle>
      <a:lvl1pPr marL="342600" indent="-3426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12" charset="-128"/>
        </a:defRPr>
      </a:lvl2pPr>
      <a:lvl3pPr marL="1141986" indent="-228395"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12" charset="-128"/>
        </a:defRPr>
      </a:lvl3pPr>
      <a:lvl4pPr marL="1598783" indent="-228395"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12" charset="-128"/>
        </a:defRPr>
      </a:lvl4pPr>
      <a:lvl5pPr marL="2055584" indent="-228395"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12" charset="-128"/>
        </a:defRPr>
      </a:lvl5pPr>
      <a:lvl6pPr marL="2512379" indent="-228395" algn="l" rtl="0" eaLnBrk="0" fontAlgn="base" hangingPunct="0">
        <a:lnSpc>
          <a:spcPct val="90000"/>
        </a:lnSpc>
        <a:spcBef>
          <a:spcPct val="20000"/>
        </a:spcBef>
        <a:spcAft>
          <a:spcPct val="0"/>
        </a:spcAft>
        <a:buSzPct val="80000"/>
        <a:buFont typeface="Wingdings" pitchFamily="-112" charset="2"/>
        <a:buChar char="l"/>
        <a:defRPr sz="2000">
          <a:solidFill>
            <a:schemeClr val="tx1"/>
          </a:solidFill>
          <a:latin typeface="+mn-lt"/>
          <a:ea typeface="ＭＳ Ｐゴシック" pitchFamily="-112" charset="-128"/>
        </a:defRPr>
      </a:lvl6pPr>
      <a:lvl7pPr marL="2969173" indent="-228395" algn="l" rtl="0" eaLnBrk="0" fontAlgn="base" hangingPunct="0">
        <a:lnSpc>
          <a:spcPct val="90000"/>
        </a:lnSpc>
        <a:spcBef>
          <a:spcPct val="20000"/>
        </a:spcBef>
        <a:spcAft>
          <a:spcPct val="0"/>
        </a:spcAft>
        <a:buSzPct val="80000"/>
        <a:buFont typeface="Wingdings" pitchFamily="-112" charset="2"/>
        <a:buChar char="l"/>
        <a:defRPr sz="2000">
          <a:solidFill>
            <a:schemeClr val="tx1"/>
          </a:solidFill>
          <a:latin typeface="+mn-lt"/>
          <a:ea typeface="ＭＳ Ｐゴシック" pitchFamily="-112" charset="-128"/>
        </a:defRPr>
      </a:lvl7pPr>
      <a:lvl8pPr marL="3425972" indent="-228395" algn="l" rtl="0" eaLnBrk="0" fontAlgn="base" hangingPunct="0">
        <a:lnSpc>
          <a:spcPct val="90000"/>
        </a:lnSpc>
        <a:spcBef>
          <a:spcPct val="20000"/>
        </a:spcBef>
        <a:spcAft>
          <a:spcPct val="0"/>
        </a:spcAft>
        <a:buSzPct val="80000"/>
        <a:buFont typeface="Wingdings" pitchFamily="-112" charset="2"/>
        <a:buChar char="l"/>
        <a:defRPr sz="2000">
          <a:solidFill>
            <a:schemeClr val="tx1"/>
          </a:solidFill>
          <a:latin typeface="+mn-lt"/>
          <a:ea typeface="ＭＳ Ｐゴシック" pitchFamily="-112" charset="-128"/>
        </a:defRPr>
      </a:lvl8pPr>
      <a:lvl9pPr marL="3882762" indent="-228395" algn="l" rtl="0" eaLnBrk="0" fontAlgn="base" hangingPunct="0">
        <a:lnSpc>
          <a:spcPct val="90000"/>
        </a:lnSpc>
        <a:spcBef>
          <a:spcPct val="20000"/>
        </a:spcBef>
        <a:spcAft>
          <a:spcPct val="0"/>
        </a:spcAft>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lvl1pPr>
          </a:lstStyle>
          <a:p>
            <a:fld id="{97DA1CAF-EFFD-40F5-A7E9-D811A0C47F23}" type="slidenum">
              <a:rPr lang="zh-CN" altLang="en-US" smtClean="0"/>
              <a:pPr/>
              <a:t>‹#›</a:t>
            </a:fld>
            <a:endParaRPr lang="en-US" altLang="zh-CN"/>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161" r:id="rId1"/>
    <p:sldLayoutId id="2147484162" r:id="rId2"/>
    <p:sldLayoutId id="2147484163" r:id="rId3"/>
    <p:sldLayoutId id="2147484164" r:id="rId4"/>
    <p:sldLayoutId id="2147484165" r:id="rId5"/>
    <p:sldLayoutId id="2147484166" r:id="rId6"/>
    <p:sldLayoutId id="2147484167" r:id="rId7"/>
    <p:sldLayoutId id="2147484168" r:id="rId8"/>
    <p:sldLayoutId id="2147484169" r:id="rId9"/>
    <p:sldLayoutId id="2147484170" r:id="rId10"/>
    <p:sldLayoutId id="214748417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39266" name="Group 2"/>
          <p:cNvGrpSpPr>
            <a:grpSpLocks/>
          </p:cNvGrpSpPr>
          <p:nvPr/>
        </p:nvGrpSpPr>
        <p:grpSpPr bwMode="auto">
          <a:xfrm>
            <a:off x="3800476" y="1789115"/>
            <a:ext cx="5340350" cy="5056187"/>
            <a:chOff x="2394" y="1127"/>
            <a:chExt cx="3364" cy="3185"/>
          </a:xfrm>
        </p:grpSpPr>
        <p:sp>
          <p:nvSpPr>
            <p:cNvPr id="476163"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4"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5"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6"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7"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8"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9"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0"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1"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2"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3"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4"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5"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6"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7"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8"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9"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0"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1"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2"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3"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4"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5"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6"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7"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8"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9"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0"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1"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2"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3"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4"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5"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6"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grpSp>
      <p:sp>
        <p:nvSpPr>
          <p:cNvPr id="476197"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476198" name="Rectangle 38"/>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6199"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a:spcBef>
                <a:spcPct val="0"/>
              </a:spcBef>
              <a:buClrTx/>
              <a:buFontTx/>
              <a:buNone/>
              <a:defRPr sz="1200">
                <a:solidFill>
                  <a:srgbClr val="FFFFFF"/>
                </a:solidFill>
                <a:latin typeface="+mn-lt"/>
                <a:ea typeface="+mn-ea"/>
                <a:cs typeface="+mn-cs"/>
              </a:defRPr>
            </a:lvl1pPr>
          </a:lstStyle>
          <a:p>
            <a:endParaRPr lang="zh-CN" altLang="en-US"/>
          </a:p>
        </p:txBody>
      </p:sp>
      <p:sp>
        <p:nvSpPr>
          <p:cNvPr id="476200" name="Rectangle 40"/>
          <p:cNvSpPr>
            <a:spLocks noGrp="1" noChangeArrowheads="1"/>
          </p:cNvSpPr>
          <p:nvPr>
            <p:ph type="ftr" sz="quarter" idx="3"/>
          </p:nvPr>
        </p:nvSpPr>
        <p:spPr bwMode="auto">
          <a:xfrm>
            <a:off x="3124201" y="6278563"/>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a:spcBef>
                <a:spcPct val="0"/>
              </a:spcBef>
              <a:buClrTx/>
              <a:buFontTx/>
              <a:buNone/>
              <a:defRPr sz="1200">
                <a:solidFill>
                  <a:srgbClr val="FFFFFF"/>
                </a:solidFill>
                <a:latin typeface="+mn-lt"/>
                <a:ea typeface="+mn-ea"/>
                <a:cs typeface="+mn-cs"/>
              </a:defRPr>
            </a:lvl1pPr>
          </a:lstStyle>
          <a:p>
            <a:endParaRPr lang="zh-CN" altLang="en-US"/>
          </a:p>
        </p:txBody>
      </p:sp>
      <p:sp>
        <p:nvSpPr>
          <p:cNvPr id="476201"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solidFill>
                  <a:srgbClr val="FFFFFF"/>
                </a:solidFill>
                <a:latin typeface="Tahoma"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03" r:id="rId1"/>
    <p:sldLayoutId id="2147484504"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600" indent="-3426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1986" indent="-228395"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598783" indent="-228395"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5584" indent="-228395"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2379" indent="-228395"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69173" indent="-228395"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5972" indent="-228395"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2762" indent="-228395"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p:nvPr>
        </p:nvSpPr>
        <p:spPr bwMode="auto">
          <a:xfrm>
            <a:off x="2209801" y="1295400"/>
            <a:ext cx="5410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41315" name="Rectangle 3"/>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9476" name="Rectangle 4"/>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eaLnBrk="0" hangingPunct="0">
              <a:spcBef>
                <a:spcPct val="0"/>
              </a:spcBef>
              <a:buClrTx/>
              <a:buFontTx/>
              <a:buNone/>
              <a:defRPr sz="1400">
                <a:solidFill>
                  <a:srgbClr val="000000"/>
                </a:solidFill>
                <a:latin typeface="+mn-lt"/>
                <a:ea typeface="+mn-ea"/>
                <a:cs typeface="+mn-cs"/>
              </a:defRPr>
            </a:lvl1pPr>
          </a:lstStyle>
          <a:p>
            <a:endParaRPr lang="zh-CN" altLang="en-US"/>
          </a:p>
        </p:txBody>
      </p:sp>
      <p:sp>
        <p:nvSpPr>
          <p:cNvPr id="489477" name="Rectangle 5"/>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eaLnBrk="0" hangingPunct="0">
              <a:spcBef>
                <a:spcPct val="0"/>
              </a:spcBef>
              <a:buClrTx/>
              <a:buFontTx/>
              <a:buNone/>
              <a:defRPr sz="1400">
                <a:solidFill>
                  <a:srgbClr val="000000"/>
                </a:solidFill>
                <a:latin typeface="+mn-lt"/>
                <a:ea typeface="+mn-ea"/>
                <a:cs typeface="+mn-cs"/>
              </a:defRPr>
            </a:lvl1pPr>
          </a:lstStyle>
          <a:p>
            <a:endParaRPr lang="zh-CN" altLang="en-US"/>
          </a:p>
        </p:txBody>
      </p:sp>
      <p:sp>
        <p:nvSpPr>
          <p:cNvPr id="489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eaLnBrk="0" hangingPunct="0">
              <a:defRPr sz="1400">
                <a:solidFill>
                  <a:srgbClr val="000000"/>
                </a:solidFill>
                <a:latin typeface="Arial" charset="0"/>
              </a:defRPr>
            </a:lvl1pPr>
          </a:lstStyle>
          <a:p>
            <a:fld id="{97DA1CAF-EFFD-40F5-A7E9-D811A0C47F23}" type="slidenum">
              <a:rPr lang="zh-CN" altLang="en-US" smtClean="0"/>
              <a:pPr/>
              <a:t>‹#›</a:t>
            </a:fld>
            <a:endParaRPr lang="en-US" altLang="zh-CN"/>
          </a:p>
        </p:txBody>
      </p:sp>
    </p:spTree>
  </p:cSld>
  <p:clrMap bg1="lt1" tx1="dk1" bg2="lt2" tx2="dk2" accent1="accent1" accent2="accent2" accent3="accent3" accent4="accent4" accent5="accent5" accent6="accent6" hlink="hlink" folHlink="folHlink"/>
  <p:sldLayoutIdLst>
    <p:sldLayoutId id="2147484506" r:id="rId1"/>
    <p:sldLayoutId id="2147484507" r:id="rId2"/>
  </p:sldLayoutIdLst>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5pPr>
      <a:lvl6pPr marL="456793" algn="ctr" rtl="0" fontAlgn="base">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6pPr>
      <a:lvl7pPr marL="913589" algn="ctr" rtl="0" fontAlgn="base">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7pPr>
      <a:lvl8pPr marL="1370390" algn="ctr" rtl="0" fontAlgn="base">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8pPr>
      <a:lvl9pPr marL="1827184" algn="ctr" rtl="0" fontAlgn="base">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Font typeface="Wingdings" charset="0"/>
        <a:buChar char="ü"/>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Wingdings" charset="0"/>
        <a:buChar char="ü"/>
        <a:defRPr sz="2800">
          <a:solidFill>
            <a:schemeClr val="tx1"/>
          </a:solidFill>
          <a:latin typeface="+mn-lt"/>
          <a:ea typeface="+mn-ea"/>
        </a:defRPr>
      </a:lvl2pPr>
      <a:lvl3pPr marL="1141986" indent="-228395" algn="l" rtl="0" eaLnBrk="0" fontAlgn="base" hangingPunct="0">
        <a:spcBef>
          <a:spcPct val="20000"/>
        </a:spcBef>
        <a:spcAft>
          <a:spcPct val="0"/>
        </a:spcAft>
        <a:buFont typeface="Wingdings" charset="0"/>
        <a:buChar char="ü"/>
        <a:defRPr sz="2400">
          <a:solidFill>
            <a:schemeClr val="tx1"/>
          </a:solidFill>
          <a:latin typeface="+mn-lt"/>
          <a:ea typeface="+mn-ea"/>
        </a:defRPr>
      </a:lvl3pPr>
      <a:lvl4pPr marL="1598783" indent="-228395" algn="l" rtl="0" eaLnBrk="0" fontAlgn="base" hangingPunct="0">
        <a:spcBef>
          <a:spcPct val="20000"/>
        </a:spcBef>
        <a:spcAft>
          <a:spcPct val="0"/>
        </a:spcAft>
        <a:buFont typeface="Wingdings" charset="0"/>
        <a:buChar char="ü"/>
        <a:defRPr sz="2000">
          <a:solidFill>
            <a:schemeClr val="tx1"/>
          </a:solidFill>
          <a:latin typeface="+mn-lt"/>
          <a:ea typeface="+mn-ea"/>
        </a:defRPr>
      </a:lvl4pPr>
      <a:lvl5pPr marL="2055584" indent="-228395" algn="l" rtl="0" eaLnBrk="0" fontAlgn="base" hangingPunct="0">
        <a:spcBef>
          <a:spcPct val="20000"/>
        </a:spcBef>
        <a:spcAft>
          <a:spcPct val="0"/>
        </a:spcAft>
        <a:buFont typeface="Wingdings" charset="0"/>
        <a:buChar char="ü"/>
        <a:defRPr sz="2000">
          <a:solidFill>
            <a:schemeClr val="tx1"/>
          </a:solidFill>
          <a:latin typeface="+mn-lt"/>
          <a:ea typeface="+mn-ea"/>
        </a:defRPr>
      </a:lvl5pPr>
      <a:lvl6pPr marL="2512379" indent="-228395" algn="l" rtl="0" fontAlgn="base">
        <a:spcBef>
          <a:spcPct val="20000"/>
        </a:spcBef>
        <a:spcAft>
          <a:spcPct val="0"/>
        </a:spcAft>
        <a:buFont typeface="Wingdings" pitchFamily="-112" charset="2"/>
        <a:buChar char="ü"/>
        <a:defRPr sz="2000">
          <a:solidFill>
            <a:schemeClr val="tx1"/>
          </a:solidFill>
          <a:latin typeface="+mn-lt"/>
          <a:ea typeface="+mn-ea"/>
        </a:defRPr>
      </a:lvl6pPr>
      <a:lvl7pPr marL="2969173" indent="-228395" algn="l" rtl="0" fontAlgn="base">
        <a:spcBef>
          <a:spcPct val="20000"/>
        </a:spcBef>
        <a:spcAft>
          <a:spcPct val="0"/>
        </a:spcAft>
        <a:buFont typeface="Wingdings" pitchFamily="-112" charset="2"/>
        <a:buChar char="ü"/>
        <a:defRPr sz="2000">
          <a:solidFill>
            <a:schemeClr val="tx1"/>
          </a:solidFill>
          <a:latin typeface="+mn-lt"/>
          <a:ea typeface="+mn-ea"/>
        </a:defRPr>
      </a:lvl7pPr>
      <a:lvl8pPr marL="3425972" indent="-228395" algn="l" rtl="0" fontAlgn="base">
        <a:spcBef>
          <a:spcPct val="20000"/>
        </a:spcBef>
        <a:spcAft>
          <a:spcPct val="0"/>
        </a:spcAft>
        <a:buFont typeface="Wingdings" pitchFamily="-112" charset="2"/>
        <a:buChar char="ü"/>
        <a:defRPr sz="2000">
          <a:solidFill>
            <a:schemeClr val="tx1"/>
          </a:solidFill>
          <a:latin typeface="+mn-lt"/>
          <a:ea typeface="+mn-ea"/>
        </a:defRPr>
      </a:lvl8pPr>
      <a:lvl9pPr marL="3882762" indent="-228395" algn="l" rtl="0" fontAlgn="base">
        <a:spcBef>
          <a:spcPct val="20000"/>
        </a:spcBef>
        <a:spcAft>
          <a:spcPct val="0"/>
        </a:spcAft>
        <a:buFont typeface="Wingdings" pitchFamily="-112" charset="2"/>
        <a:buChar char="ü"/>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3906" name="Group 2"/>
          <p:cNvGrpSpPr>
            <a:grpSpLocks/>
          </p:cNvGrpSpPr>
          <p:nvPr/>
        </p:nvGrpSpPr>
        <p:grpSpPr bwMode="auto">
          <a:xfrm>
            <a:off x="6303965" y="2"/>
            <a:ext cx="2840037" cy="3254375"/>
            <a:chOff x="3115" y="0"/>
            <a:chExt cx="2170" cy="2486"/>
          </a:xfrm>
        </p:grpSpPr>
        <p:grpSp>
          <p:nvGrpSpPr>
            <p:cNvPr id="123912" name="Group 3"/>
            <p:cNvGrpSpPr>
              <a:grpSpLocks/>
            </p:cNvGrpSpPr>
            <p:nvPr/>
          </p:nvGrpSpPr>
          <p:grpSpPr bwMode="auto">
            <a:xfrm>
              <a:off x="4080" y="1910"/>
              <a:ext cx="768" cy="576"/>
              <a:chOff x="0" y="0"/>
              <a:chExt cx="768" cy="576"/>
            </a:xfrm>
          </p:grpSpPr>
          <p:sp>
            <p:nvSpPr>
              <p:cNvPr id="124044"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5"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3" name="Group 6"/>
            <p:cNvGrpSpPr>
              <a:grpSpLocks/>
            </p:cNvGrpSpPr>
            <p:nvPr/>
          </p:nvGrpSpPr>
          <p:grpSpPr bwMode="auto">
            <a:xfrm>
              <a:off x="4257" y="1103"/>
              <a:ext cx="768" cy="576"/>
              <a:chOff x="0" y="0"/>
              <a:chExt cx="768" cy="576"/>
            </a:xfrm>
          </p:grpSpPr>
          <p:sp>
            <p:nvSpPr>
              <p:cNvPr id="124042"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3"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4" name="Group 9"/>
            <p:cNvGrpSpPr>
              <a:grpSpLocks/>
            </p:cNvGrpSpPr>
            <p:nvPr/>
          </p:nvGrpSpPr>
          <p:grpSpPr bwMode="auto">
            <a:xfrm>
              <a:off x="3134" y="0"/>
              <a:ext cx="768" cy="576"/>
              <a:chOff x="0" y="0"/>
              <a:chExt cx="768" cy="576"/>
            </a:xfrm>
          </p:grpSpPr>
          <p:sp>
            <p:nvSpPr>
              <p:cNvPr id="12404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1"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5" name="Group 12"/>
            <p:cNvGrpSpPr>
              <a:grpSpLocks/>
            </p:cNvGrpSpPr>
            <p:nvPr/>
          </p:nvGrpSpPr>
          <p:grpSpPr bwMode="auto">
            <a:xfrm>
              <a:off x="3115" y="0"/>
              <a:ext cx="2170" cy="1702"/>
              <a:chOff x="3115" y="0"/>
              <a:chExt cx="2170" cy="1702"/>
            </a:xfrm>
          </p:grpSpPr>
          <p:grpSp>
            <p:nvGrpSpPr>
              <p:cNvPr id="123916" name="Group 13"/>
              <p:cNvGrpSpPr>
                <a:grpSpLocks/>
              </p:cNvGrpSpPr>
              <p:nvPr/>
            </p:nvGrpSpPr>
            <p:grpSpPr bwMode="auto">
              <a:xfrm>
                <a:off x="3640" y="308"/>
                <a:ext cx="1145" cy="844"/>
                <a:chOff x="1265" y="814"/>
                <a:chExt cx="2919" cy="2151"/>
              </a:xfrm>
            </p:grpSpPr>
            <p:sp>
              <p:nvSpPr>
                <p:cNvPr id="12403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3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7" name="Group 16"/>
              <p:cNvGrpSpPr>
                <a:grpSpLocks/>
              </p:cNvGrpSpPr>
              <p:nvPr/>
            </p:nvGrpSpPr>
            <p:grpSpPr bwMode="auto">
              <a:xfrm>
                <a:off x="3115" y="0"/>
                <a:ext cx="2145" cy="1702"/>
                <a:chOff x="3115" y="0"/>
                <a:chExt cx="2145" cy="1702"/>
              </a:xfrm>
            </p:grpSpPr>
            <p:grpSp>
              <p:nvGrpSpPr>
                <p:cNvPr id="123940" name="Group 17"/>
                <p:cNvGrpSpPr>
                  <a:grpSpLocks/>
                </p:cNvGrpSpPr>
                <p:nvPr/>
              </p:nvGrpSpPr>
              <p:grpSpPr bwMode="auto">
                <a:xfrm>
                  <a:off x="4505" y="589"/>
                  <a:ext cx="493" cy="912"/>
                  <a:chOff x="3471" y="1530"/>
                  <a:chExt cx="1258" cy="2327"/>
                </a:xfrm>
              </p:grpSpPr>
              <p:sp>
                <p:nvSpPr>
                  <p:cNvPr id="124036" name="Freeform 18"/>
                  <p:cNvSpPr>
                    <a:spLocks/>
                  </p:cNvSpPr>
                  <p:nvPr/>
                </p:nvSpPr>
                <p:spPr bwMode="hidden">
                  <a:xfrm rot="2711884">
                    <a:off x="2778" y="2236"/>
                    <a:ext cx="1699" cy="313"/>
                  </a:xfrm>
                  <a:custGeom>
                    <a:avLst/>
                    <a:gdLst>
                      <a:gd name="T0" fmla="*/ 0 w 2736"/>
                      <a:gd name="T1" fmla="*/ 47 h 504"/>
                      <a:gd name="T2" fmla="*/ 80 w 2736"/>
                      <a:gd name="T3" fmla="*/ 16 h 504"/>
                      <a:gd name="T4" fmla="*/ 164 w 2736"/>
                      <a:gd name="T5" fmla="*/ 2 h 504"/>
                      <a:gd name="T6" fmla="*/ 253 w 2736"/>
                      <a:gd name="T7" fmla="*/ 2 h 504"/>
                      <a:gd name="T8" fmla="*/ 251 w 2736"/>
                      <a:gd name="T9" fmla="*/ 10 h 504"/>
                      <a:gd name="T10" fmla="*/ 163 w 2736"/>
                      <a:gd name="T11" fmla="*/ 10 h 504"/>
                      <a:gd name="T12" fmla="*/ 60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037" name="Freeform 19"/>
                  <p:cNvSpPr>
                    <a:spLocks/>
                  </p:cNvSpPr>
                  <p:nvPr/>
                </p:nvSpPr>
                <p:spPr bwMode="hidden">
                  <a:xfrm rot="2711884">
                    <a:off x="4038" y="3131"/>
                    <a:ext cx="888" cy="486"/>
                  </a:xfrm>
                  <a:custGeom>
                    <a:avLst/>
                    <a:gdLst>
                      <a:gd name="T0" fmla="*/ 1 w 1769"/>
                      <a:gd name="T1" fmla="*/ 1 h 791"/>
                      <a:gd name="T2" fmla="*/ 16 w 1769"/>
                      <a:gd name="T3" fmla="*/ 5 h 791"/>
                      <a:gd name="T4" fmla="*/ 37 w 1769"/>
                      <a:gd name="T5" fmla="*/ 18 h 791"/>
                      <a:gd name="T6" fmla="*/ 51 w 1769"/>
                      <a:gd name="T7" fmla="*/ 37 h 791"/>
                      <a:gd name="T8" fmla="*/ 56 w 1769"/>
                      <a:gd name="T9" fmla="*/ 53 h 791"/>
                      <a:gd name="T10" fmla="*/ 54 w 1769"/>
                      <a:gd name="T11" fmla="*/ 69 h 791"/>
                      <a:gd name="T12" fmla="*/ 51 w 1769"/>
                      <a:gd name="T13" fmla="*/ 55 h 791"/>
                      <a:gd name="T14" fmla="*/ 44 w 1769"/>
                      <a:gd name="T15" fmla="*/ 40 h 791"/>
                      <a:gd name="T16" fmla="*/ 36 w 1769"/>
                      <a:gd name="T17" fmla="*/ 26 h 791"/>
                      <a:gd name="T18" fmla="*/ 19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1" name="Group 20"/>
                <p:cNvGrpSpPr>
                  <a:grpSpLocks/>
                </p:cNvGrpSpPr>
                <p:nvPr/>
              </p:nvGrpSpPr>
              <p:grpSpPr bwMode="auto">
                <a:xfrm>
                  <a:off x="4267" y="781"/>
                  <a:ext cx="966" cy="522"/>
                  <a:chOff x="2864" y="2019"/>
                  <a:chExt cx="2463" cy="1332"/>
                </a:xfrm>
              </p:grpSpPr>
              <p:sp>
                <p:nvSpPr>
                  <p:cNvPr id="124034" name="Freeform 21"/>
                  <p:cNvSpPr>
                    <a:spLocks/>
                  </p:cNvSpPr>
                  <p:nvPr/>
                </p:nvSpPr>
                <p:spPr bwMode="hidden">
                  <a:xfrm rot="2104081">
                    <a:off x="2865" y="2019"/>
                    <a:ext cx="1812" cy="347"/>
                  </a:xfrm>
                  <a:custGeom>
                    <a:avLst/>
                    <a:gdLst>
                      <a:gd name="T0" fmla="*/ 0 w 2736"/>
                      <a:gd name="T1" fmla="*/ 78 h 504"/>
                      <a:gd name="T2" fmla="*/ 110 w 2736"/>
                      <a:gd name="T3" fmla="*/ 26 h 504"/>
                      <a:gd name="T4" fmla="*/ 226 w 2736"/>
                      <a:gd name="T5" fmla="*/ 4 h 504"/>
                      <a:gd name="T6" fmla="*/ 349 w 2736"/>
                      <a:gd name="T7" fmla="*/ 4 h 504"/>
                      <a:gd name="T8" fmla="*/ 346 w 2736"/>
                      <a:gd name="T9" fmla="*/ 16 h 504"/>
                      <a:gd name="T10" fmla="*/ 225 w 2736"/>
                      <a:gd name="T11" fmla="*/ 16 h 504"/>
                      <a:gd name="T12" fmla="*/ 83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5" name="Freeform 22"/>
                  <p:cNvSpPr>
                    <a:spLocks/>
                  </p:cNvSpPr>
                  <p:nvPr/>
                </p:nvSpPr>
                <p:spPr bwMode="hidden">
                  <a:xfrm rot="2104081">
                    <a:off x="4352" y="2805"/>
                    <a:ext cx="974" cy="545"/>
                  </a:xfrm>
                  <a:custGeom>
                    <a:avLst/>
                    <a:gdLst>
                      <a:gd name="T0" fmla="*/ 1 w 1769"/>
                      <a:gd name="T1" fmla="*/ 1 h 791"/>
                      <a:gd name="T2" fmla="*/ 25 w 1769"/>
                      <a:gd name="T3" fmla="*/ 9 h 791"/>
                      <a:gd name="T4" fmla="*/ 58 w 1769"/>
                      <a:gd name="T5" fmla="*/ 31 h 791"/>
                      <a:gd name="T6" fmla="*/ 81 w 1769"/>
                      <a:gd name="T7" fmla="*/ 67 h 791"/>
                      <a:gd name="T8" fmla="*/ 89 w 1769"/>
                      <a:gd name="T9" fmla="*/ 94 h 791"/>
                      <a:gd name="T10" fmla="*/ 85 w 1769"/>
                      <a:gd name="T11" fmla="*/ 122 h 791"/>
                      <a:gd name="T12" fmla="*/ 80 w 1769"/>
                      <a:gd name="T13" fmla="*/ 99 h 791"/>
                      <a:gd name="T14" fmla="*/ 70 w 1769"/>
                      <a:gd name="T15" fmla="*/ 71 h 791"/>
                      <a:gd name="T16" fmla="*/ 56 w 1769"/>
                      <a:gd name="T17" fmla="*/ 46 h 791"/>
                      <a:gd name="T18" fmla="*/ 29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2" name="Group 23"/>
                <p:cNvGrpSpPr>
                  <a:grpSpLocks/>
                </p:cNvGrpSpPr>
                <p:nvPr/>
              </p:nvGrpSpPr>
              <p:grpSpPr bwMode="auto">
                <a:xfrm>
                  <a:off x="4280" y="707"/>
                  <a:ext cx="971" cy="417"/>
                  <a:chOff x="2897" y="1832"/>
                  <a:chExt cx="2477" cy="1064"/>
                </a:xfrm>
              </p:grpSpPr>
              <p:sp>
                <p:nvSpPr>
                  <p:cNvPr id="124032" name="Freeform 24"/>
                  <p:cNvSpPr>
                    <a:spLocks/>
                  </p:cNvSpPr>
                  <p:nvPr/>
                </p:nvSpPr>
                <p:spPr bwMode="hidden">
                  <a:xfrm rot="1582915">
                    <a:off x="2896" y="1832"/>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3" name="Freeform 25"/>
                  <p:cNvSpPr>
                    <a:spLocks/>
                  </p:cNvSpPr>
                  <p:nvPr/>
                </p:nvSpPr>
                <p:spPr bwMode="hidden">
                  <a:xfrm rot="1582915">
                    <a:off x="4443" y="2420"/>
                    <a:ext cx="931" cy="477"/>
                  </a:xfrm>
                  <a:custGeom>
                    <a:avLst/>
                    <a:gdLst>
                      <a:gd name="T0" fmla="*/ 1 w 1769"/>
                      <a:gd name="T1" fmla="*/ 1 h 791"/>
                      <a:gd name="T2" fmla="*/ 19 w 1769"/>
                      <a:gd name="T3" fmla="*/ 5 h 791"/>
                      <a:gd name="T4" fmla="*/ 47 w 1769"/>
                      <a:gd name="T5" fmla="*/ 16 h 791"/>
                      <a:gd name="T6" fmla="*/ 65 w 1769"/>
                      <a:gd name="T7" fmla="*/ 34 h 791"/>
                      <a:gd name="T8" fmla="*/ 71 w 1769"/>
                      <a:gd name="T9" fmla="*/ 48 h 791"/>
                      <a:gd name="T10" fmla="*/ 68 w 1769"/>
                      <a:gd name="T11" fmla="*/ 63 h 791"/>
                      <a:gd name="T12" fmla="*/ 64 w 1769"/>
                      <a:gd name="T13" fmla="*/ 51 h 791"/>
                      <a:gd name="T14" fmla="*/ 56 w 1769"/>
                      <a:gd name="T15" fmla="*/ 36 h 791"/>
                      <a:gd name="T16" fmla="*/ 45 w 1769"/>
                      <a:gd name="T17" fmla="*/ 24 h 791"/>
                      <a:gd name="T18" fmla="*/ 24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3" name="Group 26"/>
                <p:cNvGrpSpPr>
                  <a:grpSpLocks/>
                </p:cNvGrpSpPr>
                <p:nvPr/>
              </p:nvGrpSpPr>
              <p:grpSpPr bwMode="auto">
                <a:xfrm>
                  <a:off x="4291" y="630"/>
                  <a:ext cx="969" cy="364"/>
                  <a:chOff x="2924" y="1636"/>
                  <a:chExt cx="2472" cy="927"/>
                </a:xfrm>
              </p:grpSpPr>
              <p:sp>
                <p:nvSpPr>
                  <p:cNvPr id="124030" name="Freeform 27"/>
                  <p:cNvSpPr>
                    <a:spLocks/>
                  </p:cNvSpPr>
                  <p:nvPr/>
                </p:nvSpPr>
                <p:spPr bwMode="hidden">
                  <a:xfrm rot="1080363">
                    <a:off x="2907" y="1616"/>
                    <a:ext cx="1680" cy="346"/>
                  </a:xfrm>
                  <a:custGeom>
                    <a:avLst/>
                    <a:gdLst>
                      <a:gd name="T0" fmla="*/ 0 w 2736"/>
                      <a:gd name="T1" fmla="*/ 77 h 504"/>
                      <a:gd name="T2" fmla="*/ 76 w 2736"/>
                      <a:gd name="T3" fmla="*/ 25 h 504"/>
                      <a:gd name="T4" fmla="*/ 155 w 2736"/>
                      <a:gd name="T5" fmla="*/ 3 h 504"/>
                      <a:gd name="T6" fmla="*/ 239 w 2736"/>
                      <a:gd name="T7" fmla="*/ 3 h 504"/>
                      <a:gd name="T8" fmla="*/ 237 w 2736"/>
                      <a:gd name="T9" fmla="*/ 16 h 504"/>
                      <a:gd name="T10" fmla="*/ 154 w 2736"/>
                      <a:gd name="T11" fmla="*/ 16 h 504"/>
                      <a:gd name="T12" fmla="*/ 57 w 2736"/>
                      <a:gd name="T13" fmla="*/ 45 h 504"/>
                      <a:gd name="T14" fmla="*/ 0 w 2736"/>
                      <a:gd name="T15" fmla="*/ 7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1" name="Freeform 28"/>
                  <p:cNvSpPr>
                    <a:spLocks/>
                  </p:cNvSpPr>
                  <p:nvPr/>
                </p:nvSpPr>
                <p:spPr bwMode="hidden">
                  <a:xfrm rot="1080363">
                    <a:off x="4488" y="2030"/>
                    <a:ext cx="891" cy="513"/>
                  </a:xfrm>
                  <a:custGeom>
                    <a:avLst/>
                    <a:gdLst>
                      <a:gd name="T0" fmla="*/ 1 w 1769"/>
                      <a:gd name="T1" fmla="*/ 1 h 791"/>
                      <a:gd name="T2" fmla="*/ 16 w 1769"/>
                      <a:gd name="T3" fmla="*/ 6 h 791"/>
                      <a:gd name="T4" fmla="*/ 38 w 1769"/>
                      <a:gd name="T5" fmla="*/ 23 h 791"/>
                      <a:gd name="T6" fmla="*/ 52 w 1769"/>
                      <a:gd name="T7" fmla="*/ 50 h 791"/>
                      <a:gd name="T8" fmla="*/ 57 w 1769"/>
                      <a:gd name="T9" fmla="*/ 70 h 791"/>
                      <a:gd name="T10" fmla="*/ 55 w 1769"/>
                      <a:gd name="T11" fmla="*/ 90 h 791"/>
                      <a:gd name="T12" fmla="*/ 51 w 1769"/>
                      <a:gd name="T13" fmla="*/ 73 h 791"/>
                      <a:gd name="T14" fmla="*/ 45 w 1769"/>
                      <a:gd name="T15" fmla="*/ 52 h 791"/>
                      <a:gd name="T16" fmla="*/ 36 w 1769"/>
                      <a:gd name="T17" fmla="*/ 34 h 791"/>
                      <a:gd name="T18" fmla="*/ 19 w 1769"/>
                      <a:gd name="T19" fmla="*/ 18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4" name="Group 29"/>
                <p:cNvGrpSpPr>
                  <a:grpSpLocks/>
                </p:cNvGrpSpPr>
                <p:nvPr/>
              </p:nvGrpSpPr>
              <p:grpSpPr bwMode="auto">
                <a:xfrm>
                  <a:off x="4304" y="543"/>
                  <a:ext cx="918" cy="258"/>
                  <a:chOff x="2958" y="1414"/>
                  <a:chExt cx="2342" cy="657"/>
                </a:xfrm>
              </p:grpSpPr>
              <p:sp>
                <p:nvSpPr>
                  <p:cNvPr id="124028" name="Freeform 30"/>
                  <p:cNvSpPr>
                    <a:spLocks/>
                  </p:cNvSpPr>
                  <p:nvPr/>
                </p:nvSpPr>
                <p:spPr bwMode="hidden">
                  <a:xfrm rot="463793">
                    <a:off x="2957" y="1415"/>
                    <a:ext cx="1544" cy="312"/>
                  </a:xfrm>
                  <a:custGeom>
                    <a:avLst/>
                    <a:gdLst>
                      <a:gd name="T0" fmla="*/ 0 w 2736"/>
                      <a:gd name="T1" fmla="*/ 46 h 504"/>
                      <a:gd name="T2" fmla="*/ 49 w 2736"/>
                      <a:gd name="T3" fmla="*/ 15 h 504"/>
                      <a:gd name="T4" fmla="*/ 102 w 2736"/>
                      <a:gd name="T5" fmla="*/ 2 h 504"/>
                      <a:gd name="T6" fmla="*/ 157 w 2736"/>
                      <a:gd name="T7" fmla="*/ 2 h 504"/>
                      <a:gd name="T8" fmla="*/ 156 w 2736"/>
                      <a:gd name="T9" fmla="*/ 9 h 504"/>
                      <a:gd name="T10" fmla="*/ 101 w 2736"/>
                      <a:gd name="T11" fmla="*/ 9 h 504"/>
                      <a:gd name="T12" fmla="*/ 37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9" name="Freeform 31"/>
                  <p:cNvSpPr>
                    <a:spLocks/>
                  </p:cNvSpPr>
                  <p:nvPr/>
                </p:nvSpPr>
                <p:spPr bwMode="hidden">
                  <a:xfrm rot="463793">
                    <a:off x="4470" y="1581"/>
                    <a:ext cx="829" cy="451"/>
                  </a:xfrm>
                  <a:custGeom>
                    <a:avLst/>
                    <a:gdLst>
                      <a:gd name="T0" fmla="*/ 0 w 1769"/>
                      <a:gd name="T1" fmla="*/ 1 h 791"/>
                      <a:gd name="T2" fmla="*/ 11 w 1769"/>
                      <a:gd name="T3" fmla="*/ 3 h 791"/>
                      <a:gd name="T4" fmla="*/ 26 w 1769"/>
                      <a:gd name="T5" fmla="*/ 12 h 791"/>
                      <a:gd name="T6" fmla="*/ 37 w 1769"/>
                      <a:gd name="T7" fmla="*/ 26 h 791"/>
                      <a:gd name="T8" fmla="*/ 40 w 1769"/>
                      <a:gd name="T9" fmla="*/ 36 h 791"/>
                      <a:gd name="T10" fmla="*/ 38 w 1769"/>
                      <a:gd name="T11" fmla="*/ 47 h 791"/>
                      <a:gd name="T12" fmla="*/ 36 w 1769"/>
                      <a:gd name="T13" fmla="*/ 38 h 791"/>
                      <a:gd name="T14" fmla="*/ 31 w 1769"/>
                      <a:gd name="T15" fmla="*/ 27 h 791"/>
                      <a:gd name="T16" fmla="*/ 25 w 1769"/>
                      <a:gd name="T17" fmla="*/ 18 h 791"/>
                      <a:gd name="T18" fmla="*/ 13 w 1769"/>
                      <a:gd name="T19" fmla="*/ 10 h 791"/>
                      <a:gd name="T20" fmla="*/ 0 w 1769"/>
                      <a:gd name="T21" fmla="*/ 5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5" name="Group 32"/>
                <p:cNvGrpSpPr>
                  <a:grpSpLocks/>
                </p:cNvGrpSpPr>
                <p:nvPr/>
              </p:nvGrpSpPr>
              <p:grpSpPr bwMode="auto">
                <a:xfrm>
                  <a:off x="4314" y="487"/>
                  <a:ext cx="843" cy="134"/>
                  <a:chOff x="2983" y="1269"/>
                  <a:chExt cx="2150" cy="343"/>
                </a:xfrm>
              </p:grpSpPr>
              <p:sp>
                <p:nvSpPr>
                  <p:cNvPr id="124026" name="Freeform 33"/>
                  <p:cNvSpPr>
                    <a:spLocks/>
                  </p:cNvSpPr>
                  <p:nvPr/>
                </p:nvSpPr>
                <p:spPr bwMode="hidden">
                  <a:xfrm rot="-84182">
                    <a:off x="2982" y="1286"/>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7" name="Freeform 34"/>
                  <p:cNvSpPr>
                    <a:spLocks/>
                  </p:cNvSpPr>
                  <p:nvPr/>
                </p:nvSpPr>
                <p:spPr bwMode="hidden">
                  <a:xfrm rot="-84182">
                    <a:off x="4377" y="1249"/>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6" name="Group 35"/>
                <p:cNvGrpSpPr>
                  <a:grpSpLocks/>
                </p:cNvGrpSpPr>
                <p:nvPr/>
              </p:nvGrpSpPr>
              <p:grpSpPr bwMode="auto">
                <a:xfrm>
                  <a:off x="4296" y="349"/>
                  <a:ext cx="737" cy="167"/>
                  <a:chOff x="2938" y="917"/>
                  <a:chExt cx="1879" cy="427"/>
                </a:xfrm>
              </p:grpSpPr>
              <p:sp>
                <p:nvSpPr>
                  <p:cNvPr id="124024" name="Freeform 36"/>
                  <p:cNvSpPr>
                    <a:spLocks/>
                  </p:cNvSpPr>
                  <p:nvPr/>
                </p:nvSpPr>
                <p:spPr bwMode="hidden">
                  <a:xfrm rot="-802576">
                    <a:off x="2899" y="1128"/>
                    <a:ext cx="1252" cy="202"/>
                  </a:xfrm>
                  <a:custGeom>
                    <a:avLst/>
                    <a:gdLst>
                      <a:gd name="T0" fmla="*/ 0 w 2736"/>
                      <a:gd name="T1" fmla="*/ 5 h 504"/>
                      <a:gd name="T2" fmla="*/ 17 w 2736"/>
                      <a:gd name="T3" fmla="*/ 2 h 504"/>
                      <a:gd name="T4" fmla="*/ 36 w 2736"/>
                      <a:gd name="T5" fmla="*/ 0 h 504"/>
                      <a:gd name="T6" fmla="*/ 55 w 2736"/>
                      <a:gd name="T7" fmla="*/ 0 h 504"/>
                      <a:gd name="T8" fmla="*/ 54 w 2736"/>
                      <a:gd name="T9" fmla="*/ 1 h 504"/>
                      <a:gd name="T10" fmla="*/ 35 w 2736"/>
                      <a:gd name="T11" fmla="*/ 1 h 504"/>
                      <a:gd name="T12" fmla="*/ 13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5" name="Freeform 37"/>
                  <p:cNvSpPr>
                    <a:spLocks/>
                  </p:cNvSpPr>
                  <p:nvPr/>
                </p:nvSpPr>
                <p:spPr bwMode="hidden">
                  <a:xfrm rot="-802576">
                    <a:off x="4148" y="918"/>
                    <a:ext cx="668" cy="335"/>
                  </a:xfrm>
                  <a:custGeom>
                    <a:avLst/>
                    <a:gdLst>
                      <a:gd name="T0" fmla="*/ 0 w 1769"/>
                      <a:gd name="T1" fmla="*/ 0 h 791"/>
                      <a:gd name="T2" fmla="*/ 4 w 1769"/>
                      <a:gd name="T3" fmla="*/ 1 h 791"/>
                      <a:gd name="T4" fmla="*/ 9 w 1769"/>
                      <a:gd name="T5" fmla="*/ 3 h 791"/>
                      <a:gd name="T6" fmla="*/ 12 w 1769"/>
                      <a:gd name="T7" fmla="*/ 6 h 791"/>
                      <a:gd name="T8" fmla="*/ 13 w 1769"/>
                      <a:gd name="T9" fmla="*/ 8 h 791"/>
                      <a:gd name="T10" fmla="*/ 13 w 1769"/>
                      <a:gd name="T11" fmla="*/ 11 h 791"/>
                      <a:gd name="T12" fmla="*/ 12 w 1769"/>
                      <a:gd name="T13" fmla="*/ 8 h 791"/>
                      <a:gd name="T14" fmla="*/ 11 w 1769"/>
                      <a:gd name="T15" fmla="*/ 6 h 791"/>
                      <a:gd name="T16" fmla="*/ 9 w 1769"/>
                      <a:gd name="T17" fmla="*/ 4 h 791"/>
                      <a:gd name="T18" fmla="*/ 5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7" name="Group 38"/>
                <p:cNvGrpSpPr>
                  <a:grpSpLocks/>
                </p:cNvGrpSpPr>
                <p:nvPr/>
              </p:nvGrpSpPr>
              <p:grpSpPr bwMode="auto">
                <a:xfrm>
                  <a:off x="3394" y="637"/>
                  <a:ext cx="493" cy="912"/>
                  <a:chOff x="637" y="1653"/>
                  <a:chExt cx="1257" cy="2326"/>
                </a:xfrm>
              </p:grpSpPr>
              <p:sp>
                <p:nvSpPr>
                  <p:cNvPr id="124022" name="Freeform 39"/>
                  <p:cNvSpPr>
                    <a:spLocks/>
                  </p:cNvSpPr>
                  <p:nvPr/>
                </p:nvSpPr>
                <p:spPr bwMode="hidden">
                  <a:xfrm rot="18888116" flipH="1">
                    <a:off x="866" y="2351"/>
                    <a:ext cx="1726" cy="297"/>
                  </a:xfrm>
                  <a:custGeom>
                    <a:avLst/>
                    <a:gdLst>
                      <a:gd name="T0" fmla="*/ 0 w 2736"/>
                      <a:gd name="T1" fmla="*/ 36 h 504"/>
                      <a:gd name="T2" fmla="*/ 86 w 2736"/>
                      <a:gd name="T3" fmla="*/ 12 h 504"/>
                      <a:gd name="T4" fmla="*/ 177 w 2736"/>
                      <a:gd name="T5" fmla="*/ 2 h 504"/>
                      <a:gd name="T6" fmla="*/ 273 w 2736"/>
                      <a:gd name="T7" fmla="*/ 2 h 504"/>
                      <a:gd name="T8" fmla="*/ 272 w 2736"/>
                      <a:gd name="T9" fmla="*/ 7 h 504"/>
                      <a:gd name="T10" fmla="*/ 176 w 2736"/>
                      <a:gd name="T11" fmla="*/ 7 h 504"/>
                      <a:gd name="T12" fmla="*/ 66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3" name="Freeform 40"/>
                  <p:cNvSpPr>
                    <a:spLocks/>
                  </p:cNvSpPr>
                  <p:nvPr/>
                </p:nvSpPr>
                <p:spPr bwMode="hidden">
                  <a:xfrm rot="18888116" flipH="1">
                    <a:off x="419" y="3271"/>
                    <a:ext cx="925" cy="489"/>
                  </a:xfrm>
                  <a:custGeom>
                    <a:avLst/>
                    <a:gdLst>
                      <a:gd name="T0" fmla="*/ 1 w 1769"/>
                      <a:gd name="T1" fmla="*/ 1 h 791"/>
                      <a:gd name="T2" fmla="*/ 19 w 1769"/>
                      <a:gd name="T3" fmla="*/ 6 h 791"/>
                      <a:gd name="T4" fmla="*/ 45 w 1769"/>
                      <a:gd name="T5" fmla="*/ 19 h 791"/>
                      <a:gd name="T6" fmla="*/ 63 w 1769"/>
                      <a:gd name="T7" fmla="*/ 39 h 791"/>
                      <a:gd name="T8" fmla="*/ 68 w 1769"/>
                      <a:gd name="T9" fmla="*/ 54 h 791"/>
                      <a:gd name="T10" fmla="*/ 66 w 1769"/>
                      <a:gd name="T11" fmla="*/ 71 h 791"/>
                      <a:gd name="T12" fmla="*/ 62 w 1769"/>
                      <a:gd name="T13" fmla="*/ 57 h 791"/>
                      <a:gd name="T14" fmla="*/ 54 w 1769"/>
                      <a:gd name="T15" fmla="*/ 41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8" name="Group 41"/>
                <p:cNvGrpSpPr>
                  <a:grpSpLocks/>
                </p:cNvGrpSpPr>
                <p:nvPr/>
              </p:nvGrpSpPr>
              <p:grpSpPr bwMode="auto">
                <a:xfrm>
                  <a:off x="3142" y="850"/>
                  <a:ext cx="966" cy="522"/>
                  <a:chOff x="-5" y="2196"/>
                  <a:chExt cx="2463" cy="1332"/>
                </a:xfrm>
              </p:grpSpPr>
              <p:sp>
                <p:nvSpPr>
                  <p:cNvPr id="124020" name="Freeform 42"/>
                  <p:cNvSpPr>
                    <a:spLocks/>
                  </p:cNvSpPr>
                  <p:nvPr/>
                </p:nvSpPr>
                <p:spPr bwMode="hidden">
                  <a:xfrm rot="19495919" flipH="1">
                    <a:off x="644" y="2196"/>
                    <a:ext cx="1797" cy="347"/>
                  </a:xfrm>
                  <a:custGeom>
                    <a:avLst/>
                    <a:gdLst>
                      <a:gd name="T0" fmla="*/ 0 w 2736"/>
                      <a:gd name="T1" fmla="*/ 78 h 504"/>
                      <a:gd name="T2" fmla="*/ 105 w 2736"/>
                      <a:gd name="T3" fmla="*/ 26 h 504"/>
                      <a:gd name="T4" fmla="*/ 217 w 2736"/>
                      <a:gd name="T5" fmla="*/ 4 h 504"/>
                      <a:gd name="T6" fmla="*/ 334 w 2736"/>
                      <a:gd name="T7" fmla="*/ 4 h 504"/>
                      <a:gd name="T8" fmla="*/ 332 w 2736"/>
                      <a:gd name="T9" fmla="*/ 16 h 504"/>
                      <a:gd name="T10" fmla="*/ 215 w 2736"/>
                      <a:gd name="T11" fmla="*/ 16 h 504"/>
                      <a:gd name="T12" fmla="*/ 80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1" name="Freeform 43"/>
                  <p:cNvSpPr>
                    <a:spLocks/>
                  </p:cNvSpPr>
                  <p:nvPr/>
                </p:nvSpPr>
                <p:spPr bwMode="hidden">
                  <a:xfrm rot="19495919" flipH="1">
                    <a:off x="-6" y="2982"/>
                    <a:ext cx="968" cy="545"/>
                  </a:xfrm>
                  <a:custGeom>
                    <a:avLst/>
                    <a:gdLst>
                      <a:gd name="T0" fmla="*/ 1 w 1769"/>
                      <a:gd name="T1" fmla="*/ 1 h 791"/>
                      <a:gd name="T2" fmla="*/ 24 w 1769"/>
                      <a:gd name="T3" fmla="*/ 9 h 791"/>
                      <a:gd name="T4" fmla="*/ 56 w 1769"/>
                      <a:gd name="T5" fmla="*/ 31 h 791"/>
                      <a:gd name="T6" fmla="*/ 79 w 1769"/>
                      <a:gd name="T7" fmla="*/ 67 h 791"/>
                      <a:gd name="T8" fmla="*/ 86 w 1769"/>
                      <a:gd name="T9" fmla="*/ 94 h 791"/>
                      <a:gd name="T10" fmla="*/ 83 w 1769"/>
                      <a:gd name="T11" fmla="*/ 122 h 791"/>
                      <a:gd name="T12" fmla="*/ 78 w 1769"/>
                      <a:gd name="T13" fmla="*/ 99 h 791"/>
                      <a:gd name="T14" fmla="*/ 68 w 1769"/>
                      <a:gd name="T15" fmla="*/ 71 h 791"/>
                      <a:gd name="T16" fmla="*/ 55 w 1769"/>
                      <a:gd name="T17" fmla="*/ 46 h 791"/>
                      <a:gd name="T18" fmla="*/ 28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9" name="Group 44"/>
                <p:cNvGrpSpPr>
                  <a:grpSpLocks/>
                </p:cNvGrpSpPr>
                <p:nvPr/>
              </p:nvGrpSpPr>
              <p:grpSpPr bwMode="auto">
                <a:xfrm>
                  <a:off x="3124" y="777"/>
                  <a:ext cx="971" cy="417"/>
                  <a:chOff x="-52" y="2009"/>
                  <a:chExt cx="2477" cy="1064"/>
                </a:xfrm>
              </p:grpSpPr>
              <p:sp>
                <p:nvSpPr>
                  <p:cNvPr id="124018" name="Freeform 45"/>
                  <p:cNvSpPr>
                    <a:spLocks/>
                  </p:cNvSpPr>
                  <p:nvPr/>
                </p:nvSpPr>
                <p:spPr bwMode="hidden">
                  <a:xfrm rot="20017085" flipH="1">
                    <a:off x="689" y="2010"/>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9" name="Freeform 46"/>
                  <p:cNvSpPr>
                    <a:spLocks/>
                  </p:cNvSpPr>
                  <p:nvPr/>
                </p:nvSpPr>
                <p:spPr bwMode="hidden">
                  <a:xfrm rot="20017085" flipH="1">
                    <a:off x="-53" y="2598"/>
                    <a:ext cx="931" cy="458"/>
                  </a:xfrm>
                  <a:custGeom>
                    <a:avLst/>
                    <a:gdLst>
                      <a:gd name="T0" fmla="*/ 1 w 1769"/>
                      <a:gd name="T1" fmla="*/ 1 h 791"/>
                      <a:gd name="T2" fmla="*/ 19 w 1769"/>
                      <a:gd name="T3" fmla="*/ 3 h 791"/>
                      <a:gd name="T4" fmla="*/ 47 w 1769"/>
                      <a:gd name="T5" fmla="*/ 13 h 791"/>
                      <a:gd name="T6" fmla="*/ 65 w 1769"/>
                      <a:gd name="T7" fmla="*/ 28 h 791"/>
                      <a:gd name="T8" fmla="*/ 71 w 1769"/>
                      <a:gd name="T9" fmla="*/ 39 h 791"/>
                      <a:gd name="T10" fmla="*/ 68 w 1769"/>
                      <a:gd name="T11" fmla="*/ 52 h 791"/>
                      <a:gd name="T12" fmla="*/ 64 w 1769"/>
                      <a:gd name="T13" fmla="*/ 41 h 791"/>
                      <a:gd name="T14" fmla="*/ 56 w 1769"/>
                      <a:gd name="T15" fmla="*/ 30 h 791"/>
                      <a:gd name="T16" fmla="*/ 45 w 1769"/>
                      <a:gd name="T17" fmla="*/ 19 h 791"/>
                      <a:gd name="T18" fmla="*/ 24 w 1769"/>
                      <a:gd name="T19" fmla="*/ 10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0" name="Group 47"/>
                <p:cNvGrpSpPr>
                  <a:grpSpLocks/>
                </p:cNvGrpSpPr>
                <p:nvPr/>
              </p:nvGrpSpPr>
              <p:grpSpPr bwMode="auto">
                <a:xfrm>
                  <a:off x="3115" y="700"/>
                  <a:ext cx="969" cy="363"/>
                  <a:chOff x="-74" y="1813"/>
                  <a:chExt cx="2472" cy="927"/>
                </a:xfrm>
              </p:grpSpPr>
              <p:sp>
                <p:nvSpPr>
                  <p:cNvPr id="124016" name="Freeform 48"/>
                  <p:cNvSpPr>
                    <a:spLocks/>
                  </p:cNvSpPr>
                  <p:nvPr/>
                </p:nvSpPr>
                <p:spPr bwMode="hidden">
                  <a:xfrm rot="20519637" flipH="1">
                    <a:off x="721" y="1812"/>
                    <a:ext cx="1677" cy="325"/>
                  </a:xfrm>
                  <a:custGeom>
                    <a:avLst/>
                    <a:gdLst>
                      <a:gd name="T0" fmla="*/ 0 w 2736"/>
                      <a:gd name="T1" fmla="*/ 56 h 504"/>
                      <a:gd name="T2" fmla="*/ 75 w 2736"/>
                      <a:gd name="T3" fmla="*/ 19 h 504"/>
                      <a:gd name="T4" fmla="*/ 154 w 2736"/>
                      <a:gd name="T5" fmla="*/ 3 h 504"/>
                      <a:gd name="T6" fmla="*/ 237 w 2736"/>
                      <a:gd name="T7" fmla="*/ 3 h 504"/>
                      <a:gd name="T8" fmla="*/ 235 w 2736"/>
                      <a:gd name="T9" fmla="*/ 12 h 504"/>
                      <a:gd name="T10" fmla="*/ 153 w 2736"/>
                      <a:gd name="T11" fmla="*/ 12 h 504"/>
                      <a:gd name="T12" fmla="*/ 57 w 2736"/>
                      <a:gd name="T13" fmla="*/ 32 h 504"/>
                      <a:gd name="T14" fmla="*/ 0 w 2736"/>
                      <a:gd name="T15" fmla="*/ 5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7" name="Freeform 49"/>
                  <p:cNvSpPr>
                    <a:spLocks/>
                  </p:cNvSpPr>
                  <p:nvPr/>
                </p:nvSpPr>
                <p:spPr bwMode="hidden">
                  <a:xfrm rot="20519637" flipH="1">
                    <a:off x="-74" y="2212"/>
                    <a:ext cx="900" cy="511"/>
                  </a:xfrm>
                  <a:custGeom>
                    <a:avLst/>
                    <a:gdLst>
                      <a:gd name="T0" fmla="*/ 1 w 1769"/>
                      <a:gd name="T1" fmla="*/ 1 h 791"/>
                      <a:gd name="T2" fmla="*/ 17 w 1769"/>
                      <a:gd name="T3" fmla="*/ 6 h 791"/>
                      <a:gd name="T4" fmla="*/ 40 w 1769"/>
                      <a:gd name="T5" fmla="*/ 23 h 791"/>
                      <a:gd name="T6" fmla="*/ 55 w 1769"/>
                      <a:gd name="T7" fmla="*/ 48 h 791"/>
                      <a:gd name="T8" fmla="*/ 60 w 1769"/>
                      <a:gd name="T9" fmla="*/ 68 h 791"/>
                      <a:gd name="T10" fmla="*/ 57 w 1769"/>
                      <a:gd name="T11" fmla="*/ 89 h 791"/>
                      <a:gd name="T12" fmla="*/ 54 w 1769"/>
                      <a:gd name="T13" fmla="*/ 71 h 791"/>
                      <a:gd name="T14" fmla="*/ 47 w 1769"/>
                      <a:gd name="T15" fmla="*/ 51 h 791"/>
                      <a:gd name="T16" fmla="*/ 38 w 1769"/>
                      <a:gd name="T17" fmla="*/ 33 h 791"/>
                      <a:gd name="T18" fmla="*/ 20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1" name="Group 50"/>
                <p:cNvGrpSpPr>
                  <a:grpSpLocks/>
                </p:cNvGrpSpPr>
                <p:nvPr/>
              </p:nvGrpSpPr>
              <p:grpSpPr bwMode="auto">
                <a:xfrm>
                  <a:off x="3153" y="613"/>
                  <a:ext cx="918" cy="257"/>
                  <a:chOff x="22" y="1591"/>
                  <a:chExt cx="2342" cy="657"/>
                </a:xfrm>
              </p:grpSpPr>
              <p:sp>
                <p:nvSpPr>
                  <p:cNvPr id="124014" name="Freeform 51"/>
                  <p:cNvSpPr>
                    <a:spLocks/>
                  </p:cNvSpPr>
                  <p:nvPr/>
                </p:nvSpPr>
                <p:spPr bwMode="hidden">
                  <a:xfrm rot="21136207" flipH="1">
                    <a:off x="819" y="1574"/>
                    <a:ext cx="1544" cy="313"/>
                  </a:xfrm>
                  <a:custGeom>
                    <a:avLst/>
                    <a:gdLst>
                      <a:gd name="T0" fmla="*/ 0 w 2736"/>
                      <a:gd name="T1" fmla="*/ 47 h 504"/>
                      <a:gd name="T2" fmla="*/ 49 w 2736"/>
                      <a:gd name="T3" fmla="*/ 16 h 504"/>
                      <a:gd name="T4" fmla="*/ 102 w 2736"/>
                      <a:gd name="T5" fmla="*/ 2 h 504"/>
                      <a:gd name="T6" fmla="*/ 157 w 2736"/>
                      <a:gd name="T7" fmla="*/ 2 h 504"/>
                      <a:gd name="T8" fmla="*/ 156 w 2736"/>
                      <a:gd name="T9" fmla="*/ 10 h 504"/>
                      <a:gd name="T10" fmla="*/ 101 w 2736"/>
                      <a:gd name="T11" fmla="*/ 10 h 504"/>
                      <a:gd name="T12" fmla="*/ 37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5" name="Freeform 52"/>
                  <p:cNvSpPr>
                    <a:spLocks/>
                  </p:cNvSpPr>
                  <p:nvPr/>
                </p:nvSpPr>
                <p:spPr bwMode="hidden">
                  <a:xfrm rot="21136207" flipH="1">
                    <a:off x="21" y="1757"/>
                    <a:ext cx="829" cy="490"/>
                  </a:xfrm>
                  <a:custGeom>
                    <a:avLst/>
                    <a:gdLst>
                      <a:gd name="T0" fmla="*/ 0 w 1769"/>
                      <a:gd name="T1" fmla="*/ 1 h 791"/>
                      <a:gd name="T2" fmla="*/ 11 w 1769"/>
                      <a:gd name="T3" fmla="*/ 6 h 791"/>
                      <a:gd name="T4" fmla="*/ 26 w 1769"/>
                      <a:gd name="T5" fmla="*/ 19 h 791"/>
                      <a:gd name="T6" fmla="*/ 37 w 1769"/>
                      <a:gd name="T7" fmla="*/ 40 h 791"/>
                      <a:gd name="T8" fmla="*/ 40 w 1769"/>
                      <a:gd name="T9" fmla="*/ 56 h 791"/>
                      <a:gd name="T10" fmla="*/ 38 w 1769"/>
                      <a:gd name="T11" fmla="*/ 72 h 791"/>
                      <a:gd name="T12" fmla="*/ 36 w 1769"/>
                      <a:gd name="T13" fmla="*/ 58 h 791"/>
                      <a:gd name="T14" fmla="*/ 31 w 1769"/>
                      <a:gd name="T15" fmla="*/ 42 h 791"/>
                      <a:gd name="T16" fmla="*/ 25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2" name="Group 53"/>
                <p:cNvGrpSpPr>
                  <a:grpSpLocks/>
                </p:cNvGrpSpPr>
                <p:nvPr/>
              </p:nvGrpSpPr>
              <p:grpSpPr bwMode="auto">
                <a:xfrm>
                  <a:off x="3218" y="556"/>
                  <a:ext cx="843" cy="134"/>
                  <a:chOff x="189" y="1446"/>
                  <a:chExt cx="2150" cy="343"/>
                </a:xfrm>
              </p:grpSpPr>
              <p:sp>
                <p:nvSpPr>
                  <p:cNvPr id="124012" name="Freeform 54"/>
                  <p:cNvSpPr>
                    <a:spLocks/>
                  </p:cNvSpPr>
                  <p:nvPr/>
                </p:nvSpPr>
                <p:spPr bwMode="hidden">
                  <a:xfrm rot="84182" flipH="1">
                    <a:off x="935" y="1463"/>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3" name="Freeform 55"/>
                  <p:cNvSpPr>
                    <a:spLocks/>
                  </p:cNvSpPr>
                  <p:nvPr/>
                </p:nvSpPr>
                <p:spPr bwMode="hidden">
                  <a:xfrm rot="84182" flipH="1">
                    <a:off x="189" y="1426"/>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3" name="Group 56"/>
                <p:cNvGrpSpPr>
                  <a:grpSpLocks/>
                </p:cNvGrpSpPr>
                <p:nvPr/>
              </p:nvGrpSpPr>
              <p:grpSpPr bwMode="auto">
                <a:xfrm>
                  <a:off x="3342" y="418"/>
                  <a:ext cx="737" cy="167"/>
                  <a:chOff x="505" y="1094"/>
                  <a:chExt cx="1879" cy="427"/>
                </a:xfrm>
              </p:grpSpPr>
              <p:sp>
                <p:nvSpPr>
                  <p:cNvPr id="124010" name="Freeform 57"/>
                  <p:cNvSpPr>
                    <a:spLocks/>
                  </p:cNvSpPr>
                  <p:nvPr/>
                </p:nvSpPr>
                <p:spPr bwMode="hidden">
                  <a:xfrm rot="802576" flipH="1">
                    <a:off x="1151" y="1306"/>
                    <a:ext cx="1234" cy="214"/>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1" name="Freeform 58"/>
                  <p:cNvSpPr>
                    <a:spLocks/>
                  </p:cNvSpPr>
                  <p:nvPr/>
                </p:nvSpPr>
                <p:spPr bwMode="hidden">
                  <a:xfrm rot="802576" flipH="1">
                    <a:off x="505" y="1095"/>
                    <a:ext cx="662" cy="335"/>
                  </a:xfrm>
                  <a:custGeom>
                    <a:avLst/>
                    <a:gdLst>
                      <a:gd name="T0" fmla="*/ 0 w 1769"/>
                      <a:gd name="T1" fmla="*/ 0 h 791"/>
                      <a:gd name="T2" fmla="*/ 3 w 1769"/>
                      <a:gd name="T3" fmla="*/ 1 h 791"/>
                      <a:gd name="T4" fmla="*/ 9 w 1769"/>
                      <a:gd name="T5" fmla="*/ 3 h 791"/>
                      <a:gd name="T6" fmla="*/ 12 w 1769"/>
                      <a:gd name="T7" fmla="*/ 6 h 791"/>
                      <a:gd name="T8" fmla="*/ 13 w 1769"/>
                      <a:gd name="T9" fmla="*/ 8 h 791"/>
                      <a:gd name="T10" fmla="*/ 12 w 1769"/>
                      <a:gd name="T11" fmla="*/ 11 h 791"/>
                      <a:gd name="T12" fmla="*/ 12 w 1769"/>
                      <a:gd name="T13" fmla="*/ 8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4" name="Group 59"/>
                <p:cNvGrpSpPr>
                  <a:grpSpLocks/>
                </p:cNvGrpSpPr>
                <p:nvPr/>
              </p:nvGrpSpPr>
              <p:grpSpPr bwMode="auto">
                <a:xfrm>
                  <a:off x="3386" y="341"/>
                  <a:ext cx="725" cy="218"/>
                  <a:chOff x="616" y="899"/>
                  <a:chExt cx="1850" cy="554"/>
                </a:xfrm>
              </p:grpSpPr>
              <p:sp>
                <p:nvSpPr>
                  <p:cNvPr id="124008" name="Freeform 60"/>
                  <p:cNvSpPr>
                    <a:spLocks/>
                  </p:cNvSpPr>
                  <p:nvPr/>
                </p:nvSpPr>
                <p:spPr bwMode="hidden">
                  <a:xfrm rot="1277471" flipH="1">
                    <a:off x="1231" y="1237"/>
                    <a:ext cx="1235" cy="216"/>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9" name="Freeform 61"/>
                  <p:cNvSpPr>
                    <a:spLocks/>
                  </p:cNvSpPr>
                  <p:nvPr/>
                </p:nvSpPr>
                <p:spPr bwMode="hidden">
                  <a:xfrm rot="1277471" flipH="1">
                    <a:off x="615" y="898"/>
                    <a:ext cx="662" cy="339"/>
                  </a:xfrm>
                  <a:custGeom>
                    <a:avLst/>
                    <a:gdLst>
                      <a:gd name="T0" fmla="*/ 0 w 1769"/>
                      <a:gd name="T1" fmla="*/ 0 h 791"/>
                      <a:gd name="T2" fmla="*/ 3 w 1769"/>
                      <a:gd name="T3" fmla="*/ 1 h 791"/>
                      <a:gd name="T4" fmla="*/ 9 w 1769"/>
                      <a:gd name="T5" fmla="*/ 3 h 791"/>
                      <a:gd name="T6" fmla="*/ 12 w 1769"/>
                      <a:gd name="T7" fmla="*/ 6 h 791"/>
                      <a:gd name="T8" fmla="*/ 13 w 1769"/>
                      <a:gd name="T9" fmla="*/ 9 h 791"/>
                      <a:gd name="T10" fmla="*/ 12 w 1769"/>
                      <a:gd name="T11" fmla="*/ 12 h 791"/>
                      <a:gd name="T12" fmla="*/ 12 w 1769"/>
                      <a:gd name="T13" fmla="*/ 9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5" name="Group 62"/>
                <p:cNvGrpSpPr>
                  <a:grpSpLocks/>
                </p:cNvGrpSpPr>
                <p:nvPr/>
              </p:nvGrpSpPr>
              <p:grpSpPr bwMode="auto">
                <a:xfrm>
                  <a:off x="3472" y="231"/>
                  <a:ext cx="693" cy="291"/>
                  <a:chOff x="3472" y="231"/>
                  <a:chExt cx="693" cy="291"/>
                </a:xfrm>
              </p:grpSpPr>
              <p:sp>
                <p:nvSpPr>
                  <p:cNvPr id="124006"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7"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6" name="Group 65"/>
                <p:cNvGrpSpPr>
                  <a:grpSpLocks/>
                </p:cNvGrpSpPr>
                <p:nvPr/>
              </p:nvGrpSpPr>
              <p:grpSpPr bwMode="auto">
                <a:xfrm>
                  <a:off x="3554" y="118"/>
                  <a:ext cx="664" cy="349"/>
                  <a:chOff x="3554" y="118"/>
                  <a:chExt cx="664" cy="349"/>
                </a:xfrm>
              </p:grpSpPr>
              <p:sp>
                <p:nvSpPr>
                  <p:cNvPr id="12400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7" name="Group 68"/>
                <p:cNvGrpSpPr>
                  <a:grpSpLocks/>
                </p:cNvGrpSpPr>
                <p:nvPr/>
              </p:nvGrpSpPr>
              <p:grpSpPr bwMode="auto">
                <a:xfrm>
                  <a:off x="3784" y="30"/>
                  <a:ext cx="305" cy="593"/>
                  <a:chOff x="1633" y="104"/>
                  <a:chExt cx="778" cy="1512"/>
                </a:xfrm>
              </p:grpSpPr>
              <p:sp>
                <p:nvSpPr>
                  <p:cNvPr id="124002" name="Freeform 69"/>
                  <p:cNvSpPr>
                    <a:spLocks/>
                  </p:cNvSpPr>
                  <p:nvPr/>
                </p:nvSpPr>
                <p:spPr bwMode="hidden">
                  <a:xfrm rot="3473776" flipH="1">
                    <a:off x="1752" y="958"/>
                    <a:ext cx="1101" cy="217"/>
                  </a:xfrm>
                  <a:custGeom>
                    <a:avLst/>
                    <a:gdLst>
                      <a:gd name="T0" fmla="*/ 0 w 2736"/>
                      <a:gd name="T1" fmla="*/ 7 h 504"/>
                      <a:gd name="T2" fmla="*/ 9 w 2736"/>
                      <a:gd name="T3" fmla="*/ 3 h 504"/>
                      <a:gd name="T4" fmla="*/ 19 w 2736"/>
                      <a:gd name="T5" fmla="*/ 0 h 504"/>
                      <a:gd name="T6" fmla="*/ 29 w 2736"/>
                      <a:gd name="T7" fmla="*/ 0 h 504"/>
                      <a:gd name="T8" fmla="*/ 29 w 2736"/>
                      <a:gd name="T9" fmla="*/ 1 h 504"/>
                      <a:gd name="T10" fmla="*/ 19 w 2736"/>
                      <a:gd name="T11" fmla="*/ 1 h 504"/>
                      <a:gd name="T12" fmla="*/ 7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3" name="Freeform 70"/>
                  <p:cNvSpPr>
                    <a:spLocks/>
                  </p:cNvSpPr>
                  <p:nvPr/>
                </p:nvSpPr>
                <p:spPr bwMode="hidden">
                  <a:xfrm rot="3473776" flipH="1">
                    <a:off x="1505" y="231"/>
                    <a:ext cx="591" cy="337"/>
                  </a:xfrm>
                  <a:custGeom>
                    <a:avLst/>
                    <a:gdLst>
                      <a:gd name="T0" fmla="*/ 0 w 1769"/>
                      <a:gd name="T1" fmla="*/ 0 h 791"/>
                      <a:gd name="T2" fmla="*/ 2 w 1769"/>
                      <a:gd name="T3" fmla="*/ 1 h 791"/>
                      <a:gd name="T4" fmla="*/ 5 w 1769"/>
                      <a:gd name="T5" fmla="*/ 3 h 791"/>
                      <a:gd name="T6" fmla="*/ 7 w 1769"/>
                      <a:gd name="T7" fmla="*/ 6 h 791"/>
                      <a:gd name="T8" fmla="*/ 7 w 1769"/>
                      <a:gd name="T9" fmla="*/ 9 h 791"/>
                      <a:gd name="T10" fmla="*/ 7 w 1769"/>
                      <a:gd name="T11" fmla="*/ 11 h 791"/>
                      <a:gd name="T12" fmla="*/ 7 w 1769"/>
                      <a:gd name="T13" fmla="*/ 9 h 791"/>
                      <a:gd name="T14" fmla="*/ 6 w 1769"/>
                      <a:gd name="T15" fmla="*/ 6 h 791"/>
                      <a:gd name="T16" fmla="*/ 5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8" name="Group 71"/>
                <p:cNvGrpSpPr>
                  <a:grpSpLocks/>
                </p:cNvGrpSpPr>
                <p:nvPr/>
              </p:nvGrpSpPr>
              <p:grpSpPr bwMode="auto">
                <a:xfrm>
                  <a:off x="3903" y="0"/>
                  <a:ext cx="248" cy="601"/>
                  <a:chOff x="1935" y="28"/>
                  <a:chExt cx="634" cy="1534"/>
                </a:xfrm>
              </p:grpSpPr>
              <p:sp>
                <p:nvSpPr>
                  <p:cNvPr id="124000" name="Freeform 72"/>
                  <p:cNvSpPr>
                    <a:spLocks/>
                  </p:cNvSpPr>
                  <p:nvPr/>
                </p:nvSpPr>
                <p:spPr bwMode="hidden">
                  <a:xfrm rot="4126480" flipH="1">
                    <a:off x="1942" y="915"/>
                    <a:ext cx="1040" cy="214"/>
                  </a:xfrm>
                  <a:custGeom>
                    <a:avLst/>
                    <a:gdLst>
                      <a:gd name="T0" fmla="*/ 0 w 2736"/>
                      <a:gd name="T1" fmla="*/ 7 h 504"/>
                      <a:gd name="T2" fmla="*/ 7 w 2736"/>
                      <a:gd name="T3" fmla="*/ 3 h 504"/>
                      <a:gd name="T4" fmla="*/ 14 w 2736"/>
                      <a:gd name="T5" fmla="*/ 0 h 504"/>
                      <a:gd name="T6" fmla="*/ 22 w 2736"/>
                      <a:gd name="T7" fmla="*/ 0 h 504"/>
                      <a:gd name="T8" fmla="*/ 22 w 2736"/>
                      <a:gd name="T9" fmla="*/ 1 h 504"/>
                      <a:gd name="T10" fmla="*/ 14 w 2736"/>
                      <a:gd name="T11" fmla="*/ 1 h 504"/>
                      <a:gd name="T12" fmla="*/ 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1" name="Freeform 73"/>
                  <p:cNvSpPr>
                    <a:spLocks/>
                  </p:cNvSpPr>
                  <p:nvPr/>
                </p:nvSpPr>
                <p:spPr bwMode="hidden">
                  <a:xfrm rot="4126480" flipH="1">
                    <a:off x="1820" y="144"/>
                    <a:ext cx="570" cy="338"/>
                  </a:xfrm>
                  <a:custGeom>
                    <a:avLst/>
                    <a:gdLst>
                      <a:gd name="T0" fmla="*/ 0 w 1769"/>
                      <a:gd name="T1" fmla="*/ 0 h 791"/>
                      <a:gd name="T2" fmla="*/ 2 w 1769"/>
                      <a:gd name="T3" fmla="*/ 1 h 791"/>
                      <a:gd name="T4" fmla="*/ 4 w 1769"/>
                      <a:gd name="T5" fmla="*/ 3 h 791"/>
                      <a:gd name="T6" fmla="*/ 5 w 1769"/>
                      <a:gd name="T7" fmla="*/ 6 h 791"/>
                      <a:gd name="T8" fmla="*/ 6 w 1769"/>
                      <a:gd name="T9" fmla="*/ 9 h 791"/>
                      <a:gd name="T10" fmla="*/ 6 w 1769"/>
                      <a:gd name="T11" fmla="*/ 11 h 791"/>
                      <a:gd name="T12" fmla="*/ 5 w 1769"/>
                      <a:gd name="T13" fmla="*/ 9 h 791"/>
                      <a:gd name="T14" fmla="*/ 5 w 1769"/>
                      <a:gd name="T15" fmla="*/ 6 h 791"/>
                      <a:gd name="T16" fmla="*/ 4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9" name="Group 74"/>
                <p:cNvGrpSpPr>
                  <a:grpSpLocks/>
                </p:cNvGrpSpPr>
                <p:nvPr/>
              </p:nvGrpSpPr>
              <p:grpSpPr bwMode="auto">
                <a:xfrm>
                  <a:off x="4251" y="252"/>
                  <a:ext cx="723" cy="222"/>
                  <a:chOff x="2822" y="672"/>
                  <a:chExt cx="1845" cy="566"/>
                </a:xfrm>
              </p:grpSpPr>
              <p:sp>
                <p:nvSpPr>
                  <p:cNvPr id="123998" name="Freeform 75"/>
                  <p:cNvSpPr>
                    <a:spLocks/>
                  </p:cNvSpPr>
                  <p:nvPr/>
                </p:nvSpPr>
                <p:spPr bwMode="hidden">
                  <a:xfrm rot="-1325434">
                    <a:off x="2805" y="1022"/>
                    <a:ext cx="1229" cy="216"/>
                  </a:xfrm>
                  <a:custGeom>
                    <a:avLst/>
                    <a:gdLst>
                      <a:gd name="T0" fmla="*/ 0 w 2736"/>
                      <a:gd name="T1" fmla="*/ 7 h 504"/>
                      <a:gd name="T2" fmla="*/ 16 w 2736"/>
                      <a:gd name="T3" fmla="*/ 3 h 504"/>
                      <a:gd name="T4" fmla="*/ 32 w 2736"/>
                      <a:gd name="T5" fmla="*/ 0 h 504"/>
                      <a:gd name="T6" fmla="*/ 50 w 2736"/>
                      <a:gd name="T7" fmla="*/ 0 h 504"/>
                      <a:gd name="T8" fmla="*/ 50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9" name="Freeform 76"/>
                  <p:cNvSpPr>
                    <a:spLocks/>
                  </p:cNvSpPr>
                  <p:nvPr/>
                </p:nvSpPr>
                <p:spPr bwMode="hidden">
                  <a:xfrm rot="-1325434">
                    <a:off x="4003" y="673"/>
                    <a:ext cx="647" cy="337"/>
                  </a:xfrm>
                  <a:custGeom>
                    <a:avLst/>
                    <a:gdLst>
                      <a:gd name="T0" fmla="*/ 0 w 1769"/>
                      <a:gd name="T1" fmla="*/ 0 h 791"/>
                      <a:gd name="T2" fmla="*/ 3 w 1769"/>
                      <a:gd name="T3" fmla="*/ 1 h 791"/>
                      <a:gd name="T4" fmla="*/ 8 w 1769"/>
                      <a:gd name="T5" fmla="*/ 3 h 791"/>
                      <a:gd name="T6" fmla="*/ 11 w 1769"/>
                      <a:gd name="T7" fmla="*/ 6 h 791"/>
                      <a:gd name="T8" fmla="*/ 11 w 1769"/>
                      <a:gd name="T9" fmla="*/ 9 h 791"/>
                      <a:gd name="T10" fmla="*/ 11 w 1769"/>
                      <a:gd name="T11" fmla="*/ 11 h 791"/>
                      <a:gd name="T12" fmla="*/ 11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0" name="Group 77"/>
                <p:cNvGrpSpPr>
                  <a:grpSpLocks/>
                </p:cNvGrpSpPr>
                <p:nvPr/>
              </p:nvGrpSpPr>
              <p:grpSpPr bwMode="auto">
                <a:xfrm>
                  <a:off x="4196" y="163"/>
                  <a:ext cx="699" cy="282"/>
                  <a:chOff x="2683" y="445"/>
                  <a:chExt cx="1781" cy="717"/>
                </a:xfrm>
              </p:grpSpPr>
              <p:sp>
                <p:nvSpPr>
                  <p:cNvPr id="123996" name="Freeform 78"/>
                  <p:cNvSpPr>
                    <a:spLocks/>
                  </p:cNvSpPr>
                  <p:nvPr/>
                </p:nvSpPr>
                <p:spPr bwMode="hidden">
                  <a:xfrm rot="-1921064">
                    <a:off x="2682" y="946"/>
                    <a:ext cx="1227" cy="216"/>
                  </a:xfrm>
                  <a:custGeom>
                    <a:avLst/>
                    <a:gdLst>
                      <a:gd name="T0" fmla="*/ 0 w 2736"/>
                      <a:gd name="T1" fmla="*/ 7 h 504"/>
                      <a:gd name="T2" fmla="*/ 16 w 2736"/>
                      <a:gd name="T3" fmla="*/ 3 h 504"/>
                      <a:gd name="T4" fmla="*/ 32 w 2736"/>
                      <a:gd name="T5" fmla="*/ 0 h 504"/>
                      <a:gd name="T6" fmla="*/ 50 w 2736"/>
                      <a:gd name="T7" fmla="*/ 0 h 504"/>
                      <a:gd name="T8" fmla="*/ 49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7" name="Freeform 79"/>
                  <p:cNvSpPr>
                    <a:spLocks/>
                  </p:cNvSpPr>
                  <p:nvPr/>
                </p:nvSpPr>
                <p:spPr bwMode="hidden">
                  <a:xfrm rot="-1921064">
                    <a:off x="3801" y="444"/>
                    <a:ext cx="646" cy="339"/>
                  </a:xfrm>
                  <a:custGeom>
                    <a:avLst/>
                    <a:gdLst>
                      <a:gd name="T0" fmla="*/ 0 w 1769"/>
                      <a:gd name="T1" fmla="*/ 0 h 791"/>
                      <a:gd name="T2" fmla="*/ 3 w 1769"/>
                      <a:gd name="T3" fmla="*/ 1 h 791"/>
                      <a:gd name="T4" fmla="*/ 7 w 1769"/>
                      <a:gd name="T5" fmla="*/ 3 h 791"/>
                      <a:gd name="T6" fmla="*/ 11 w 1769"/>
                      <a:gd name="T7" fmla="*/ 6 h 791"/>
                      <a:gd name="T8" fmla="*/ 11 w 1769"/>
                      <a:gd name="T9" fmla="*/ 9 h 791"/>
                      <a:gd name="T10" fmla="*/ 11 w 1769"/>
                      <a:gd name="T11" fmla="*/ 12 h 791"/>
                      <a:gd name="T12" fmla="*/ 10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sp>
              <p:nvSpPr>
                <p:cNvPr id="12396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6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123963" name="Group 82"/>
                <p:cNvGrpSpPr>
                  <a:grpSpLocks/>
                </p:cNvGrpSpPr>
                <p:nvPr/>
              </p:nvGrpSpPr>
              <p:grpSpPr bwMode="auto">
                <a:xfrm>
                  <a:off x="4242" y="5"/>
                  <a:ext cx="251" cy="596"/>
                  <a:chOff x="2800" y="41"/>
                  <a:chExt cx="640" cy="1520"/>
                </a:xfrm>
              </p:grpSpPr>
              <p:sp>
                <p:nvSpPr>
                  <p:cNvPr id="123994" name="Freeform 83"/>
                  <p:cNvSpPr>
                    <a:spLocks/>
                  </p:cNvSpPr>
                  <p:nvPr/>
                </p:nvSpPr>
                <p:spPr bwMode="hidden">
                  <a:xfrm rot="-3857755">
                    <a:off x="2371" y="927"/>
                    <a:ext cx="1042" cy="186"/>
                  </a:xfrm>
                  <a:custGeom>
                    <a:avLst/>
                    <a:gdLst>
                      <a:gd name="T0" fmla="*/ 0 w 2736"/>
                      <a:gd name="T1" fmla="*/ 3 h 504"/>
                      <a:gd name="T2" fmla="*/ 7 w 2736"/>
                      <a:gd name="T3" fmla="*/ 1 h 504"/>
                      <a:gd name="T4" fmla="*/ 14 w 2736"/>
                      <a:gd name="T5" fmla="*/ 0 h 504"/>
                      <a:gd name="T6" fmla="*/ 22 w 2736"/>
                      <a:gd name="T7" fmla="*/ 0 h 504"/>
                      <a:gd name="T8" fmla="*/ 22 w 2736"/>
                      <a:gd name="T9" fmla="*/ 1 h 504"/>
                      <a:gd name="T10" fmla="*/ 14 w 2736"/>
                      <a:gd name="T11" fmla="*/ 1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5" name="Freeform 84"/>
                  <p:cNvSpPr>
                    <a:spLocks/>
                  </p:cNvSpPr>
                  <p:nvPr/>
                </p:nvSpPr>
                <p:spPr bwMode="hidden">
                  <a:xfrm rot="-3857755">
                    <a:off x="3013" y="180"/>
                    <a:ext cx="566" cy="288"/>
                  </a:xfrm>
                  <a:custGeom>
                    <a:avLst/>
                    <a:gdLst>
                      <a:gd name="T0" fmla="*/ 0 w 1769"/>
                      <a:gd name="T1" fmla="*/ 0 h 791"/>
                      <a:gd name="T2" fmla="*/ 2 w 1769"/>
                      <a:gd name="T3" fmla="*/ 0 h 791"/>
                      <a:gd name="T4" fmla="*/ 4 w 1769"/>
                      <a:gd name="T5" fmla="*/ 1 h 791"/>
                      <a:gd name="T6" fmla="*/ 5 w 1769"/>
                      <a:gd name="T7" fmla="*/ 3 h 791"/>
                      <a:gd name="T8" fmla="*/ 6 w 1769"/>
                      <a:gd name="T9" fmla="*/ 4 h 791"/>
                      <a:gd name="T10" fmla="*/ 6 w 1769"/>
                      <a:gd name="T11" fmla="*/ 5 h 791"/>
                      <a:gd name="T12" fmla="*/ 5 w 1769"/>
                      <a:gd name="T13" fmla="*/ 4 h 791"/>
                      <a:gd name="T14" fmla="*/ 4 w 1769"/>
                      <a:gd name="T15" fmla="*/ 3 h 791"/>
                      <a:gd name="T16" fmla="*/ 4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4" name="Group 85"/>
                <p:cNvGrpSpPr>
                  <a:grpSpLocks/>
                </p:cNvGrpSpPr>
                <p:nvPr/>
              </p:nvGrpSpPr>
              <p:grpSpPr bwMode="auto">
                <a:xfrm>
                  <a:off x="4295" y="53"/>
                  <a:ext cx="398" cy="574"/>
                  <a:chOff x="2934" y="163"/>
                  <a:chExt cx="1017" cy="1464"/>
                </a:xfrm>
              </p:grpSpPr>
              <p:sp>
                <p:nvSpPr>
                  <p:cNvPr id="123992" name="Freeform 86"/>
                  <p:cNvSpPr>
                    <a:spLocks/>
                  </p:cNvSpPr>
                  <p:nvPr/>
                </p:nvSpPr>
                <p:spPr bwMode="hidden">
                  <a:xfrm rot="-2777260">
                    <a:off x="2493" y="915"/>
                    <a:ext cx="1154" cy="270"/>
                  </a:xfrm>
                  <a:custGeom>
                    <a:avLst/>
                    <a:gdLst>
                      <a:gd name="T0" fmla="*/ 0 w 2736"/>
                      <a:gd name="T1" fmla="*/ 23 h 504"/>
                      <a:gd name="T2" fmla="*/ 11 w 2736"/>
                      <a:gd name="T3" fmla="*/ 8 h 504"/>
                      <a:gd name="T4" fmla="*/ 24 w 2736"/>
                      <a:gd name="T5" fmla="*/ 1 h 504"/>
                      <a:gd name="T6" fmla="*/ 36 w 2736"/>
                      <a:gd name="T7" fmla="*/ 1 h 504"/>
                      <a:gd name="T8" fmla="*/ 36 w 2736"/>
                      <a:gd name="T9" fmla="*/ 5 h 504"/>
                      <a:gd name="T10" fmla="*/ 24 w 2736"/>
                      <a:gd name="T11" fmla="*/ 5 h 504"/>
                      <a:gd name="T12" fmla="*/ 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3" name="Freeform 87"/>
                  <p:cNvSpPr>
                    <a:spLocks/>
                  </p:cNvSpPr>
                  <p:nvPr/>
                </p:nvSpPr>
                <p:spPr bwMode="hidden">
                  <a:xfrm rot="-2777260">
                    <a:off x="3431" y="262"/>
                    <a:ext cx="619" cy="422"/>
                  </a:xfrm>
                  <a:custGeom>
                    <a:avLst/>
                    <a:gdLst>
                      <a:gd name="T0" fmla="*/ 0 w 1769"/>
                      <a:gd name="T1" fmla="*/ 1 h 791"/>
                      <a:gd name="T2" fmla="*/ 2 w 1769"/>
                      <a:gd name="T3" fmla="*/ 3 h 791"/>
                      <a:gd name="T4" fmla="*/ 6 w 1769"/>
                      <a:gd name="T5" fmla="*/ 9 h 791"/>
                      <a:gd name="T6" fmla="*/ 8 w 1769"/>
                      <a:gd name="T7" fmla="*/ 19 h 791"/>
                      <a:gd name="T8" fmla="*/ 9 w 1769"/>
                      <a:gd name="T9" fmla="*/ 26 h 791"/>
                      <a:gd name="T10" fmla="*/ 9 w 1769"/>
                      <a:gd name="T11" fmla="*/ 34 h 791"/>
                      <a:gd name="T12" fmla="*/ 8 w 1769"/>
                      <a:gd name="T13" fmla="*/ 27 h 791"/>
                      <a:gd name="T14" fmla="*/ 7 w 1769"/>
                      <a:gd name="T15" fmla="*/ 20 h 791"/>
                      <a:gd name="T16" fmla="*/ 6 w 1769"/>
                      <a:gd name="T17" fmla="*/ 13 h 791"/>
                      <a:gd name="T18" fmla="*/ 3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5" name="Group 88"/>
                <p:cNvGrpSpPr>
                  <a:grpSpLocks/>
                </p:cNvGrpSpPr>
                <p:nvPr/>
              </p:nvGrpSpPr>
              <p:grpSpPr bwMode="auto">
                <a:xfrm>
                  <a:off x="4215" y="2"/>
                  <a:ext cx="95" cy="567"/>
                  <a:chOff x="2730" y="32"/>
                  <a:chExt cx="243" cy="1448"/>
                </a:xfrm>
              </p:grpSpPr>
              <p:sp>
                <p:nvSpPr>
                  <p:cNvPr id="123990" name="Freeform 89"/>
                  <p:cNvSpPr>
                    <a:spLocks/>
                  </p:cNvSpPr>
                  <p:nvPr/>
                </p:nvSpPr>
                <p:spPr bwMode="hidden">
                  <a:xfrm rot="-4903748">
                    <a:off x="2297" y="959"/>
                    <a:ext cx="954" cy="87"/>
                  </a:xfrm>
                  <a:custGeom>
                    <a:avLst/>
                    <a:gdLst>
                      <a:gd name="T0" fmla="*/ 0 w 2736"/>
                      <a:gd name="T1" fmla="*/ 0 h 504"/>
                      <a:gd name="T2" fmla="*/ 5 w 2736"/>
                      <a:gd name="T3" fmla="*/ 0 h 504"/>
                      <a:gd name="T4" fmla="*/ 9 w 2736"/>
                      <a:gd name="T5" fmla="*/ 0 h 504"/>
                      <a:gd name="T6" fmla="*/ 14 w 2736"/>
                      <a:gd name="T7" fmla="*/ 0 h 504"/>
                      <a:gd name="T8" fmla="*/ 14 w 2736"/>
                      <a:gd name="T9" fmla="*/ 0 h 504"/>
                      <a:gd name="T10" fmla="*/ 9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1" name="Freeform 90"/>
                  <p:cNvSpPr>
                    <a:spLocks/>
                  </p:cNvSpPr>
                  <p:nvPr/>
                </p:nvSpPr>
                <p:spPr bwMode="hidden">
                  <a:xfrm rot="-4903748">
                    <a:off x="2650" y="222"/>
                    <a:ext cx="511" cy="133"/>
                  </a:xfrm>
                  <a:custGeom>
                    <a:avLst/>
                    <a:gdLst>
                      <a:gd name="T0" fmla="*/ 0 w 1769"/>
                      <a:gd name="T1" fmla="*/ 0 h 791"/>
                      <a:gd name="T2" fmla="*/ 1 w 1769"/>
                      <a:gd name="T3" fmla="*/ 0 h 791"/>
                      <a:gd name="T4" fmla="*/ 2 w 1769"/>
                      <a:gd name="T5" fmla="*/ 0 h 791"/>
                      <a:gd name="T6" fmla="*/ 3 w 1769"/>
                      <a:gd name="T7" fmla="*/ 0 h 791"/>
                      <a:gd name="T8" fmla="*/ 3 w 1769"/>
                      <a:gd name="T9" fmla="*/ 0 h 791"/>
                      <a:gd name="T10" fmla="*/ 3 w 1769"/>
                      <a:gd name="T11" fmla="*/ 0 h 791"/>
                      <a:gd name="T12" fmla="*/ 3 w 1769"/>
                      <a:gd name="T13" fmla="*/ 0 h 791"/>
                      <a:gd name="T14" fmla="*/ 3 w 1769"/>
                      <a:gd name="T15" fmla="*/ 0 h 791"/>
                      <a:gd name="T16" fmla="*/ 2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6" name="Group 91"/>
                <p:cNvGrpSpPr>
                  <a:grpSpLocks/>
                </p:cNvGrpSpPr>
                <p:nvPr/>
              </p:nvGrpSpPr>
              <p:grpSpPr bwMode="auto">
                <a:xfrm>
                  <a:off x="3514" y="683"/>
                  <a:ext cx="425" cy="960"/>
                  <a:chOff x="943" y="1769"/>
                  <a:chExt cx="1085" cy="2450"/>
                </a:xfrm>
              </p:grpSpPr>
              <p:sp>
                <p:nvSpPr>
                  <p:cNvPr id="123988" name="Freeform 92"/>
                  <p:cNvSpPr>
                    <a:spLocks/>
                  </p:cNvSpPr>
                  <p:nvPr/>
                </p:nvSpPr>
                <p:spPr bwMode="hidden">
                  <a:xfrm rot="18335692" flipH="1">
                    <a:off x="1009" y="2474"/>
                    <a:ext cx="1724" cy="313"/>
                  </a:xfrm>
                  <a:custGeom>
                    <a:avLst/>
                    <a:gdLst>
                      <a:gd name="T0" fmla="*/ 0 w 2736"/>
                      <a:gd name="T1" fmla="*/ 47 h 504"/>
                      <a:gd name="T2" fmla="*/ 86 w 2736"/>
                      <a:gd name="T3" fmla="*/ 16 h 504"/>
                      <a:gd name="T4" fmla="*/ 176 w 2736"/>
                      <a:gd name="T5" fmla="*/ 2 h 504"/>
                      <a:gd name="T6" fmla="*/ 272 w 2736"/>
                      <a:gd name="T7" fmla="*/ 2 h 504"/>
                      <a:gd name="T8" fmla="*/ 270 w 2736"/>
                      <a:gd name="T9" fmla="*/ 10 h 504"/>
                      <a:gd name="T10" fmla="*/ 176 w 2736"/>
                      <a:gd name="T11" fmla="*/ 10 h 504"/>
                      <a:gd name="T12" fmla="*/ 65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9" name="Freeform 93"/>
                  <p:cNvSpPr>
                    <a:spLocks/>
                  </p:cNvSpPr>
                  <p:nvPr/>
                </p:nvSpPr>
                <p:spPr bwMode="hidden">
                  <a:xfrm rot="18335692" flipH="1">
                    <a:off x="731" y="3478"/>
                    <a:ext cx="913" cy="489"/>
                  </a:xfrm>
                  <a:custGeom>
                    <a:avLst/>
                    <a:gdLst>
                      <a:gd name="T0" fmla="*/ 1 w 1769"/>
                      <a:gd name="T1" fmla="*/ 1 h 791"/>
                      <a:gd name="T2" fmla="*/ 18 w 1769"/>
                      <a:gd name="T3" fmla="*/ 6 h 791"/>
                      <a:gd name="T4" fmla="*/ 42 w 1769"/>
                      <a:gd name="T5" fmla="*/ 19 h 791"/>
                      <a:gd name="T6" fmla="*/ 59 w 1769"/>
                      <a:gd name="T7" fmla="*/ 39 h 791"/>
                      <a:gd name="T8" fmla="*/ 65 w 1769"/>
                      <a:gd name="T9" fmla="*/ 54 h 791"/>
                      <a:gd name="T10" fmla="*/ 62 w 1769"/>
                      <a:gd name="T11" fmla="*/ 71 h 791"/>
                      <a:gd name="T12" fmla="*/ 58 w 1769"/>
                      <a:gd name="T13" fmla="*/ 57 h 791"/>
                      <a:gd name="T14" fmla="*/ 51 w 1769"/>
                      <a:gd name="T15" fmla="*/ 41 h 791"/>
                      <a:gd name="T16" fmla="*/ 40 w 1769"/>
                      <a:gd name="T17" fmla="*/ 27 h 791"/>
                      <a:gd name="T18" fmla="*/ 21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7" name="Group 94"/>
                <p:cNvGrpSpPr>
                  <a:grpSpLocks/>
                </p:cNvGrpSpPr>
                <p:nvPr/>
              </p:nvGrpSpPr>
              <p:grpSpPr bwMode="auto">
                <a:xfrm>
                  <a:off x="3715" y="748"/>
                  <a:ext cx="300" cy="930"/>
                  <a:chOff x="1455" y="1936"/>
                  <a:chExt cx="766" cy="2373"/>
                </a:xfrm>
              </p:grpSpPr>
              <p:sp>
                <p:nvSpPr>
                  <p:cNvPr id="123986" name="Freeform 95"/>
                  <p:cNvSpPr>
                    <a:spLocks/>
                  </p:cNvSpPr>
                  <p:nvPr/>
                </p:nvSpPr>
                <p:spPr bwMode="hidden">
                  <a:xfrm rot="17542885" flipH="1">
                    <a:off x="1268" y="2577"/>
                    <a:ext cx="1594" cy="313"/>
                  </a:xfrm>
                  <a:custGeom>
                    <a:avLst/>
                    <a:gdLst>
                      <a:gd name="T0" fmla="*/ 0 w 2736"/>
                      <a:gd name="T1" fmla="*/ 47 h 504"/>
                      <a:gd name="T2" fmla="*/ 58 w 2736"/>
                      <a:gd name="T3" fmla="*/ 16 h 504"/>
                      <a:gd name="T4" fmla="*/ 119 w 2736"/>
                      <a:gd name="T5" fmla="*/ 2 h 504"/>
                      <a:gd name="T6" fmla="*/ 184 w 2736"/>
                      <a:gd name="T7" fmla="*/ 2 h 504"/>
                      <a:gd name="T8" fmla="*/ 182 w 2736"/>
                      <a:gd name="T9" fmla="*/ 10 h 504"/>
                      <a:gd name="T10" fmla="*/ 118 w 2736"/>
                      <a:gd name="T11" fmla="*/ 10 h 504"/>
                      <a:gd name="T12" fmla="*/ 44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7" name="Freeform 96"/>
                  <p:cNvSpPr>
                    <a:spLocks/>
                  </p:cNvSpPr>
                  <p:nvPr/>
                </p:nvSpPr>
                <p:spPr bwMode="hidden">
                  <a:xfrm rot="17542885" flipH="1">
                    <a:off x="1285" y="3609"/>
                    <a:ext cx="832" cy="489"/>
                  </a:xfrm>
                  <a:custGeom>
                    <a:avLst/>
                    <a:gdLst>
                      <a:gd name="T0" fmla="*/ 0 w 1769"/>
                      <a:gd name="T1" fmla="*/ 1 h 791"/>
                      <a:gd name="T2" fmla="*/ 11 w 1769"/>
                      <a:gd name="T3" fmla="*/ 6 h 791"/>
                      <a:gd name="T4" fmla="*/ 26 w 1769"/>
                      <a:gd name="T5" fmla="*/ 19 h 791"/>
                      <a:gd name="T6" fmla="*/ 37 w 1769"/>
                      <a:gd name="T7" fmla="*/ 39 h 791"/>
                      <a:gd name="T8" fmla="*/ 40 w 1769"/>
                      <a:gd name="T9" fmla="*/ 54 h 791"/>
                      <a:gd name="T10" fmla="*/ 39 w 1769"/>
                      <a:gd name="T11" fmla="*/ 71 h 791"/>
                      <a:gd name="T12" fmla="*/ 37 w 1769"/>
                      <a:gd name="T13" fmla="*/ 57 h 791"/>
                      <a:gd name="T14" fmla="*/ 32 w 1769"/>
                      <a:gd name="T15" fmla="*/ 41 h 791"/>
                      <a:gd name="T16" fmla="*/ 26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8" name="Group 97"/>
                <p:cNvGrpSpPr>
                  <a:grpSpLocks/>
                </p:cNvGrpSpPr>
                <p:nvPr/>
              </p:nvGrpSpPr>
              <p:grpSpPr bwMode="auto">
                <a:xfrm rot="88588">
                  <a:off x="3923" y="769"/>
                  <a:ext cx="180" cy="913"/>
                  <a:chOff x="1956" y="1990"/>
                  <a:chExt cx="492" cy="2604"/>
                </a:xfrm>
              </p:grpSpPr>
              <p:sp>
                <p:nvSpPr>
                  <p:cNvPr id="123984" name="Freeform 98"/>
                  <p:cNvSpPr>
                    <a:spLocks/>
                  </p:cNvSpPr>
                  <p:nvPr/>
                </p:nvSpPr>
                <p:spPr bwMode="hidden">
                  <a:xfrm rot="16782062" flipH="1">
                    <a:off x="1392" y="2657"/>
                    <a:ext cx="1722" cy="302"/>
                  </a:xfrm>
                  <a:custGeom>
                    <a:avLst/>
                    <a:gdLst>
                      <a:gd name="T0" fmla="*/ 0 w 2736"/>
                      <a:gd name="T1" fmla="*/ 39 h 504"/>
                      <a:gd name="T2" fmla="*/ 85 w 2736"/>
                      <a:gd name="T3" fmla="*/ 13 h 504"/>
                      <a:gd name="T4" fmla="*/ 176 w 2736"/>
                      <a:gd name="T5" fmla="*/ 2 h 504"/>
                      <a:gd name="T6" fmla="*/ 270 w 2736"/>
                      <a:gd name="T7" fmla="*/ 2 h 504"/>
                      <a:gd name="T8" fmla="*/ 269 w 2736"/>
                      <a:gd name="T9" fmla="*/ 8 h 504"/>
                      <a:gd name="T10" fmla="*/ 174 w 2736"/>
                      <a:gd name="T11" fmla="*/ 8 h 504"/>
                      <a:gd name="T12" fmla="*/ 65 w 2736"/>
                      <a:gd name="T13" fmla="*/ 23 h 504"/>
                      <a:gd name="T14" fmla="*/ 0 w 2736"/>
                      <a:gd name="T15" fmla="*/ 3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5" name="Freeform 99"/>
                  <p:cNvSpPr>
                    <a:spLocks/>
                  </p:cNvSpPr>
                  <p:nvPr/>
                </p:nvSpPr>
                <p:spPr bwMode="hidden">
                  <a:xfrm rot="16782062" flipH="1">
                    <a:off x="1686" y="3864"/>
                    <a:ext cx="923" cy="464"/>
                  </a:xfrm>
                  <a:custGeom>
                    <a:avLst/>
                    <a:gdLst>
                      <a:gd name="T0" fmla="*/ 1 w 1769"/>
                      <a:gd name="T1" fmla="*/ 1 h 791"/>
                      <a:gd name="T2" fmla="*/ 19 w 1769"/>
                      <a:gd name="T3" fmla="*/ 4 h 791"/>
                      <a:gd name="T4" fmla="*/ 45 w 1769"/>
                      <a:gd name="T5" fmla="*/ 13 h 791"/>
                      <a:gd name="T6" fmla="*/ 62 w 1769"/>
                      <a:gd name="T7" fmla="*/ 30 h 791"/>
                      <a:gd name="T8" fmla="*/ 68 w 1769"/>
                      <a:gd name="T9" fmla="*/ 42 h 791"/>
                      <a:gd name="T10" fmla="*/ 65 w 1769"/>
                      <a:gd name="T11" fmla="*/ 55 h 791"/>
                      <a:gd name="T12" fmla="*/ 62 w 1769"/>
                      <a:gd name="T13" fmla="*/ 44 h 791"/>
                      <a:gd name="T14" fmla="*/ 54 w 1769"/>
                      <a:gd name="T15" fmla="*/ 32 h 791"/>
                      <a:gd name="T16" fmla="*/ 43 w 1769"/>
                      <a:gd name="T17" fmla="*/ 21 h 791"/>
                      <a:gd name="T18" fmla="*/ 22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9" name="Group 100"/>
                <p:cNvGrpSpPr>
                  <a:grpSpLocks/>
                </p:cNvGrpSpPr>
                <p:nvPr/>
              </p:nvGrpSpPr>
              <p:grpSpPr bwMode="auto">
                <a:xfrm>
                  <a:off x="4451" y="662"/>
                  <a:ext cx="442" cy="951"/>
                  <a:chOff x="3334" y="1717"/>
                  <a:chExt cx="1125" cy="2426"/>
                </a:xfrm>
              </p:grpSpPr>
              <p:sp>
                <p:nvSpPr>
                  <p:cNvPr id="123982" name="Freeform 101"/>
                  <p:cNvSpPr>
                    <a:spLocks/>
                  </p:cNvSpPr>
                  <p:nvPr/>
                </p:nvSpPr>
                <p:spPr bwMode="hidden">
                  <a:xfrm rot="3144576">
                    <a:off x="2627" y="2423"/>
                    <a:ext cx="1723" cy="312"/>
                  </a:xfrm>
                  <a:custGeom>
                    <a:avLst/>
                    <a:gdLst>
                      <a:gd name="T0" fmla="*/ 0 w 2736"/>
                      <a:gd name="T1" fmla="*/ 46 h 504"/>
                      <a:gd name="T2" fmla="*/ 86 w 2736"/>
                      <a:gd name="T3" fmla="*/ 15 h 504"/>
                      <a:gd name="T4" fmla="*/ 176 w 2736"/>
                      <a:gd name="T5" fmla="*/ 2 h 504"/>
                      <a:gd name="T6" fmla="*/ 271 w 2736"/>
                      <a:gd name="T7" fmla="*/ 2 h 504"/>
                      <a:gd name="T8" fmla="*/ 270 w 2736"/>
                      <a:gd name="T9" fmla="*/ 9 h 504"/>
                      <a:gd name="T10" fmla="*/ 175 w 2736"/>
                      <a:gd name="T11" fmla="*/ 9 h 504"/>
                      <a:gd name="T12" fmla="*/ 65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3" name="Freeform 102"/>
                  <p:cNvSpPr>
                    <a:spLocks/>
                  </p:cNvSpPr>
                  <p:nvPr/>
                </p:nvSpPr>
                <p:spPr bwMode="hidden">
                  <a:xfrm rot="3144576">
                    <a:off x="3752" y="3435"/>
                    <a:ext cx="925" cy="491"/>
                  </a:xfrm>
                  <a:custGeom>
                    <a:avLst/>
                    <a:gdLst>
                      <a:gd name="T0" fmla="*/ 1 w 1769"/>
                      <a:gd name="T1" fmla="*/ 1 h 791"/>
                      <a:gd name="T2" fmla="*/ 19 w 1769"/>
                      <a:gd name="T3" fmla="*/ 6 h 791"/>
                      <a:gd name="T4" fmla="*/ 45 w 1769"/>
                      <a:gd name="T5" fmla="*/ 19 h 791"/>
                      <a:gd name="T6" fmla="*/ 63 w 1769"/>
                      <a:gd name="T7" fmla="*/ 40 h 791"/>
                      <a:gd name="T8" fmla="*/ 68 w 1769"/>
                      <a:gd name="T9" fmla="*/ 56 h 791"/>
                      <a:gd name="T10" fmla="*/ 66 w 1769"/>
                      <a:gd name="T11" fmla="*/ 73 h 791"/>
                      <a:gd name="T12" fmla="*/ 62 w 1769"/>
                      <a:gd name="T13" fmla="*/ 58 h 791"/>
                      <a:gd name="T14" fmla="*/ 54 w 1769"/>
                      <a:gd name="T15" fmla="*/ 42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0" name="Group 103"/>
                <p:cNvGrpSpPr>
                  <a:grpSpLocks/>
                </p:cNvGrpSpPr>
                <p:nvPr/>
              </p:nvGrpSpPr>
              <p:grpSpPr bwMode="auto">
                <a:xfrm>
                  <a:off x="4391" y="721"/>
                  <a:ext cx="347" cy="951"/>
                  <a:chOff x="3181" y="1866"/>
                  <a:chExt cx="883" cy="2426"/>
                </a:xfrm>
              </p:grpSpPr>
              <p:sp>
                <p:nvSpPr>
                  <p:cNvPr id="123980" name="Freeform 104"/>
                  <p:cNvSpPr>
                    <a:spLocks/>
                  </p:cNvSpPr>
                  <p:nvPr/>
                </p:nvSpPr>
                <p:spPr bwMode="hidden">
                  <a:xfrm rot="3745735">
                    <a:off x="2509" y="2505"/>
                    <a:ext cx="1643" cy="299"/>
                  </a:xfrm>
                  <a:custGeom>
                    <a:avLst/>
                    <a:gdLst>
                      <a:gd name="T0" fmla="*/ 0 w 2736"/>
                      <a:gd name="T1" fmla="*/ 37 h 504"/>
                      <a:gd name="T2" fmla="*/ 67 w 2736"/>
                      <a:gd name="T3" fmla="*/ 12 h 504"/>
                      <a:gd name="T4" fmla="*/ 139 w 2736"/>
                      <a:gd name="T5" fmla="*/ 2 h 504"/>
                      <a:gd name="T6" fmla="*/ 214 w 2736"/>
                      <a:gd name="T7" fmla="*/ 2 h 504"/>
                      <a:gd name="T8" fmla="*/ 213 w 2736"/>
                      <a:gd name="T9" fmla="*/ 7 h 504"/>
                      <a:gd name="T10" fmla="*/ 138 w 2736"/>
                      <a:gd name="T11" fmla="*/ 7 h 504"/>
                      <a:gd name="T12" fmla="*/ 51 w 2736"/>
                      <a:gd name="T13" fmla="*/ 21 h 504"/>
                      <a:gd name="T14" fmla="*/ 0 w 2736"/>
                      <a:gd name="T15" fmla="*/ 3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Freeform 105"/>
                  <p:cNvSpPr>
                    <a:spLocks/>
                  </p:cNvSpPr>
                  <p:nvPr/>
                </p:nvSpPr>
                <p:spPr bwMode="hidden">
                  <a:xfrm rot="3745735">
                    <a:off x="3387" y="3576"/>
                    <a:ext cx="885" cy="469"/>
                  </a:xfrm>
                  <a:custGeom>
                    <a:avLst/>
                    <a:gdLst>
                      <a:gd name="T0" fmla="*/ 1 w 1769"/>
                      <a:gd name="T1" fmla="*/ 1 h 791"/>
                      <a:gd name="T2" fmla="*/ 16 w 1769"/>
                      <a:gd name="T3" fmla="*/ 4 h 791"/>
                      <a:gd name="T4" fmla="*/ 37 w 1769"/>
                      <a:gd name="T5" fmla="*/ 15 h 791"/>
                      <a:gd name="T6" fmla="*/ 51 w 1769"/>
                      <a:gd name="T7" fmla="*/ 31 h 791"/>
                      <a:gd name="T8" fmla="*/ 55 w 1769"/>
                      <a:gd name="T9" fmla="*/ 44 h 791"/>
                      <a:gd name="T10" fmla="*/ 53 w 1769"/>
                      <a:gd name="T11" fmla="*/ 58 h 791"/>
                      <a:gd name="T12" fmla="*/ 50 w 1769"/>
                      <a:gd name="T13" fmla="*/ 46 h 791"/>
                      <a:gd name="T14" fmla="*/ 44 w 1769"/>
                      <a:gd name="T15" fmla="*/ 33 h 791"/>
                      <a:gd name="T16" fmla="*/ 35 w 1769"/>
                      <a:gd name="T17" fmla="*/ 22 h 791"/>
                      <a:gd name="T18" fmla="*/ 19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1" name="Group 106"/>
                <p:cNvGrpSpPr>
                  <a:grpSpLocks/>
                </p:cNvGrpSpPr>
                <p:nvPr/>
              </p:nvGrpSpPr>
              <p:grpSpPr bwMode="auto">
                <a:xfrm>
                  <a:off x="4323" y="767"/>
                  <a:ext cx="243" cy="935"/>
                  <a:chOff x="3006" y="1983"/>
                  <a:chExt cx="619" cy="2386"/>
                </a:xfrm>
              </p:grpSpPr>
              <p:sp>
                <p:nvSpPr>
                  <p:cNvPr id="123978" name="Freeform 107"/>
                  <p:cNvSpPr>
                    <a:spLocks/>
                  </p:cNvSpPr>
                  <p:nvPr/>
                </p:nvSpPr>
                <p:spPr bwMode="hidden">
                  <a:xfrm rot="4286818">
                    <a:off x="2328" y="2644"/>
                    <a:ext cx="1600" cy="244"/>
                  </a:xfrm>
                  <a:custGeom>
                    <a:avLst/>
                    <a:gdLst>
                      <a:gd name="T0" fmla="*/ 0 w 2736"/>
                      <a:gd name="T1" fmla="*/ 14 h 504"/>
                      <a:gd name="T2" fmla="*/ 59 w 2736"/>
                      <a:gd name="T3" fmla="*/ 4 h 504"/>
                      <a:gd name="T4" fmla="*/ 122 w 2736"/>
                      <a:gd name="T5" fmla="*/ 0 h 504"/>
                      <a:gd name="T6" fmla="*/ 187 w 2736"/>
                      <a:gd name="T7" fmla="*/ 0 h 504"/>
                      <a:gd name="T8" fmla="*/ 186 w 2736"/>
                      <a:gd name="T9" fmla="*/ 3 h 504"/>
                      <a:gd name="T10" fmla="*/ 120 w 2736"/>
                      <a:gd name="T11" fmla="*/ 3 h 504"/>
                      <a:gd name="T12" fmla="*/ 44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Freeform 108"/>
                  <p:cNvSpPr>
                    <a:spLocks/>
                  </p:cNvSpPr>
                  <p:nvPr/>
                </p:nvSpPr>
                <p:spPr bwMode="hidden">
                  <a:xfrm rot="4286818">
                    <a:off x="3003" y="3709"/>
                    <a:ext cx="857" cy="386"/>
                  </a:xfrm>
                  <a:custGeom>
                    <a:avLst/>
                    <a:gdLst>
                      <a:gd name="T0" fmla="*/ 0 w 1769"/>
                      <a:gd name="T1" fmla="*/ 0 h 791"/>
                      <a:gd name="T2" fmla="*/ 13 w 1769"/>
                      <a:gd name="T3" fmla="*/ 1 h 791"/>
                      <a:gd name="T4" fmla="*/ 31 w 1769"/>
                      <a:gd name="T5" fmla="*/ 5 h 791"/>
                      <a:gd name="T6" fmla="*/ 43 w 1769"/>
                      <a:gd name="T7" fmla="*/ 12 h 791"/>
                      <a:gd name="T8" fmla="*/ 47 w 1769"/>
                      <a:gd name="T9" fmla="*/ 17 h 791"/>
                      <a:gd name="T10" fmla="*/ 45 w 1769"/>
                      <a:gd name="T11" fmla="*/ 21 h 791"/>
                      <a:gd name="T12" fmla="*/ 43 w 1769"/>
                      <a:gd name="T13" fmla="*/ 18 h 791"/>
                      <a:gd name="T14" fmla="*/ 37 w 1769"/>
                      <a:gd name="T15" fmla="*/ 13 h 791"/>
                      <a:gd name="T16" fmla="*/ 30 w 1769"/>
                      <a:gd name="T17" fmla="*/ 8 h 791"/>
                      <a:gd name="T18" fmla="*/ 16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2" name="Group 109"/>
                <p:cNvGrpSpPr>
                  <a:grpSpLocks/>
                </p:cNvGrpSpPr>
                <p:nvPr/>
              </p:nvGrpSpPr>
              <p:grpSpPr bwMode="auto">
                <a:xfrm>
                  <a:off x="4249" y="813"/>
                  <a:ext cx="159" cy="870"/>
                  <a:chOff x="2819" y="2101"/>
                  <a:chExt cx="405" cy="2219"/>
                </a:xfrm>
              </p:grpSpPr>
              <p:sp>
                <p:nvSpPr>
                  <p:cNvPr id="123976" name="Freeform 110"/>
                  <p:cNvSpPr>
                    <a:spLocks/>
                  </p:cNvSpPr>
                  <p:nvPr/>
                </p:nvSpPr>
                <p:spPr bwMode="hidden">
                  <a:xfrm rot="4898956">
                    <a:off x="2219" y="2684"/>
                    <a:ext cx="1448" cy="247"/>
                  </a:xfrm>
                  <a:custGeom>
                    <a:avLst/>
                    <a:gdLst>
                      <a:gd name="T0" fmla="*/ 0 w 2736"/>
                      <a:gd name="T1" fmla="*/ 14 h 504"/>
                      <a:gd name="T2" fmla="*/ 36 w 2736"/>
                      <a:gd name="T3" fmla="*/ 5 h 504"/>
                      <a:gd name="T4" fmla="*/ 74 w 2736"/>
                      <a:gd name="T5" fmla="*/ 0 h 504"/>
                      <a:gd name="T6" fmla="*/ 113 w 2736"/>
                      <a:gd name="T7" fmla="*/ 0 h 504"/>
                      <a:gd name="T8" fmla="*/ 113 w 2736"/>
                      <a:gd name="T9" fmla="*/ 3 h 504"/>
                      <a:gd name="T10" fmla="*/ 73 w 2736"/>
                      <a:gd name="T11" fmla="*/ 3 h 504"/>
                      <a:gd name="T12" fmla="*/ 27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Freeform 111"/>
                  <p:cNvSpPr>
                    <a:spLocks/>
                  </p:cNvSpPr>
                  <p:nvPr/>
                </p:nvSpPr>
                <p:spPr bwMode="hidden">
                  <a:xfrm rot="4898956">
                    <a:off x="2637" y="3693"/>
                    <a:ext cx="789" cy="386"/>
                  </a:xfrm>
                  <a:custGeom>
                    <a:avLst/>
                    <a:gdLst>
                      <a:gd name="T0" fmla="*/ 0 w 1769"/>
                      <a:gd name="T1" fmla="*/ 0 h 791"/>
                      <a:gd name="T2" fmla="*/ 8 w 1769"/>
                      <a:gd name="T3" fmla="*/ 1 h 791"/>
                      <a:gd name="T4" fmla="*/ 21 w 1769"/>
                      <a:gd name="T5" fmla="*/ 5 h 791"/>
                      <a:gd name="T6" fmla="*/ 29 w 1769"/>
                      <a:gd name="T7" fmla="*/ 12 h 791"/>
                      <a:gd name="T8" fmla="*/ 31 w 1769"/>
                      <a:gd name="T9" fmla="*/ 17 h 791"/>
                      <a:gd name="T10" fmla="*/ 30 w 1769"/>
                      <a:gd name="T11" fmla="*/ 21 h 791"/>
                      <a:gd name="T12" fmla="*/ 28 w 1769"/>
                      <a:gd name="T13" fmla="*/ 18 h 791"/>
                      <a:gd name="T14" fmla="*/ 25 w 1769"/>
                      <a:gd name="T15" fmla="*/ 13 h 791"/>
                      <a:gd name="T16" fmla="*/ 20 w 1769"/>
                      <a:gd name="T17" fmla="*/ 8 h 791"/>
                      <a:gd name="T18" fmla="*/ 10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3" name="Group 112"/>
                <p:cNvGrpSpPr>
                  <a:grpSpLocks/>
                </p:cNvGrpSpPr>
                <p:nvPr/>
              </p:nvGrpSpPr>
              <p:grpSpPr bwMode="auto">
                <a:xfrm>
                  <a:off x="4045" y="826"/>
                  <a:ext cx="167" cy="857"/>
                  <a:chOff x="2287" y="2135"/>
                  <a:chExt cx="426" cy="2185"/>
                </a:xfrm>
              </p:grpSpPr>
              <p:sp>
                <p:nvSpPr>
                  <p:cNvPr id="123974" name="Freeform 113"/>
                  <p:cNvSpPr>
                    <a:spLocks/>
                  </p:cNvSpPr>
                  <p:nvPr/>
                </p:nvSpPr>
                <p:spPr bwMode="hidden">
                  <a:xfrm rot="5755659">
                    <a:off x="1903" y="2758"/>
                    <a:ext cx="1432" cy="186"/>
                  </a:xfrm>
                  <a:custGeom>
                    <a:avLst/>
                    <a:gdLst>
                      <a:gd name="T0" fmla="*/ 0 w 2736"/>
                      <a:gd name="T1" fmla="*/ 3 h 504"/>
                      <a:gd name="T2" fmla="*/ 34 w 2736"/>
                      <a:gd name="T3" fmla="*/ 1 h 504"/>
                      <a:gd name="T4" fmla="*/ 70 w 2736"/>
                      <a:gd name="T5" fmla="*/ 0 h 504"/>
                      <a:gd name="T6" fmla="*/ 107 w 2736"/>
                      <a:gd name="T7" fmla="*/ 0 h 504"/>
                      <a:gd name="T8" fmla="*/ 107 w 2736"/>
                      <a:gd name="T9" fmla="*/ 1 h 504"/>
                      <a:gd name="T10" fmla="*/ 69 w 2736"/>
                      <a:gd name="T11" fmla="*/ 1 h 504"/>
                      <a:gd name="T12" fmla="*/ 2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Freeform 114"/>
                  <p:cNvSpPr>
                    <a:spLocks/>
                  </p:cNvSpPr>
                  <p:nvPr/>
                </p:nvSpPr>
                <p:spPr bwMode="hidden">
                  <a:xfrm rot="5755659">
                    <a:off x="2051" y="3750"/>
                    <a:ext cx="767" cy="294"/>
                  </a:xfrm>
                  <a:custGeom>
                    <a:avLst/>
                    <a:gdLst>
                      <a:gd name="T0" fmla="*/ 0 w 1769"/>
                      <a:gd name="T1" fmla="*/ 0 h 791"/>
                      <a:gd name="T2" fmla="*/ 7 w 1769"/>
                      <a:gd name="T3" fmla="*/ 0 h 791"/>
                      <a:gd name="T4" fmla="*/ 18 w 1769"/>
                      <a:gd name="T5" fmla="*/ 1 h 791"/>
                      <a:gd name="T6" fmla="*/ 25 w 1769"/>
                      <a:gd name="T7" fmla="*/ 3 h 791"/>
                      <a:gd name="T8" fmla="*/ 27 w 1769"/>
                      <a:gd name="T9" fmla="*/ 4 h 791"/>
                      <a:gd name="T10" fmla="*/ 26 w 1769"/>
                      <a:gd name="T11" fmla="*/ 6 h 791"/>
                      <a:gd name="T12" fmla="*/ 24 w 1769"/>
                      <a:gd name="T13" fmla="*/ 4 h 791"/>
                      <a:gd name="T14" fmla="*/ 21 w 1769"/>
                      <a:gd name="T15" fmla="*/ 3 h 791"/>
                      <a:gd name="T16" fmla="*/ 17 w 1769"/>
                      <a:gd name="T17" fmla="*/ 2 h 791"/>
                      <a:gd name="T18" fmla="*/ 9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sp>
            <p:nvSpPr>
              <p:cNvPr id="12391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1 w 776"/>
                  <a:gd name="T31" fmla="*/ 1 h 2368"/>
                  <a:gd name="T32" fmla="*/ 0 w 776"/>
                  <a:gd name="T33" fmla="*/ 1 h 2368"/>
                  <a:gd name="T34" fmla="*/ 1 w 776"/>
                  <a:gd name="T35" fmla="*/ 1 h 2368"/>
                  <a:gd name="T36" fmla="*/ 0 w 776"/>
                  <a:gd name="T37" fmla="*/ 1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19"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2"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1 h 2368"/>
                  <a:gd name="T34" fmla="*/ 0 w 776"/>
                  <a:gd name="T35" fmla="*/ 1 h 2368"/>
                  <a:gd name="T36" fmla="*/ 0 w 776"/>
                  <a:gd name="T37" fmla="*/ 1 h 2368"/>
                  <a:gd name="T38" fmla="*/ 1 w 776"/>
                  <a:gd name="T39" fmla="*/ 2 h 2368"/>
                  <a:gd name="T40" fmla="*/ 0 w 776"/>
                  <a:gd name="T41" fmla="*/ 2 h 2368"/>
                  <a:gd name="T42" fmla="*/ 1 w 776"/>
                  <a:gd name="T43" fmla="*/ 2 h 2368"/>
                  <a:gd name="T44" fmla="*/ 0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0"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1"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2" name="Freeform 129"/>
              <p:cNvSpPr>
                <a:spLocks/>
              </p:cNvSpPr>
              <p:nvPr/>
            </p:nvSpPr>
            <p:spPr bwMode="hidden">
              <a:xfrm flipH="1">
                <a:off x="3307" y="981"/>
                <a:ext cx="426" cy="598"/>
              </a:xfrm>
              <a:custGeom>
                <a:avLst/>
                <a:gdLst>
                  <a:gd name="T0" fmla="*/ 0 w 776"/>
                  <a:gd name="T1" fmla="*/ 0 h 2368"/>
                  <a:gd name="T2" fmla="*/ 12 w 776"/>
                  <a:gd name="T3" fmla="*/ 0 h 2368"/>
                  <a:gd name="T4" fmla="*/ 5 w 776"/>
                  <a:gd name="T5" fmla="*/ 0 h 2368"/>
                  <a:gd name="T6" fmla="*/ 16 w 776"/>
                  <a:gd name="T7" fmla="*/ 0 h 2368"/>
                  <a:gd name="T8" fmla="*/ 10 w 776"/>
                  <a:gd name="T9" fmla="*/ 0 h 2368"/>
                  <a:gd name="T10" fmla="*/ 19 w 776"/>
                  <a:gd name="T11" fmla="*/ 1 h 2368"/>
                  <a:gd name="T12" fmla="*/ 14 w 776"/>
                  <a:gd name="T13" fmla="*/ 1 h 2368"/>
                  <a:gd name="T14" fmla="*/ 24 w 776"/>
                  <a:gd name="T15" fmla="*/ 1 h 2368"/>
                  <a:gd name="T16" fmla="*/ 19 w 776"/>
                  <a:gd name="T17" fmla="*/ 1 h 2368"/>
                  <a:gd name="T18" fmla="*/ 26 w 776"/>
                  <a:gd name="T19" fmla="*/ 1 h 2368"/>
                  <a:gd name="T20" fmla="*/ 24 w 776"/>
                  <a:gd name="T21" fmla="*/ 1 h 2368"/>
                  <a:gd name="T22" fmla="*/ 29 w 776"/>
                  <a:gd name="T23" fmla="*/ 1 h 2368"/>
                  <a:gd name="T24" fmla="*/ 29 w 776"/>
                  <a:gd name="T25" fmla="*/ 1 h 2368"/>
                  <a:gd name="T26" fmla="*/ 33 w 776"/>
                  <a:gd name="T27" fmla="*/ 1 h 2368"/>
                  <a:gd name="T28" fmla="*/ 31 w 776"/>
                  <a:gd name="T29" fmla="*/ 1 h 2368"/>
                  <a:gd name="T30" fmla="*/ 36 w 776"/>
                  <a:gd name="T31" fmla="*/ 1 h 2368"/>
                  <a:gd name="T32" fmla="*/ 33 w 776"/>
                  <a:gd name="T33" fmla="*/ 2 h 2368"/>
                  <a:gd name="T34" fmla="*/ 36 w 776"/>
                  <a:gd name="T35" fmla="*/ 2 h 2368"/>
                  <a:gd name="T36" fmla="*/ 33 w 776"/>
                  <a:gd name="T37" fmla="*/ 2 h 2368"/>
                  <a:gd name="T38" fmla="*/ 38 w 776"/>
                  <a:gd name="T39" fmla="*/ 2 h 2368"/>
                  <a:gd name="T40" fmla="*/ 36 w 776"/>
                  <a:gd name="T41" fmla="*/ 2 h 2368"/>
                  <a:gd name="T42" fmla="*/ 38 w 776"/>
                  <a:gd name="T43" fmla="*/ 2 h 2368"/>
                  <a:gd name="T44" fmla="*/ 36 w 776"/>
                  <a:gd name="T45" fmla="*/ 2 h 2368"/>
                  <a:gd name="T46" fmla="*/ 38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3" name="Freeform 130"/>
              <p:cNvSpPr>
                <a:spLocks/>
              </p:cNvSpPr>
              <p:nvPr/>
            </p:nvSpPr>
            <p:spPr bwMode="hidden">
              <a:xfrm flipH="1">
                <a:off x="3507" y="350"/>
                <a:ext cx="273" cy="597"/>
              </a:xfrm>
              <a:custGeom>
                <a:avLst/>
                <a:gdLst>
                  <a:gd name="T0" fmla="*/ 0 w 776"/>
                  <a:gd name="T1" fmla="*/ 0 h 2368"/>
                  <a:gd name="T2" fmla="*/ 1 w 776"/>
                  <a:gd name="T3" fmla="*/ 0 h 2368"/>
                  <a:gd name="T4" fmla="*/ 0 w 776"/>
                  <a:gd name="T5" fmla="*/ 0 h 2368"/>
                  <a:gd name="T6" fmla="*/ 2 w 776"/>
                  <a:gd name="T7" fmla="*/ 0 h 2368"/>
                  <a:gd name="T8" fmla="*/ 1 w 776"/>
                  <a:gd name="T9" fmla="*/ 0 h 2368"/>
                  <a:gd name="T10" fmla="*/ 2 w 776"/>
                  <a:gd name="T11" fmla="*/ 1 h 2368"/>
                  <a:gd name="T12" fmla="*/ 2 w 776"/>
                  <a:gd name="T13" fmla="*/ 1 h 2368"/>
                  <a:gd name="T14" fmla="*/ 2 w 776"/>
                  <a:gd name="T15" fmla="*/ 1 h 2368"/>
                  <a:gd name="T16" fmla="*/ 2 w 776"/>
                  <a:gd name="T17" fmla="*/ 1 h 2368"/>
                  <a:gd name="T18" fmla="*/ 3 w 776"/>
                  <a:gd name="T19" fmla="*/ 1 h 2368"/>
                  <a:gd name="T20" fmla="*/ 2 w 776"/>
                  <a:gd name="T21" fmla="*/ 1 h 2368"/>
                  <a:gd name="T22" fmla="*/ 3 w 776"/>
                  <a:gd name="T23" fmla="*/ 1 h 2368"/>
                  <a:gd name="T24" fmla="*/ 3 w 776"/>
                  <a:gd name="T25" fmla="*/ 1 h 2368"/>
                  <a:gd name="T26" fmla="*/ 4 w 776"/>
                  <a:gd name="T27" fmla="*/ 1 h 2368"/>
                  <a:gd name="T28" fmla="*/ 3 w 776"/>
                  <a:gd name="T29" fmla="*/ 1 h 2368"/>
                  <a:gd name="T30" fmla="*/ 4 w 776"/>
                  <a:gd name="T31" fmla="*/ 1 h 2368"/>
                  <a:gd name="T32" fmla="*/ 4 w 776"/>
                  <a:gd name="T33" fmla="*/ 2 h 2368"/>
                  <a:gd name="T34" fmla="*/ 4 w 776"/>
                  <a:gd name="T35" fmla="*/ 2 h 2368"/>
                  <a:gd name="T36" fmla="*/ 4 w 776"/>
                  <a:gd name="T37" fmla="*/ 2 h 2368"/>
                  <a:gd name="T38" fmla="*/ 4 w 776"/>
                  <a:gd name="T39" fmla="*/ 2 h 2368"/>
                  <a:gd name="T40" fmla="*/ 4 w 776"/>
                  <a:gd name="T41" fmla="*/ 2 h 2368"/>
                  <a:gd name="T42" fmla="*/ 4 w 776"/>
                  <a:gd name="T43" fmla="*/ 2 h 2368"/>
                  <a:gd name="T44" fmla="*/ 4 w 776"/>
                  <a:gd name="T45" fmla="*/ 2 h 2368"/>
                  <a:gd name="T46" fmla="*/ 4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1 h 2368"/>
                  <a:gd name="T12" fmla="*/ 0 w 776"/>
                  <a:gd name="T13" fmla="*/ 1 h 2368"/>
                  <a:gd name="T14" fmla="*/ 0 w 776"/>
                  <a:gd name="T15" fmla="*/ 1 h 2368"/>
                  <a:gd name="T16" fmla="*/ 0 w 776"/>
                  <a:gd name="T17" fmla="*/ 1 h 2368"/>
                  <a:gd name="T18" fmla="*/ 0 w 776"/>
                  <a:gd name="T19" fmla="*/ 1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2 h 2368"/>
                  <a:gd name="T34" fmla="*/ 0 w 776"/>
                  <a:gd name="T35" fmla="*/ 2 h 2368"/>
                  <a:gd name="T36" fmla="*/ 0 w 776"/>
                  <a:gd name="T37" fmla="*/ 2 h 2368"/>
                  <a:gd name="T38" fmla="*/ 0 w 776"/>
                  <a:gd name="T39" fmla="*/ 2 h 2368"/>
                  <a:gd name="T40" fmla="*/ 0 w 776"/>
                  <a:gd name="T41" fmla="*/ 2 h 2368"/>
                  <a:gd name="T42" fmla="*/ 0 w 776"/>
                  <a:gd name="T43" fmla="*/ 2 h 2368"/>
                  <a:gd name="T44" fmla="*/ 0 w 776"/>
                  <a:gd name="T45" fmla="*/ 2 h 2368"/>
                  <a:gd name="T46" fmla="*/ 0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5" name="Freeform 132"/>
              <p:cNvSpPr>
                <a:spLocks/>
              </p:cNvSpPr>
              <p:nvPr/>
            </p:nvSpPr>
            <p:spPr bwMode="hidden">
              <a:xfrm>
                <a:off x="4841" y="894"/>
                <a:ext cx="395" cy="628"/>
              </a:xfrm>
              <a:custGeom>
                <a:avLst/>
                <a:gdLst>
                  <a:gd name="T0" fmla="*/ 0 w 776"/>
                  <a:gd name="T1" fmla="*/ 0 h 2368"/>
                  <a:gd name="T2" fmla="*/ 8 w 776"/>
                  <a:gd name="T3" fmla="*/ 0 h 2368"/>
                  <a:gd name="T4" fmla="*/ 4 w 776"/>
                  <a:gd name="T5" fmla="*/ 0 h 2368"/>
                  <a:gd name="T6" fmla="*/ 11 w 776"/>
                  <a:gd name="T7" fmla="*/ 0 h 2368"/>
                  <a:gd name="T8" fmla="*/ 7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20 w 776"/>
                  <a:gd name="T23" fmla="*/ 1 h 2368"/>
                  <a:gd name="T24" fmla="*/ 20 w 776"/>
                  <a:gd name="T25" fmla="*/ 1 h 2368"/>
                  <a:gd name="T26" fmla="*/ 23 w 776"/>
                  <a:gd name="T27" fmla="*/ 1 h 2368"/>
                  <a:gd name="T28" fmla="*/ 21 w 776"/>
                  <a:gd name="T29" fmla="*/ 2 h 2368"/>
                  <a:gd name="T30" fmla="*/ 24 w 776"/>
                  <a:gd name="T31" fmla="*/ 2 h 2368"/>
                  <a:gd name="T32" fmla="*/ 23 w 776"/>
                  <a:gd name="T33" fmla="*/ 2 h 2368"/>
                  <a:gd name="T34" fmla="*/ 24 w 776"/>
                  <a:gd name="T35" fmla="*/ 2 h 2368"/>
                  <a:gd name="T36" fmla="*/ 23 w 776"/>
                  <a:gd name="T37" fmla="*/ 2 h 2368"/>
                  <a:gd name="T38" fmla="*/ 26 w 776"/>
                  <a:gd name="T39" fmla="*/ 2 h 2368"/>
                  <a:gd name="T40" fmla="*/ 24 w 776"/>
                  <a:gd name="T41" fmla="*/ 3 h 2368"/>
                  <a:gd name="T42" fmla="*/ 26 w 776"/>
                  <a:gd name="T43" fmla="*/ 3 h 2368"/>
                  <a:gd name="T44" fmla="*/ 24 w 776"/>
                  <a:gd name="T45" fmla="*/ 3 h 2368"/>
                  <a:gd name="T46" fmla="*/ 26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6" name="Freeform 133"/>
              <p:cNvSpPr>
                <a:spLocks/>
              </p:cNvSpPr>
              <p:nvPr/>
            </p:nvSpPr>
            <p:spPr bwMode="hidden">
              <a:xfrm>
                <a:off x="4636" y="576"/>
                <a:ext cx="594" cy="417"/>
              </a:xfrm>
              <a:custGeom>
                <a:avLst/>
                <a:gdLst>
                  <a:gd name="T0" fmla="*/ 0 w 776"/>
                  <a:gd name="T1" fmla="*/ 0 h 2368"/>
                  <a:gd name="T2" fmla="*/ 64 w 776"/>
                  <a:gd name="T3" fmla="*/ 0 h 2368"/>
                  <a:gd name="T4" fmla="*/ 25 w 776"/>
                  <a:gd name="T5" fmla="*/ 0 h 2368"/>
                  <a:gd name="T6" fmla="*/ 89 w 776"/>
                  <a:gd name="T7" fmla="*/ 0 h 2368"/>
                  <a:gd name="T8" fmla="*/ 51 w 776"/>
                  <a:gd name="T9" fmla="*/ 0 h 2368"/>
                  <a:gd name="T10" fmla="*/ 101 w 776"/>
                  <a:gd name="T11" fmla="*/ 0 h 2368"/>
                  <a:gd name="T12" fmla="*/ 76 w 776"/>
                  <a:gd name="T13" fmla="*/ 0 h 2368"/>
                  <a:gd name="T14" fmla="*/ 126 w 776"/>
                  <a:gd name="T15" fmla="*/ 0 h 2368"/>
                  <a:gd name="T16" fmla="*/ 101 w 776"/>
                  <a:gd name="T17" fmla="*/ 0 h 2368"/>
                  <a:gd name="T18" fmla="*/ 139 w 776"/>
                  <a:gd name="T19" fmla="*/ 0 h 2368"/>
                  <a:gd name="T20" fmla="*/ 126 w 776"/>
                  <a:gd name="T21" fmla="*/ 0 h 2368"/>
                  <a:gd name="T22" fmla="*/ 152 w 776"/>
                  <a:gd name="T23" fmla="*/ 0 h 2368"/>
                  <a:gd name="T24" fmla="*/ 152 w 776"/>
                  <a:gd name="T25" fmla="*/ 0 h 2368"/>
                  <a:gd name="T26" fmla="*/ 176 w 776"/>
                  <a:gd name="T27" fmla="*/ 0 h 2368"/>
                  <a:gd name="T28" fmla="*/ 164 w 776"/>
                  <a:gd name="T29" fmla="*/ 0 h 2368"/>
                  <a:gd name="T30" fmla="*/ 189 w 776"/>
                  <a:gd name="T31" fmla="*/ 0 h 2368"/>
                  <a:gd name="T32" fmla="*/ 176 w 776"/>
                  <a:gd name="T33" fmla="*/ 0 h 2368"/>
                  <a:gd name="T34" fmla="*/ 189 w 776"/>
                  <a:gd name="T35" fmla="*/ 0 h 2368"/>
                  <a:gd name="T36" fmla="*/ 176 w 776"/>
                  <a:gd name="T37" fmla="*/ 0 h 2368"/>
                  <a:gd name="T38" fmla="*/ 201 w 776"/>
                  <a:gd name="T39" fmla="*/ 0 h 2368"/>
                  <a:gd name="T40" fmla="*/ 189 w 776"/>
                  <a:gd name="T41" fmla="*/ 0 h 2368"/>
                  <a:gd name="T42" fmla="*/ 201 w 776"/>
                  <a:gd name="T43" fmla="*/ 0 h 2368"/>
                  <a:gd name="T44" fmla="*/ 189 w 776"/>
                  <a:gd name="T45" fmla="*/ 0 h 2368"/>
                  <a:gd name="T46" fmla="*/ 20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7" name="Freeform 134"/>
              <p:cNvSpPr>
                <a:spLocks/>
              </p:cNvSpPr>
              <p:nvPr/>
            </p:nvSpPr>
            <p:spPr bwMode="hidden">
              <a:xfrm>
                <a:off x="4658" y="132"/>
                <a:ext cx="260" cy="559"/>
              </a:xfrm>
              <a:custGeom>
                <a:avLst/>
                <a:gdLst>
                  <a:gd name="T0" fmla="*/ 0 w 776"/>
                  <a:gd name="T1" fmla="*/ 0 h 2368"/>
                  <a:gd name="T2" fmla="*/ 1 w 776"/>
                  <a:gd name="T3" fmla="*/ 0 h 2368"/>
                  <a:gd name="T4" fmla="*/ 0 w 776"/>
                  <a:gd name="T5" fmla="*/ 0 h 2368"/>
                  <a:gd name="T6" fmla="*/ 1 w 776"/>
                  <a:gd name="T7" fmla="*/ 0 h 2368"/>
                  <a:gd name="T8" fmla="*/ 1 w 776"/>
                  <a:gd name="T9" fmla="*/ 0 h 2368"/>
                  <a:gd name="T10" fmla="*/ 2 w 776"/>
                  <a:gd name="T11" fmla="*/ 0 h 2368"/>
                  <a:gd name="T12" fmla="*/ 1 w 776"/>
                  <a:gd name="T13" fmla="*/ 0 h 2368"/>
                  <a:gd name="T14" fmla="*/ 2 w 776"/>
                  <a:gd name="T15" fmla="*/ 0 h 2368"/>
                  <a:gd name="T16" fmla="*/ 2 w 776"/>
                  <a:gd name="T17" fmla="*/ 0 h 2368"/>
                  <a:gd name="T18" fmla="*/ 2 w 776"/>
                  <a:gd name="T19" fmla="*/ 0 h 2368"/>
                  <a:gd name="T20" fmla="*/ 2 w 776"/>
                  <a:gd name="T21" fmla="*/ 0 h 2368"/>
                  <a:gd name="T22" fmla="*/ 2 w 776"/>
                  <a:gd name="T23" fmla="*/ 1 h 2368"/>
                  <a:gd name="T24" fmla="*/ 2 w 776"/>
                  <a:gd name="T25" fmla="*/ 1 h 2368"/>
                  <a:gd name="T26" fmla="*/ 3 w 776"/>
                  <a:gd name="T27" fmla="*/ 1 h 2368"/>
                  <a:gd name="T28" fmla="*/ 3 w 776"/>
                  <a:gd name="T29" fmla="*/ 1 h 2368"/>
                  <a:gd name="T30" fmla="*/ 3 w 776"/>
                  <a:gd name="T31" fmla="*/ 1 h 2368"/>
                  <a:gd name="T32" fmla="*/ 3 w 776"/>
                  <a:gd name="T33" fmla="*/ 1 h 2368"/>
                  <a:gd name="T34" fmla="*/ 3 w 776"/>
                  <a:gd name="T35" fmla="*/ 1 h 2368"/>
                  <a:gd name="T36" fmla="*/ 3 w 776"/>
                  <a:gd name="T37" fmla="*/ 1 h 2368"/>
                  <a:gd name="T38" fmla="*/ 3 w 776"/>
                  <a:gd name="T39" fmla="*/ 1 h 2368"/>
                  <a:gd name="T40" fmla="*/ 3 w 776"/>
                  <a:gd name="T41" fmla="*/ 1 h 2368"/>
                  <a:gd name="T42" fmla="*/ 3 w 776"/>
                  <a:gd name="T43" fmla="*/ 2 h 2368"/>
                  <a:gd name="T44" fmla="*/ 3 w 776"/>
                  <a:gd name="T45" fmla="*/ 2 h 2368"/>
                  <a:gd name="T46" fmla="*/ 3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2390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2390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4" name="Rectangle 140"/>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400">
                <a:solidFill>
                  <a:srgbClr val="FFCC00"/>
                </a:solidFill>
                <a:latin typeface="Arial Black"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6793" algn="l" rtl="0" fontAlgn="base">
        <a:spcBef>
          <a:spcPct val="0"/>
        </a:spcBef>
        <a:spcAft>
          <a:spcPct val="0"/>
        </a:spcAft>
        <a:defRPr sz="4400">
          <a:solidFill>
            <a:schemeClr val="tx2"/>
          </a:solidFill>
          <a:latin typeface="Arial Black" pitchFamily="-112" charset="0"/>
        </a:defRPr>
      </a:lvl6pPr>
      <a:lvl7pPr marL="913589" algn="l" rtl="0" fontAlgn="base">
        <a:spcBef>
          <a:spcPct val="0"/>
        </a:spcBef>
        <a:spcAft>
          <a:spcPct val="0"/>
        </a:spcAft>
        <a:defRPr sz="4400">
          <a:solidFill>
            <a:schemeClr val="tx2"/>
          </a:solidFill>
          <a:latin typeface="Arial Black" pitchFamily="-112" charset="0"/>
        </a:defRPr>
      </a:lvl7pPr>
      <a:lvl8pPr marL="1370390" algn="l" rtl="0" fontAlgn="base">
        <a:spcBef>
          <a:spcPct val="0"/>
        </a:spcBef>
        <a:spcAft>
          <a:spcPct val="0"/>
        </a:spcAft>
        <a:defRPr sz="4400">
          <a:solidFill>
            <a:schemeClr val="tx2"/>
          </a:solidFill>
          <a:latin typeface="Arial Black" pitchFamily="-112" charset="0"/>
        </a:defRPr>
      </a:lvl8pPr>
      <a:lvl9pPr marL="1827184" algn="l" rtl="0" fontAlgn="base">
        <a:spcBef>
          <a:spcPct val="0"/>
        </a:spcBef>
        <a:spcAft>
          <a:spcPct val="0"/>
        </a:spcAft>
        <a:defRPr sz="4400">
          <a:solidFill>
            <a:schemeClr val="tx2"/>
          </a:solidFill>
          <a:latin typeface="Arial Black" pitchFamily="-112" charset="0"/>
        </a:defRPr>
      </a:lvl9pPr>
    </p:titleStyle>
    <p:bodyStyle>
      <a:lvl1pPr marL="342600" indent="-3426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783"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5584"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2379"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69173"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597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276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49152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49152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t" anchorCtr="0" compatLnSpc="1">
            <a:prstTxWarp prst="textNoShape">
              <a:avLst/>
            </a:prstTxWarp>
          </a:bodyPr>
          <a:lstStyle>
            <a:lvl1pPr algn="l" eaLnBrk="0" hangingPunct="0">
              <a:spcBef>
                <a:spcPct val="0"/>
              </a:spcBef>
              <a:buClrTx/>
              <a:buFontTx/>
              <a:buNone/>
              <a:defRPr sz="1400">
                <a:solidFill>
                  <a:srgbClr val="FFFFFF"/>
                </a:solidFill>
                <a:latin typeface="+mn-lt"/>
                <a:ea typeface="+mn-ea"/>
                <a:cs typeface="+mn-cs"/>
              </a:defRPr>
            </a:lvl1pPr>
          </a:lstStyle>
          <a:p>
            <a:endParaRPr lang="zh-CN" altLang="en-US"/>
          </a:p>
        </p:txBody>
      </p:sp>
      <p:sp>
        <p:nvSpPr>
          <p:cNvPr id="491525"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t" anchorCtr="0" compatLnSpc="1">
            <a:prstTxWarp prst="textNoShape">
              <a:avLst/>
            </a:prstTxWarp>
          </a:bodyPr>
          <a:lstStyle>
            <a:lvl1pPr algn="ctr" eaLnBrk="0" hangingPunct="0">
              <a:spcBef>
                <a:spcPct val="0"/>
              </a:spcBef>
              <a:buClrTx/>
              <a:buFontTx/>
              <a:buNone/>
              <a:defRPr sz="1400">
                <a:solidFill>
                  <a:srgbClr val="FFFFFF"/>
                </a:solidFill>
                <a:latin typeface="+mn-lt"/>
                <a:ea typeface="+mn-ea"/>
                <a:cs typeface="+mn-cs"/>
              </a:defRPr>
            </a:lvl1pPr>
          </a:lstStyle>
          <a:p>
            <a:endParaRPr lang="zh-CN" altLang="en-US"/>
          </a:p>
        </p:txBody>
      </p:sp>
      <p:sp>
        <p:nvSpPr>
          <p:cNvPr id="491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t" anchorCtr="0" compatLnSpc="1">
            <a:prstTxWarp prst="textNoShape">
              <a:avLst/>
            </a:prstTxWarp>
          </a:bodyPr>
          <a:lstStyle>
            <a:lvl1pPr algn="r" eaLnBrk="0" hangingPunct="0">
              <a:defRPr sz="1400">
                <a:solidFill>
                  <a:srgbClr val="FFFFFF"/>
                </a:solidFill>
                <a:latin typeface="Verdana"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17" r:id="rId1"/>
    <p:sldLayoutId id="2147484518"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6793"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3589"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039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7184"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Clr>
          <a:srgbClr val="FFFF66"/>
        </a:buClr>
        <a:buFont typeface="Wingdings"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Clr>
          <a:srgbClr val="CCFF66"/>
        </a:buClr>
        <a:buFont typeface="Wingdings" charset="0"/>
        <a:buChar char=""/>
        <a:defRPr sz="2800">
          <a:solidFill>
            <a:schemeClr val="tx1"/>
          </a:solidFill>
          <a:latin typeface="+mn-lt"/>
          <a:ea typeface="+mn-ea"/>
        </a:defRPr>
      </a:lvl2pPr>
      <a:lvl3pPr marL="1141986" indent="-228395" algn="l" rtl="0" eaLnBrk="0" fontAlgn="base" hangingPunct="0">
        <a:spcBef>
          <a:spcPct val="20000"/>
        </a:spcBef>
        <a:spcAft>
          <a:spcPct val="0"/>
        </a:spcAft>
        <a:buClr>
          <a:srgbClr val="FFFF66"/>
        </a:buClr>
        <a:buFont typeface="Wingdings" charset="0"/>
        <a:buChar char=""/>
        <a:defRPr sz="2400">
          <a:solidFill>
            <a:schemeClr val="tx1"/>
          </a:solidFill>
          <a:latin typeface="+mn-lt"/>
          <a:ea typeface="+mn-ea"/>
        </a:defRPr>
      </a:lvl3pPr>
      <a:lvl4pPr marL="1598783" indent="-228395" algn="l" rtl="0" eaLnBrk="0" fontAlgn="base" hangingPunct="0">
        <a:spcBef>
          <a:spcPct val="20000"/>
        </a:spcBef>
        <a:spcAft>
          <a:spcPct val="0"/>
        </a:spcAft>
        <a:buClr>
          <a:srgbClr val="CCFF66"/>
        </a:buClr>
        <a:buFont typeface="Wingdings" charset="0"/>
        <a:buChar char=""/>
        <a:defRPr sz="2000">
          <a:solidFill>
            <a:schemeClr val="tx1"/>
          </a:solidFill>
          <a:latin typeface="+mn-lt"/>
          <a:ea typeface="+mn-ea"/>
        </a:defRPr>
      </a:lvl4pPr>
      <a:lvl5pPr marL="2055584" indent="-228395" algn="l" rtl="0" eaLnBrk="0" fontAlgn="base" hangingPunct="0">
        <a:spcBef>
          <a:spcPct val="20000"/>
        </a:spcBef>
        <a:spcAft>
          <a:spcPct val="0"/>
        </a:spcAft>
        <a:buClr>
          <a:srgbClr val="FFFF66"/>
        </a:buClr>
        <a:buFont typeface="Wingdings" charset="0"/>
        <a:buChar char=""/>
        <a:defRPr sz="2000">
          <a:solidFill>
            <a:schemeClr val="tx1"/>
          </a:solidFill>
          <a:latin typeface="+mn-lt"/>
          <a:ea typeface="+mn-ea"/>
        </a:defRPr>
      </a:lvl5pPr>
      <a:lvl6pPr marL="2512379" indent="-228395" algn="l" rtl="0" fontAlgn="base">
        <a:spcBef>
          <a:spcPct val="20000"/>
        </a:spcBef>
        <a:spcAft>
          <a:spcPct val="0"/>
        </a:spcAft>
        <a:buClr>
          <a:srgbClr val="FFFF66"/>
        </a:buClr>
        <a:buFont typeface="Wingdings" pitchFamily="-112" charset="2"/>
        <a:buChar char=""/>
        <a:defRPr sz="2000">
          <a:solidFill>
            <a:schemeClr val="tx1"/>
          </a:solidFill>
          <a:latin typeface="+mn-lt"/>
          <a:ea typeface="+mn-ea"/>
        </a:defRPr>
      </a:lvl6pPr>
      <a:lvl7pPr marL="2969173" indent="-228395" algn="l" rtl="0" fontAlgn="base">
        <a:spcBef>
          <a:spcPct val="20000"/>
        </a:spcBef>
        <a:spcAft>
          <a:spcPct val="0"/>
        </a:spcAft>
        <a:buClr>
          <a:srgbClr val="FFFF66"/>
        </a:buClr>
        <a:buFont typeface="Wingdings" pitchFamily="-112" charset="2"/>
        <a:buChar char=""/>
        <a:defRPr sz="2000">
          <a:solidFill>
            <a:schemeClr val="tx1"/>
          </a:solidFill>
          <a:latin typeface="+mn-lt"/>
          <a:ea typeface="+mn-ea"/>
        </a:defRPr>
      </a:lvl7pPr>
      <a:lvl8pPr marL="3425972" indent="-228395" algn="l" rtl="0" fontAlgn="base">
        <a:spcBef>
          <a:spcPct val="20000"/>
        </a:spcBef>
        <a:spcAft>
          <a:spcPct val="0"/>
        </a:spcAft>
        <a:buClr>
          <a:srgbClr val="FFFF66"/>
        </a:buClr>
        <a:buFont typeface="Wingdings" pitchFamily="-112" charset="2"/>
        <a:buChar char=""/>
        <a:defRPr sz="2000">
          <a:solidFill>
            <a:schemeClr val="tx1"/>
          </a:solidFill>
          <a:latin typeface="+mn-lt"/>
          <a:ea typeface="+mn-ea"/>
        </a:defRPr>
      </a:lvl8pPr>
      <a:lvl9pPr marL="3882762" indent="-228395" algn="l" rtl="0" fontAlgn="base">
        <a:spcBef>
          <a:spcPct val="20000"/>
        </a:spcBef>
        <a:spcAft>
          <a:spcPct val="0"/>
        </a:spcAft>
        <a:buClr>
          <a:srgbClr val="FFFF66"/>
        </a:buClr>
        <a:buFont typeface="Wingdings" pitchFamily="-112" charset="2"/>
        <a:buChar char=""/>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3362" name="Group 2"/>
          <p:cNvGrpSpPr>
            <a:grpSpLocks/>
          </p:cNvGrpSpPr>
          <p:nvPr/>
        </p:nvGrpSpPr>
        <p:grpSpPr bwMode="auto">
          <a:xfrm>
            <a:off x="3800476" y="1789115"/>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eaLnBrk="1" hangingPunct="1">
              <a:spcBef>
                <a:spcPct val="0"/>
              </a:spcBef>
              <a:buClrTx/>
              <a:buFontTx/>
              <a:buNone/>
              <a:defRPr sz="1200">
                <a:solidFill>
                  <a:srgbClr val="FFFFFF"/>
                </a:solidFill>
                <a:latin typeface="Tahoma" pitchFamily="19" charset="-52"/>
                <a:ea typeface="+mn-ea"/>
                <a:cs typeface="+mn-cs"/>
              </a:defRPr>
            </a:lvl1pPr>
          </a:lstStyle>
          <a:p>
            <a:endParaRPr lang="zh-CN" altLang="en-US"/>
          </a:p>
        </p:txBody>
      </p:sp>
      <p:sp>
        <p:nvSpPr>
          <p:cNvPr id="16424" name="Rectangle 40"/>
          <p:cNvSpPr>
            <a:spLocks noGrp="1" noChangeArrowheads="1"/>
          </p:cNvSpPr>
          <p:nvPr>
            <p:ph type="ftr" sz="quarter" idx="3"/>
          </p:nvPr>
        </p:nvSpPr>
        <p:spPr bwMode="auto">
          <a:xfrm>
            <a:off x="3124201" y="6278563"/>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eaLnBrk="1" hangingPunct="1">
              <a:spcBef>
                <a:spcPct val="0"/>
              </a:spcBef>
              <a:buClrTx/>
              <a:buFontTx/>
              <a:buNone/>
              <a:defRPr sz="1200">
                <a:solidFill>
                  <a:srgbClr val="FFFFFF"/>
                </a:solidFill>
                <a:latin typeface="Tahoma" pitchFamily="19" charset="-52"/>
                <a:ea typeface="+mn-ea"/>
                <a:cs typeface="+mn-cs"/>
              </a:defRPr>
            </a:lvl1pPr>
          </a:lstStyle>
          <a:p>
            <a:endParaRPr lang="zh-CN" alt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solidFill>
                  <a:srgbClr val="FFFFFF"/>
                </a:solidFill>
                <a:latin typeface="Tahoma"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20" r:id="rId1"/>
    <p:sldLayoutId id="2147484521" r:id="rId2"/>
    <p:sldLayoutId id="2147484522"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600" indent="-3426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1986" indent="-228395"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8783" indent="-228395"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5584" indent="-228395"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2379" indent="-228395"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69173" indent="-228395"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5972" indent="-228395"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2762" indent="-228395"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148483" name="Rectangle 3"/>
          <p:cNvSpPr>
            <a:spLocks noGrp="1" noChangeArrowheads="1"/>
          </p:cNvSpPr>
          <p:nvPr>
            <p:ph type="body" idx="1"/>
          </p:nvPr>
        </p:nvSpPr>
        <p:spPr bwMode="auto">
          <a:xfrm>
            <a:off x="685800" y="1752601"/>
            <a:ext cx="7848600" cy="442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764" name="Rectangle 4"/>
          <p:cNvSpPr>
            <a:spLocks noGrp="1" noChangeArrowheads="1"/>
          </p:cNvSpPr>
          <p:nvPr>
            <p:ph type="dt" sz="half" idx="2"/>
          </p:nvPr>
        </p:nvSpPr>
        <p:spPr bwMode="auto">
          <a:xfrm>
            <a:off x="685802" y="6400800"/>
            <a:ext cx="2225675"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l">
              <a:spcBef>
                <a:spcPct val="0"/>
              </a:spcBef>
              <a:buClrTx/>
              <a:buFontTx/>
              <a:buNone/>
              <a:defRPr sz="1400" b="1">
                <a:solidFill>
                  <a:srgbClr val="000000"/>
                </a:solidFill>
                <a:latin typeface="+mn-lt"/>
                <a:ea typeface="+mn-ea"/>
                <a:cs typeface="+mn-cs"/>
              </a:defRPr>
            </a:lvl1pPr>
          </a:lstStyle>
          <a:p>
            <a:endParaRPr lang="zh-CN" altLang="en-US"/>
          </a:p>
        </p:txBody>
      </p:sp>
      <p:sp>
        <p:nvSpPr>
          <p:cNvPr id="501765"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ctr">
              <a:spcBef>
                <a:spcPct val="0"/>
              </a:spcBef>
              <a:buClrTx/>
              <a:buFontTx/>
              <a:buNone/>
              <a:defRPr sz="1400" b="1">
                <a:solidFill>
                  <a:srgbClr val="000000"/>
                </a:solidFill>
                <a:latin typeface="+mn-lt"/>
                <a:ea typeface="+mn-ea"/>
                <a:cs typeface="+mn-cs"/>
              </a:defRPr>
            </a:lvl1pPr>
          </a:lstStyle>
          <a:p>
            <a:endParaRPr lang="zh-CN" altLang="en-US"/>
          </a:p>
        </p:txBody>
      </p:sp>
      <p:sp>
        <p:nvSpPr>
          <p:cNvPr id="501766"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r">
              <a:defRPr sz="1400" b="1">
                <a:solidFill>
                  <a:srgbClr val="000000"/>
                </a:solidFill>
                <a:latin typeface="Arial"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24" r:id="rId1"/>
    <p:sldLayoutId id="2147484525" r:id="rId2"/>
  </p:sldLayoutIdLst>
  <p:txStyles>
    <p:titleStyle>
      <a:lvl1pPr algn="l" rtl="0" eaLnBrk="0" fontAlgn="base" hangingPunct="0">
        <a:lnSpc>
          <a:spcPct val="90000"/>
        </a:lnSpc>
        <a:spcBef>
          <a:spcPct val="20000"/>
        </a:spcBef>
        <a:spcAft>
          <a:spcPct val="0"/>
        </a:spcAft>
        <a:defRPr kumimoji="1" sz="4400">
          <a:solidFill>
            <a:schemeClr val="tx2"/>
          </a:solidFill>
          <a:latin typeface="+mj-lt"/>
          <a:ea typeface="ＭＳ Ｐゴシック" pitchFamily="-112" charset="-128"/>
          <a:cs typeface="ＭＳ Ｐゴシック" pitchFamily="-112" charset="-128"/>
        </a:defRPr>
      </a:lvl1pPr>
      <a:lvl2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5pPr>
      <a:lvl6pPr marL="456793" algn="l" rtl="0" eaLnBrk="0" fontAlgn="base" hangingPunct="0">
        <a:lnSpc>
          <a:spcPct val="90000"/>
        </a:lnSpc>
        <a:spcBef>
          <a:spcPct val="20000"/>
        </a:spcBef>
        <a:spcAft>
          <a:spcPct val="0"/>
        </a:spcAft>
        <a:defRPr kumimoji="1" sz="4400">
          <a:solidFill>
            <a:schemeClr val="tx2"/>
          </a:solidFill>
          <a:latin typeface="Arial" pitchFamily="-112" charset="0"/>
        </a:defRPr>
      </a:lvl6pPr>
      <a:lvl7pPr marL="913589" algn="l" rtl="0" eaLnBrk="0" fontAlgn="base" hangingPunct="0">
        <a:lnSpc>
          <a:spcPct val="90000"/>
        </a:lnSpc>
        <a:spcBef>
          <a:spcPct val="20000"/>
        </a:spcBef>
        <a:spcAft>
          <a:spcPct val="0"/>
        </a:spcAft>
        <a:defRPr kumimoji="1" sz="4400">
          <a:solidFill>
            <a:schemeClr val="tx2"/>
          </a:solidFill>
          <a:latin typeface="Arial" pitchFamily="-112" charset="0"/>
        </a:defRPr>
      </a:lvl7pPr>
      <a:lvl8pPr marL="1370390" algn="l" rtl="0" eaLnBrk="0" fontAlgn="base" hangingPunct="0">
        <a:lnSpc>
          <a:spcPct val="90000"/>
        </a:lnSpc>
        <a:spcBef>
          <a:spcPct val="20000"/>
        </a:spcBef>
        <a:spcAft>
          <a:spcPct val="0"/>
        </a:spcAft>
        <a:defRPr kumimoji="1" sz="4400">
          <a:solidFill>
            <a:schemeClr val="tx2"/>
          </a:solidFill>
          <a:latin typeface="Arial" pitchFamily="-112" charset="0"/>
        </a:defRPr>
      </a:lvl8pPr>
      <a:lvl9pPr marL="1827184" algn="l" rtl="0" eaLnBrk="0" fontAlgn="base" hangingPunct="0">
        <a:lnSpc>
          <a:spcPct val="90000"/>
        </a:lnSpc>
        <a:spcBef>
          <a:spcPct val="20000"/>
        </a:spcBef>
        <a:spcAft>
          <a:spcPct val="0"/>
        </a:spcAft>
        <a:defRPr kumimoji="1" sz="4400">
          <a:solidFill>
            <a:schemeClr val="tx2"/>
          </a:solidFill>
          <a:latin typeface="Arial" pitchFamily="-112" charset="0"/>
        </a:defRPr>
      </a:lvl9pPr>
    </p:titleStyle>
    <p:bodyStyle>
      <a:lvl1pPr marL="342600" indent="-342600" algn="l" rtl="0" eaLnBrk="0" fontAlgn="base" hangingPunct="0">
        <a:lnSpc>
          <a:spcPct val="90000"/>
        </a:lnSpc>
        <a:spcBef>
          <a:spcPct val="20000"/>
        </a:spcBef>
        <a:spcAft>
          <a:spcPct val="0"/>
        </a:spcAft>
        <a:buClr>
          <a:schemeClr val="tx2"/>
        </a:buClr>
        <a:buSzPct val="65000"/>
        <a:buFont typeface="Wingdings" charset="0"/>
        <a:buChar char="l"/>
        <a:defRPr kumimoji="1"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lnSpc>
          <a:spcPct val="90000"/>
        </a:lnSpc>
        <a:spcBef>
          <a:spcPct val="20000"/>
        </a:spcBef>
        <a:spcAft>
          <a:spcPct val="0"/>
        </a:spcAft>
        <a:buClr>
          <a:schemeClr val="tx2"/>
        </a:buClr>
        <a:buSzPct val="65000"/>
        <a:buFont typeface="Wingdings" charset="0"/>
        <a:buChar char="l"/>
        <a:defRPr kumimoji="1" sz="2800">
          <a:solidFill>
            <a:schemeClr val="tx1"/>
          </a:solidFill>
          <a:latin typeface="+mn-lt"/>
          <a:ea typeface="ＭＳ Ｐゴシック" pitchFamily="-112" charset="-128"/>
        </a:defRPr>
      </a:lvl2pPr>
      <a:lvl3pPr marL="1141986" indent="-228395" algn="l" rtl="0" eaLnBrk="0" fontAlgn="base" hangingPunct="0">
        <a:lnSpc>
          <a:spcPct val="90000"/>
        </a:lnSpc>
        <a:spcBef>
          <a:spcPct val="20000"/>
        </a:spcBef>
        <a:spcAft>
          <a:spcPct val="0"/>
        </a:spcAft>
        <a:buClr>
          <a:schemeClr val="tx2"/>
        </a:buClr>
        <a:buSzPct val="65000"/>
        <a:buFont typeface="Wingdings" charset="0"/>
        <a:buChar char="l"/>
        <a:defRPr kumimoji="1" sz="2400">
          <a:solidFill>
            <a:schemeClr val="tx1"/>
          </a:solidFill>
          <a:latin typeface="+mn-lt"/>
          <a:ea typeface="ＭＳ Ｐゴシック" pitchFamily="-112" charset="-128"/>
        </a:defRPr>
      </a:lvl3pPr>
      <a:lvl4pPr marL="1598783" indent="-228395"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4pPr>
      <a:lvl5pPr marL="2055584" indent="-228395"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5pPr>
      <a:lvl6pPr marL="2512379"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6pPr>
      <a:lvl7pPr marL="2969173"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7pPr>
      <a:lvl8pPr marL="3425972"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8pPr>
      <a:lvl9pPr marL="3882762"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0530"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1"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50532"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7669"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kumimoji="1" sz="1400">
                <a:solidFill>
                  <a:srgbClr val="BBE0E3"/>
                </a:solidFill>
                <a:latin typeface="+mn-lt"/>
                <a:ea typeface="+mn-ea"/>
                <a:cs typeface="+mn-cs"/>
              </a:defRPr>
            </a:lvl1pPr>
          </a:lstStyle>
          <a:p>
            <a:endParaRPr lang="zh-CN" altLang="en-US"/>
          </a:p>
        </p:txBody>
      </p:sp>
      <p:sp>
        <p:nvSpPr>
          <p:cNvPr id="497670" name="Rectangle 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kumimoji="1" sz="1400">
                <a:solidFill>
                  <a:srgbClr val="BBE0E3"/>
                </a:solidFill>
                <a:latin typeface="+mn-lt"/>
                <a:ea typeface="+mn-ea"/>
                <a:cs typeface="+mn-cs"/>
              </a:defRPr>
            </a:lvl1pPr>
          </a:lstStyle>
          <a:p>
            <a:endParaRPr lang="zh-CN" altLang="en-US"/>
          </a:p>
        </p:txBody>
      </p:sp>
      <p:sp>
        <p:nvSpPr>
          <p:cNvPr id="497671"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kumimoji="1" sz="1400">
                <a:solidFill>
                  <a:srgbClr val="BBE0E3"/>
                </a:solidFill>
                <a:latin typeface="Helvetica"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27" r:id="rId1"/>
    <p:sldLayoutId id="2147484528" r:id="rId2"/>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5pPr>
      <a:lvl6pPr marL="456793"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6pPr>
      <a:lvl7pPr marL="913589"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7pPr>
      <a:lvl8pPr marL="1370390"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8pPr>
      <a:lvl9pPr marL="1827184"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SzPct val="90000"/>
        <a:buBlip>
          <a:blip r:embed="rId5"/>
        </a:buBlip>
        <a:defRPr kumimoji="1" sz="3200">
          <a:solidFill>
            <a:schemeClr val="tx1"/>
          </a:solidFill>
          <a:latin typeface="+mn-lt"/>
          <a:ea typeface="+mn-ea"/>
          <a:cs typeface="+mn-cs"/>
        </a:defRPr>
      </a:lvl1pPr>
      <a:lvl2pPr marL="742293" indent="-285499" algn="l" rtl="0" eaLnBrk="0" fontAlgn="base" hangingPunct="0">
        <a:spcBef>
          <a:spcPct val="20000"/>
        </a:spcBef>
        <a:spcAft>
          <a:spcPct val="0"/>
        </a:spcAft>
        <a:buSzPct val="85000"/>
        <a:buBlip>
          <a:blip r:embed="rId6"/>
        </a:buBlip>
        <a:defRPr kumimoji="1" sz="2800">
          <a:solidFill>
            <a:schemeClr val="tx1"/>
          </a:solidFill>
          <a:latin typeface="+mn-lt"/>
          <a:ea typeface="+mn-ea"/>
        </a:defRPr>
      </a:lvl2pPr>
      <a:lvl3pPr marL="1141986" indent="-228395" algn="l" rtl="0" eaLnBrk="0" fontAlgn="base" hangingPunct="0">
        <a:spcBef>
          <a:spcPct val="20000"/>
        </a:spcBef>
        <a:spcAft>
          <a:spcPct val="0"/>
        </a:spcAft>
        <a:buSzPct val="95000"/>
        <a:buBlip>
          <a:blip r:embed="rId5"/>
        </a:buBlip>
        <a:defRPr kumimoji="1" sz="2400">
          <a:solidFill>
            <a:schemeClr val="tx1"/>
          </a:solidFill>
          <a:latin typeface="+mn-lt"/>
          <a:ea typeface="+mn-ea"/>
        </a:defRPr>
      </a:lvl3pPr>
      <a:lvl4pPr marL="1598783" indent="-228395" algn="l" rtl="0" eaLnBrk="0" fontAlgn="base" hangingPunct="0">
        <a:spcBef>
          <a:spcPct val="20000"/>
        </a:spcBef>
        <a:spcAft>
          <a:spcPct val="0"/>
        </a:spcAft>
        <a:buSzPct val="100000"/>
        <a:buBlip>
          <a:blip r:embed="rId6"/>
        </a:buBlip>
        <a:defRPr kumimoji="1" sz="2000">
          <a:solidFill>
            <a:schemeClr val="tx1"/>
          </a:solidFill>
          <a:latin typeface="+mn-lt"/>
          <a:ea typeface="+mn-ea"/>
        </a:defRPr>
      </a:lvl4pPr>
      <a:lvl5pPr marL="2055584" indent="-228395" algn="l" rtl="0" eaLnBrk="0" fontAlgn="base" hangingPunct="0">
        <a:spcBef>
          <a:spcPct val="20000"/>
        </a:spcBef>
        <a:spcAft>
          <a:spcPct val="0"/>
        </a:spcAft>
        <a:buBlip>
          <a:blip r:embed="rId5"/>
        </a:buBlip>
        <a:defRPr kumimoji="1" sz="2000">
          <a:solidFill>
            <a:schemeClr val="tx1"/>
          </a:solidFill>
          <a:latin typeface="+mn-lt"/>
          <a:ea typeface="+mn-ea"/>
        </a:defRPr>
      </a:lvl5pPr>
      <a:lvl6pPr marL="2512379" indent="-228395" algn="l" rtl="0" fontAlgn="base">
        <a:spcBef>
          <a:spcPct val="20000"/>
        </a:spcBef>
        <a:spcAft>
          <a:spcPct val="0"/>
        </a:spcAft>
        <a:buBlip>
          <a:blip r:embed="rId5"/>
        </a:buBlip>
        <a:defRPr kumimoji="1" sz="2000">
          <a:solidFill>
            <a:schemeClr val="tx1"/>
          </a:solidFill>
          <a:latin typeface="+mn-lt"/>
          <a:ea typeface="+mn-ea"/>
        </a:defRPr>
      </a:lvl6pPr>
      <a:lvl7pPr marL="2969173" indent="-228395" algn="l" rtl="0" fontAlgn="base">
        <a:spcBef>
          <a:spcPct val="20000"/>
        </a:spcBef>
        <a:spcAft>
          <a:spcPct val="0"/>
        </a:spcAft>
        <a:buBlip>
          <a:blip r:embed="rId5"/>
        </a:buBlip>
        <a:defRPr kumimoji="1" sz="2000">
          <a:solidFill>
            <a:schemeClr val="tx1"/>
          </a:solidFill>
          <a:latin typeface="+mn-lt"/>
          <a:ea typeface="+mn-ea"/>
        </a:defRPr>
      </a:lvl7pPr>
      <a:lvl8pPr marL="3425972" indent="-228395" algn="l" rtl="0" fontAlgn="base">
        <a:spcBef>
          <a:spcPct val="20000"/>
        </a:spcBef>
        <a:spcAft>
          <a:spcPct val="0"/>
        </a:spcAft>
        <a:buBlip>
          <a:blip r:embed="rId5"/>
        </a:buBlip>
        <a:defRPr kumimoji="1" sz="2000">
          <a:solidFill>
            <a:schemeClr val="tx1"/>
          </a:solidFill>
          <a:latin typeface="+mn-lt"/>
          <a:ea typeface="+mn-ea"/>
        </a:defRPr>
      </a:lvl8pPr>
      <a:lvl9pPr marL="3882762" indent="-228395" algn="l" rtl="0" fontAlgn="base">
        <a:spcBef>
          <a:spcPct val="20000"/>
        </a:spcBef>
        <a:spcAft>
          <a:spcPct val="0"/>
        </a:spcAft>
        <a:buBlip>
          <a:blip r:embed="rId5"/>
        </a:buBlip>
        <a:defRPr kumimoji="1"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3602" name="Group 2"/>
          <p:cNvGrpSpPr>
            <a:grpSpLocks/>
          </p:cNvGrpSpPr>
          <p:nvPr/>
        </p:nvGrpSpPr>
        <p:grpSpPr bwMode="auto">
          <a:xfrm>
            <a:off x="0" y="16"/>
            <a:ext cx="9144000" cy="6856413"/>
            <a:chOff x="0" y="0"/>
            <a:chExt cx="5760" cy="4319"/>
          </a:xfrm>
        </p:grpSpPr>
        <p:sp>
          <p:nvSpPr>
            <p:cNvPr id="47001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2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2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11" name="Freeform 6"/>
            <p:cNvSpPr>
              <a:spLocks/>
            </p:cNvSpPr>
            <p:nvPr/>
          </p:nvSpPr>
          <p:spPr bwMode="hidden">
            <a:xfrm>
              <a:off x="4038" y="3577"/>
              <a:ext cx="1720" cy="65"/>
            </a:xfrm>
            <a:custGeom>
              <a:avLst/>
              <a:gdLst>
                <a:gd name="T0" fmla="*/ 1712 w 1722"/>
                <a:gd name="T1" fmla="*/ 61 h 66"/>
                <a:gd name="T2" fmla="*/ 1712 w 1722"/>
                <a:gd name="T3" fmla="*/ 55 h 66"/>
                <a:gd name="T4" fmla="*/ 0 w 1722"/>
                <a:gd name="T5" fmla="*/ 0 h 66"/>
                <a:gd name="T6" fmla="*/ 0 w 1722"/>
                <a:gd name="T7" fmla="*/ 43 h 66"/>
                <a:gd name="T8" fmla="*/ 1712 w 1722"/>
                <a:gd name="T9" fmla="*/ 61 h 66"/>
                <a:gd name="T10" fmla="*/ 1712 w 1722"/>
                <a:gd name="T11" fmla="*/ 6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2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13" name="Freeform 8"/>
            <p:cNvSpPr>
              <a:spLocks/>
            </p:cNvSpPr>
            <p:nvPr/>
          </p:nvSpPr>
          <p:spPr bwMode="hidden">
            <a:xfrm>
              <a:off x="4784" y="3702"/>
              <a:ext cx="974" cy="101"/>
            </a:xfrm>
            <a:custGeom>
              <a:avLst/>
              <a:gdLst>
                <a:gd name="T0" fmla="*/ 970 w 975"/>
                <a:gd name="T1" fmla="*/ 48 h 101"/>
                <a:gd name="T2" fmla="*/ 970 w 975"/>
                <a:gd name="T3" fmla="*/ 0 h 101"/>
                <a:gd name="T4" fmla="*/ 0 w 975"/>
                <a:gd name="T5" fmla="*/ 24 h 101"/>
                <a:gd name="T6" fmla="*/ 0 w 975"/>
                <a:gd name="T7" fmla="*/ 101 h 101"/>
                <a:gd name="T8" fmla="*/ 970 w 975"/>
                <a:gd name="T9" fmla="*/ 48 h 101"/>
                <a:gd name="T10" fmla="*/ 97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14" name="Freeform 9"/>
            <p:cNvSpPr>
              <a:spLocks/>
            </p:cNvSpPr>
            <p:nvPr/>
          </p:nvSpPr>
          <p:spPr bwMode="hidden">
            <a:xfrm>
              <a:off x="3619" y="3815"/>
              <a:ext cx="2139" cy="198"/>
            </a:xfrm>
            <a:custGeom>
              <a:avLst/>
              <a:gdLst>
                <a:gd name="T0" fmla="*/ 2131 w 2141"/>
                <a:gd name="T1" fmla="*/ 0 h 198"/>
                <a:gd name="T2" fmla="*/ 0 w 2141"/>
                <a:gd name="T3" fmla="*/ 156 h 198"/>
                <a:gd name="T4" fmla="*/ 0 w 2141"/>
                <a:gd name="T5" fmla="*/ 198 h 198"/>
                <a:gd name="T6" fmla="*/ 2131 w 2141"/>
                <a:gd name="T7" fmla="*/ 0 h 198"/>
                <a:gd name="T8" fmla="*/ 213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2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16" name="Freeform 11"/>
            <p:cNvSpPr>
              <a:spLocks/>
            </p:cNvSpPr>
            <p:nvPr/>
          </p:nvSpPr>
          <p:spPr bwMode="hidden">
            <a:xfrm>
              <a:off x="2097" y="4043"/>
              <a:ext cx="2514" cy="276"/>
            </a:xfrm>
            <a:custGeom>
              <a:avLst/>
              <a:gdLst>
                <a:gd name="T0" fmla="*/ 2167 w 2517"/>
                <a:gd name="T1" fmla="*/ 276 h 276"/>
                <a:gd name="T2" fmla="*/ 2502 w 2517"/>
                <a:gd name="T3" fmla="*/ 204 h 276"/>
                <a:gd name="T4" fmla="*/ 2245 w 2517"/>
                <a:gd name="T5" fmla="*/ 0 h 276"/>
                <a:gd name="T6" fmla="*/ 0 w 2517"/>
                <a:gd name="T7" fmla="*/ 276 h 276"/>
                <a:gd name="T8" fmla="*/ 2167 w 2517"/>
                <a:gd name="T9" fmla="*/ 276 h 276"/>
                <a:gd name="T10" fmla="*/ 216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2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18" name="Freeform 13"/>
            <p:cNvSpPr>
              <a:spLocks/>
            </p:cNvSpPr>
            <p:nvPr/>
          </p:nvSpPr>
          <p:spPr bwMode="hidden">
            <a:xfrm>
              <a:off x="5030" y="3151"/>
              <a:ext cx="728" cy="240"/>
            </a:xfrm>
            <a:custGeom>
              <a:avLst/>
              <a:gdLst>
                <a:gd name="T0" fmla="*/ 724 w 729"/>
                <a:gd name="T1" fmla="*/ 240 h 240"/>
                <a:gd name="T2" fmla="*/ 0 w 729"/>
                <a:gd name="T3" fmla="*/ 0 h 240"/>
                <a:gd name="T4" fmla="*/ 0 w 729"/>
                <a:gd name="T5" fmla="*/ 6 h 240"/>
                <a:gd name="T6" fmla="*/ 724 w 729"/>
                <a:gd name="T7" fmla="*/ 240 h 240"/>
                <a:gd name="T8" fmla="*/ 72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3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20" name="Freeform 15"/>
            <p:cNvSpPr>
              <a:spLocks/>
            </p:cNvSpPr>
            <p:nvPr/>
          </p:nvSpPr>
          <p:spPr bwMode="hidden">
            <a:xfrm>
              <a:off x="5030" y="3049"/>
              <a:ext cx="728" cy="318"/>
            </a:xfrm>
            <a:custGeom>
              <a:avLst/>
              <a:gdLst>
                <a:gd name="T0" fmla="*/ 724 w 729"/>
                <a:gd name="T1" fmla="*/ 318 h 318"/>
                <a:gd name="T2" fmla="*/ 724 w 729"/>
                <a:gd name="T3" fmla="*/ 312 h 318"/>
                <a:gd name="T4" fmla="*/ 0 w 729"/>
                <a:gd name="T5" fmla="*/ 0 h 318"/>
                <a:gd name="T6" fmla="*/ 0 w 729"/>
                <a:gd name="T7" fmla="*/ 54 h 318"/>
                <a:gd name="T8" fmla="*/ 724 w 729"/>
                <a:gd name="T9" fmla="*/ 318 h 318"/>
                <a:gd name="T10" fmla="*/ 72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3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3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3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3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3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3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4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4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4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33" name="Freeform 28"/>
            <p:cNvSpPr>
              <a:spLocks/>
            </p:cNvSpPr>
            <p:nvPr/>
          </p:nvSpPr>
          <p:spPr bwMode="hidden">
            <a:xfrm>
              <a:off x="5698" y="653"/>
              <a:ext cx="60" cy="311"/>
            </a:xfrm>
            <a:custGeom>
              <a:avLst/>
              <a:gdLst>
                <a:gd name="T0" fmla="*/ 0 w 60"/>
                <a:gd name="T1" fmla="*/ 144 h 312"/>
                <a:gd name="T2" fmla="*/ 60 w 60"/>
                <a:gd name="T3" fmla="*/ 30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4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4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4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4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grpSp>
          <p:nvGrpSpPr>
            <p:cNvPr id="153644" name="Group 39"/>
            <p:cNvGrpSpPr>
              <a:grpSpLocks/>
            </p:cNvGrpSpPr>
            <p:nvPr userDrawn="1"/>
          </p:nvGrpSpPr>
          <p:grpSpPr bwMode="auto">
            <a:xfrm>
              <a:off x="0" y="1632"/>
              <a:ext cx="5758" cy="1858"/>
              <a:chOff x="0" y="1632"/>
              <a:chExt cx="5758" cy="1858"/>
            </a:xfrm>
          </p:grpSpPr>
          <p:sp>
            <p:nvSpPr>
              <p:cNvPr id="47005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grpSp>
      </p:grpSp>
      <p:sp>
        <p:nvSpPr>
          <p:cNvPr id="47005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470059" name="Rectangle 43"/>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006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a:spcBef>
                <a:spcPct val="0"/>
              </a:spcBef>
              <a:buClrTx/>
              <a:buFontTx/>
              <a:buNone/>
              <a:defRPr sz="1200">
                <a:solidFill>
                  <a:srgbClr val="FFFFFF"/>
                </a:solidFill>
                <a:effectLst>
                  <a:outerShdw blurRad="38100" dist="38100" dir="2700000" algn="tl">
                    <a:srgbClr val="000000"/>
                  </a:outerShdw>
                </a:effectLst>
                <a:latin typeface="+mn-lt"/>
                <a:ea typeface="+mn-ea"/>
                <a:cs typeface="+mn-cs"/>
              </a:defRPr>
            </a:lvl1pPr>
          </a:lstStyle>
          <a:p>
            <a:endParaRPr lang="zh-CN" altLang="en-US"/>
          </a:p>
        </p:txBody>
      </p:sp>
      <p:sp>
        <p:nvSpPr>
          <p:cNvPr id="470061"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a:spcBef>
                <a:spcPct val="0"/>
              </a:spcBef>
              <a:buClrTx/>
              <a:buFontTx/>
              <a:buNone/>
              <a:defRPr sz="1200">
                <a:solidFill>
                  <a:srgbClr val="FFFFFF"/>
                </a:solidFill>
                <a:effectLst>
                  <a:outerShdw blurRad="38100" dist="38100" dir="2700000" algn="tl">
                    <a:srgbClr val="000000"/>
                  </a:outerShdw>
                </a:effectLst>
                <a:latin typeface="+mn-lt"/>
                <a:ea typeface="+mn-ea"/>
                <a:cs typeface="+mn-cs"/>
              </a:defRPr>
            </a:lvl1pPr>
          </a:lstStyle>
          <a:p>
            <a:endParaRPr lang="zh-CN" altLang="en-US"/>
          </a:p>
        </p:txBody>
      </p:sp>
      <p:sp>
        <p:nvSpPr>
          <p:cNvPr id="47006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30" r:id="rId1"/>
    <p:sldLayoutId id="2147484531"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600" indent="-342600"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1986" indent="-228395"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598783" indent="-228395"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5584" indent="-228395"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2379" indent="-228395"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69173" indent="-228395"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5972" indent="-228395"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2762" indent="-228395"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0530"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1"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50532"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7669"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kumimoji="1" sz="1400">
                <a:solidFill>
                  <a:srgbClr val="BBE0E3"/>
                </a:solidFill>
                <a:latin typeface="+mn-lt"/>
                <a:ea typeface="+mn-ea"/>
                <a:cs typeface="+mn-cs"/>
              </a:defRPr>
            </a:lvl1pPr>
          </a:lstStyle>
          <a:p>
            <a:pPr eaLnBrk="1" hangingPunct="1">
              <a:defRPr/>
            </a:pPr>
            <a:endParaRPr lang="en-US">
              <a:latin typeface="Helvetica"/>
              <a:ea typeface="ＭＳ Ｐゴシック"/>
              <a:cs typeface="ＭＳ Ｐゴシック"/>
            </a:endParaRPr>
          </a:p>
        </p:txBody>
      </p:sp>
      <p:sp>
        <p:nvSpPr>
          <p:cNvPr id="497670" name="Rectangle 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kumimoji="1" sz="1400">
                <a:solidFill>
                  <a:srgbClr val="BBE0E3"/>
                </a:solidFill>
                <a:latin typeface="+mn-lt"/>
                <a:ea typeface="+mn-ea"/>
                <a:cs typeface="+mn-cs"/>
              </a:defRPr>
            </a:lvl1pPr>
          </a:lstStyle>
          <a:p>
            <a:pPr eaLnBrk="1" hangingPunct="1">
              <a:defRPr/>
            </a:pPr>
            <a:endParaRPr lang="en-US">
              <a:latin typeface="Helvetica"/>
              <a:ea typeface="ＭＳ Ｐゴシック"/>
              <a:cs typeface="ＭＳ Ｐゴシック"/>
            </a:endParaRPr>
          </a:p>
        </p:txBody>
      </p:sp>
      <p:sp>
        <p:nvSpPr>
          <p:cNvPr id="497671"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kumimoji="1" sz="1400">
                <a:solidFill>
                  <a:srgbClr val="BBE0E3"/>
                </a:solidFill>
                <a:latin typeface="Helvetica" charset="0"/>
              </a:defRPr>
            </a:lvl1pPr>
          </a:lstStyle>
          <a:p>
            <a:pPr eaLnBrk="1" hangingPunct="1">
              <a:defRPr/>
            </a:pPr>
            <a:fld id="{56A9145F-5361-5A41-936A-D4D191932686}" type="slidenum">
              <a:rPr lang="en-US">
                <a:ea typeface="ＭＳ Ｐゴシック" charset="0"/>
                <a:cs typeface="ＭＳ Ｐゴシック" charset="0"/>
              </a:rPr>
              <a:pPr eaLnBrk="1" hangingPunct="1">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17088884"/>
      </p:ext>
    </p:extLst>
  </p:cSld>
  <p:clrMap bg1="dk2" tx1="lt1" bg2="dk1" tx2="lt2" accent1="accent1" accent2="accent2" accent3="accent3" accent4="accent4" accent5="accent5" accent6="accent6" hlink="hlink" folHlink="folHlink"/>
  <p:sldLayoutIdLst>
    <p:sldLayoutId id="2147484533" r:id="rId1"/>
    <p:sldLayoutId id="2147484534" r:id="rId2"/>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5pPr>
      <a:lvl6pPr marL="456793"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6pPr>
      <a:lvl7pPr marL="913589"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7pPr>
      <a:lvl8pPr marL="1370390"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8pPr>
      <a:lvl9pPr marL="1827184"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SzPct val="90000"/>
        <a:buBlip>
          <a:blip r:embed="rId5"/>
        </a:buBlip>
        <a:defRPr kumimoji="1" sz="3200">
          <a:solidFill>
            <a:schemeClr val="tx1"/>
          </a:solidFill>
          <a:latin typeface="+mn-lt"/>
          <a:ea typeface="+mn-ea"/>
          <a:cs typeface="+mn-cs"/>
        </a:defRPr>
      </a:lvl1pPr>
      <a:lvl2pPr marL="742293" indent="-285499" algn="l" rtl="0" eaLnBrk="0" fontAlgn="base" hangingPunct="0">
        <a:spcBef>
          <a:spcPct val="20000"/>
        </a:spcBef>
        <a:spcAft>
          <a:spcPct val="0"/>
        </a:spcAft>
        <a:buSzPct val="85000"/>
        <a:buBlip>
          <a:blip r:embed="rId6"/>
        </a:buBlip>
        <a:defRPr kumimoji="1" sz="2800">
          <a:solidFill>
            <a:schemeClr val="tx1"/>
          </a:solidFill>
          <a:latin typeface="+mn-lt"/>
          <a:ea typeface="+mn-ea"/>
        </a:defRPr>
      </a:lvl2pPr>
      <a:lvl3pPr marL="1141986" indent="-228395" algn="l" rtl="0" eaLnBrk="0" fontAlgn="base" hangingPunct="0">
        <a:spcBef>
          <a:spcPct val="20000"/>
        </a:spcBef>
        <a:spcAft>
          <a:spcPct val="0"/>
        </a:spcAft>
        <a:buSzPct val="95000"/>
        <a:buBlip>
          <a:blip r:embed="rId5"/>
        </a:buBlip>
        <a:defRPr kumimoji="1" sz="2400">
          <a:solidFill>
            <a:schemeClr val="tx1"/>
          </a:solidFill>
          <a:latin typeface="+mn-lt"/>
          <a:ea typeface="+mn-ea"/>
        </a:defRPr>
      </a:lvl3pPr>
      <a:lvl4pPr marL="1598783" indent="-228395" algn="l" rtl="0" eaLnBrk="0" fontAlgn="base" hangingPunct="0">
        <a:spcBef>
          <a:spcPct val="20000"/>
        </a:spcBef>
        <a:spcAft>
          <a:spcPct val="0"/>
        </a:spcAft>
        <a:buSzPct val="100000"/>
        <a:buBlip>
          <a:blip r:embed="rId6"/>
        </a:buBlip>
        <a:defRPr kumimoji="1" sz="2000">
          <a:solidFill>
            <a:schemeClr val="tx1"/>
          </a:solidFill>
          <a:latin typeface="+mn-lt"/>
          <a:ea typeface="+mn-ea"/>
        </a:defRPr>
      </a:lvl4pPr>
      <a:lvl5pPr marL="2055584" indent="-228395" algn="l" rtl="0" eaLnBrk="0" fontAlgn="base" hangingPunct="0">
        <a:spcBef>
          <a:spcPct val="20000"/>
        </a:spcBef>
        <a:spcAft>
          <a:spcPct val="0"/>
        </a:spcAft>
        <a:buBlip>
          <a:blip r:embed="rId5"/>
        </a:buBlip>
        <a:defRPr kumimoji="1" sz="2000">
          <a:solidFill>
            <a:schemeClr val="tx1"/>
          </a:solidFill>
          <a:latin typeface="+mn-lt"/>
          <a:ea typeface="+mn-ea"/>
        </a:defRPr>
      </a:lvl5pPr>
      <a:lvl6pPr marL="2512379" indent="-228395" algn="l" rtl="0" fontAlgn="base">
        <a:spcBef>
          <a:spcPct val="20000"/>
        </a:spcBef>
        <a:spcAft>
          <a:spcPct val="0"/>
        </a:spcAft>
        <a:buBlip>
          <a:blip r:embed="rId5"/>
        </a:buBlip>
        <a:defRPr kumimoji="1" sz="2000">
          <a:solidFill>
            <a:schemeClr val="tx1"/>
          </a:solidFill>
          <a:latin typeface="+mn-lt"/>
          <a:ea typeface="+mn-ea"/>
        </a:defRPr>
      </a:lvl6pPr>
      <a:lvl7pPr marL="2969173" indent="-228395" algn="l" rtl="0" fontAlgn="base">
        <a:spcBef>
          <a:spcPct val="20000"/>
        </a:spcBef>
        <a:spcAft>
          <a:spcPct val="0"/>
        </a:spcAft>
        <a:buBlip>
          <a:blip r:embed="rId5"/>
        </a:buBlip>
        <a:defRPr kumimoji="1" sz="2000">
          <a:solidFill>
            <a:schemeClr val="tx1"/>
          </a:solidFill>
          <a:latin typeface="+mn-lt"/>
          <a:ea typeface="+mn-ea"/>
        </a:defRPr>
      </a:lvl7pPr>
      <a:lvl8pPr marL="3425972" indent="-228395" algn="l" rtl="0" fontAlgn="base">
        <a:spcBef>
          <a:spcPct val="20000"/>
        </a:spcBef>
        <a:spcAft>
          <a:spcPct val="0"/>
        </a:spcAft>
        <a:buBlip>
          <a:blip r:embed="rId5"/>
        </a:buBlip>
        <a:defRPr kumimoji="1" sz="2000">
          <a:solidFill>
            <a:schemeClr val="tx1"/>
          </a:solidFill>
          <a:latin typeface="+mn-lt"/>
          <a:ea typeface="+mn-ea"/>
        </a:defRPr>
      </a:lvl8pPr>
      <a:lvl9pPr marL="3882762" indent="-228395" algn="l" rtl="0" fontAlgn="base">
        <a:spcBef>
          <a:spcPct val="20000"/>
        </a:spcBef>
        <a:spcAft>
          <a:spcPct val="0"/>
        </a:spcAft>
        <a:buBlip>
          <a:blip r:embed="rId5"/>
        </a:buBlip>
        <a:defRPr kumimoji="1"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6674" name="Group 2"/>
          <p:cNvGrpSpPr>
            <a:grpSpLocks/>
          </p:cNvGrpSpPr>
          <p:nvPr/>
        </p:nvGrpSpPr>
        <p:grpSpPr bwMode="auto">
          <a:xfrm>
            <a:off x="2" y="0"/>
            <a:ext cx="9159875" cy="6858000"/>
            <a:chOff x="0" y="0"/>
            <a:chExt cx="5770" cy="4320"/>
          </a:xfrm>
        </p:grpSpPr>
        <p:sp>
          <p:nvSpPr>
            <p:cNvPr id="277507"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8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277513"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277514"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8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9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9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277519"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9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277521"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9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277523"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9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9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9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a:lstStyle/>
            <a:p>
              <a:endParaRPr lang="en-US"/>
            </a:p>
          </p:txBody>
        </p:sp>
        <p:sp>
          <p:nvSpPr>
            <p:cNvPr id="277527"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grpSp>
      <p:sp>
        <p:nvSpPr>
          <p:cNvPr id="277528" name="Rectangle 24"/>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358" tIns="45679" rIns="91358" bIns="45679" numCol="1" anchor="ctr" anchorCtr="1" compatLnSpc="1">
            <a:prstTxWarp prst="textNoShape">
              <a:avLst/>
            </a:prstTxWarp>
          </a:bodyPr>
          <a:lstStyle/>
          <a:p>
            <a:pPr lvl="0"/>
            <a:r>
              <a:rPr lang="en-US"/>
              <a:t>Click to edit Master title style</a:t>
            </a:r>
          </a:p>
        </p:txBody>
      </p:sp>
      <p:sp>
        <p:nvSpPr>
          <p:cNvPr id="277529" name="Rectangle 25"/>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7530" name="Rectangle 2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sz="1000">
                <a:solidFill>
                  <a:srgbClr val="FFFFFF"/>
                </a:solidFill>
                <a:effectLst>
                  <a:outerShdw blurRad="38100" dist="38100" dir="2700000" algn="tl">
                    <a:srgbClr val="000000"/>
                  </a:outerShdw>
                </a:effectLst>
                <a:latin typeface="+mn-lt"/>
                <a:ea typeface="+mn-ea"/>
                <a:cs typeface="+mn-cs"/>
              </a:defRPr>
            </a:lvl1pPr>
          </a:lstStyle>
          <a:p>
            <a:endParaRPr lang="zh-CN" altLang="en-US"/>
          </a:p>
        </p:txBody>
      </p:sp>
      <p:sp>
        <p:nvSpPr>
          <p:cNvPr id="277531"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Tahoma" charset="0"/>
              </a:defRPr>
            </a:lvl1pPr>
          </a:lstStyle>
          <a:p>
            <a:fld id="{97DA1CAF-EFFD-40F5-A7E9-D811A0C47F23}" type="slidenum">
              <a:rPr lang="zh-CN" altLang="en-US" smtClean="0"/>
              <a:pPr/>
              <a:t>‹#›</a:t>
            </a:fld>
            <a:endParaRPr lang="en-US" altLang="zh-CN"/>
          </a:p>
        </p:txBody>
      </p:sp>
      <p:sp>
        <p:nvSpPr>
          <p:cNvPr id="277532"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sz="1000">
                <a:solidFill>
                  <a:srgbClr val="FFFFFF"/>
                </a:solidFill>
                <a:effectLst>
                  <a:outerShdw blurRad="38100" dist="38100" dir="2700000" algn="tl">
                    <a:srgbClr val="000000"/>
                  </a:outerShdw>
                </a:effectLst>
                <a:latin typeface="+mn-lt"/>
                <a:ea typeface="+mn-ea"/>
                <a:cs typeface="+mn-cs"/>
              </a:defRPr>
            </a:lvl1pPr>
          </a:lstStyle>
          <a:p>
            <a:endParaRPr lang="zh-CN" altLang="en-US"/>
          </a:p>
        </p:txBody>
      </p:sp>
    </p:spTree>
  </p:cSld>
  <p:clrMap bg1="dk2" tx1="lt1" bg2="dk1" tx2="lt2" accent1="accent1" accent2="accent2" accent3="accent3" accent4="accent4" accent5="accent5" accent6="accent6" hlink="hlink" folHlink="folHlink"/>
  <p:sldLayoutIdLst>
    <p:sldLayoutId id="2147484536" r:id="rId1"/>
    <p:sldLayoutId id="2147484537" r:id="rId2"/>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679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3589"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039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7184"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600" indent="-3426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1986" indent="-228395"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598783" indent="-228395"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5584" indent="-228395"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2379" indent="-228395"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69173" indent="-228395"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5972" indent="-228395"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2762" indent="-228395"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lvl1pPr>
          </a:lstStyle>
          <a:p>
            <a:fld id="{97DA1CAF-EFFD-40F5-A7E9-D811A0C47F23}" type="slidenum">
              <a:rPr lang="zh-CN" altLang="en-US" smtClean="0"/>
              <a:pPr/>
              <a:t>‹#›</a:t>
            </a:fld>
            <a:endParaRPr lang="en-US" altLang="zh-CN"/>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173" r:id="rId1"/>
    <p:sldLayoutId id="2147484174" r:id="rId2"/>
    <p:sldLayoutId id="2147484175" r:id="rId3"/>
    <p:sldLayoutId id="2147484176" r:id="rId4"/>
    <p:sldLayoutId id="2147484177" r:id="rId5"/>
    <p:sldLayoutId id="2147484178" r:id="rId6"/>
    <p:sldLayoutId id="2147484179" r:id="rId7"/>
    <p:sldLayoutId id="2147484180" r:id="rId8"/>
    <p:sldLayoutId id="2147484181" r:id="rId9"/>
    <p:sldLayoutId id="2147484182" r:id="rId10"/>
    <p:sldLayoutId id="214748418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3906" name="Group 2"/>
          <p:cNvGrpSpPr>
            <a:grpSpLocks/>
          </p:cNvGrpSpPr>
          <p:nvPr/>
        </p:nvGrpSpPr>
        <p:grpSpPr bwMode="auto">
          <a:xfrm>
            <a:off x="6303965" y="2"/>
            <a:ext cx="2840037" cy="3254375"/>
            <a:chOff x="3115" y="0"/>
            <a:chExt cx="2170" cy="2486"/>
          </a:xfrm>
        </p:grpSpPr>
        <p:grpSp>
          <p:nvGrpSpPr>
            <p:cNvPr id="123912" name="Group 3"/>
            <p:cNvGrpSpPr>
              <a:grpSpLocks/>
            </p:cNvGrpSpPr>
            <p:nvPr/>
          </p:nvGrpSpPr>
          <p:grpSpPr bwMode="auto">
            <a:xfrm>
              <a:off x="4080" y="1910"/>
              <a:ext cx="768" cy="576"/>
              <a:chOff x="0" y="0"/>
              <a:chExt cx="768" cy="576"/>
            </a:xfrm>
          </p:grpSpPr>
          <p:sp>
            <p:nvSpPr>
              <p:cNvPr id="124044"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5"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3" name="Group 6"/>
            <p:cNvGrpSpPr>
              <a:grpSpLocks/>
            </p:cNvGrpSpPr>
            <p:nvPr/>
          </p:nvGrpSpPr>
          <p:grpSpPr bwMode="auto">
            <a:xfrm>
              <a:off x="4257" y="1103"/>
              <a:ext cx="768" cy="576"/>
              <a:chOff x="0" y="0"/>
              <a:chExt cx="768" cy="576"/>
            </a:xfrm>
          </p:grpSpPr>
          <p:sp>
            <p:nvSpPr>
              <p:cNvPr id="124042"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3"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4" name="Group 9"/>
            <p:cNvGrpSpPr>
              <a:grpSpLocks/>
            </p:cNvGrpSpPr>
            <p:nvPr/>
          </p:nvGrpSpPr>
          <p:grpSpPr bwMode="auto">
            <a:xfrm>
              <a:off x="3134" y="0"/>
              <a:ext cx="768" cy="576"/>
              <a:chOff x="0" y="0"/>
              <a:chExt cx="768" cy="576"/>
            </a:xfrm>
          </p:grpSpPr>
          <p:sp>
            <p:nvSpPr>
              <p:cNvPr id="12404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1"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5" name="Group 12"/>
            <p:cNvGrpSpPr>
              <a:grpSpLocks/>
            </p:cNvGrpSpPr>
            <p:nvPr/>
          </p:nvGrpSpPr>
          <p:grpSpPr bwMode="auto">
            <a:xfrm>
              <a:off x="3115" y="0"/>
              <a:ext cx="2170" cy="1702"/>
              <a:chOff x="3115" y="0"/>
              <a:chExt cx="2170" cy="1702"/>
            </a:xfrm>
          </p:grpSpPr>
          <p:grpSp>
            <p:nvGrpSpPr>
              <p:cNvPr id="123916" name="Group 13"/>
              <p:cNvGrpSpPr>
                <a:grpSpLocks/>
              </p:cNvGrpSpPr>
              <p:nvPr/>
            </p:nvGrpSpPr>
            <p:grpSpPr bwMode="auto">
              <a:xfrm>
                <a:off x="3640" y="308"/>
                <a:ext cx="1145" cy="844"/>
                <a:chOff x="1265" y="814"/>
                <a:chExt cx="2919" cy="2151"/>
              </a:xfrm>
            </p:grpSpPr>
            <p:sp>
              <p:nvSpPr>
                <p:cNvPr id="12403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3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7" name="Group 16"/>
              <p:cNvGrpSpPr>
                <a:grpSpLocks/>
              </p:cNvGrpSpPr>
              <p:nvPr/>
            </p:nvGrpSpPr>
            <p:grpSpPr bwMode="auto">
              <a:xfrm>
                <a:off x="3115" y="0"/>
                <a:ext cx="2145" cy="1702"/>
                <a:chOff x="3115" y="0"/>
                <a:chExt cx="2145" cy="1702"/>
              </a:xfrm>
            </p:grpSpPr>
            <p:grpSp>
              <p:nvGrpSpPr>
                <p:cNvPr id="123940" name="Group 17"/>
                <p:cNvGrpSpPr>
                  <a:grpSpLocks/>
                </p:cNvGrpSpPr>
                <p:nvPr/>
              </p:nvGrpSpPr>
              <p:grpSpPr bwMode="auto">
                <a:xfrm>
                  <a:off x="4505" y="589"/>
                  <a:ext cx="493" cy="912"/>
                  <a:chOff x="3471" y="1530"/>
                  <a:chExt cx="1258" cy="2327"/>
                </a:xfrm>
              </p:grpSpPr>
              <p:sp>
                <p:nvSpPr>
                  <p:cNvPr id="124036" name="Freeform 18"/>
                  <p:cNvSpPr>
                    <a:spLocks/>
                  </p:cNvSpPr>
                  <p:nvPr/>
                </p:nvSpPr>
                <p:spPr bwMode="hidden">
                  <a:xfrm rot="2711884">
                    <a:off x="2778" y="2236"/>
                    <a:ext cx="1699" cy="313"/>
                  </a:xfrm>
                  <a:custGeom>
                    <a:avLst/>
                    <a:gdLst>
                      <a:gd name="T0" fmla="*/ 0 w 2736"/>
                      <a:gd name="T1" fmla="*/ 47 h 504"/>
                      <a:gd name="T2" fmla="*/ 80 w 2736"/>
                      <a:gd name="T3" fmla="*/ 16 h 504"/>
                      <a:gd name="T4" fmla="*/ 164 w 2736"/>
                      <a:gd name="T5" fmla="*/ 2 h 504"/>
                      <a:gd name="T6" fmla="*/ 253 w 2736"/>
                      <a:gd name="T7" fmla="*/ 2 h 504"/>
                      <a:gd name="T8" fmla="*/ 251 w 2736"/>
                      <a:gd name="T9" fmla="*/ 10 h 504"/>
                      <a:gd name="T10" fmla="*/ 163 w 2736"/>
                      <a:gd name="T11" fmla="*/ 10 h 504"/>
                      <a:gd name="T12" fmla="*/ 60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037" name="Freeform 19"/>
                  <p:cNvSpPr>
                    <a:spLocks/>
                  </p:cNvSpPr>
                  <p:nvPr/>
                </p:nvSpPr>
                <p:spPr bwMode="hidden">
                  <a:xfrm rot="2711884">
                    <a:off x="4038" y="3131"/>
                    <a:ext cx="888" cy="486"/>
                  </a:xfrm>
                  <a:custGeom>
                    <a:avLst/>
                    <a:gdLst>
                      <a:gd name="T0" fmla="*/ 1 w 1769"/>
                      <a:gd name="T1" fmla="*/ 1 h 791"/>
                      <a:gd name="T2" fmla="*/ 16 w 1769"/>
                      <a:gd name="T3" fmla="*/ 5 h 791"/>
                      <a:gd name="T4" fmla="*/ 37 w 1769"/>
                      <a:gd name="T5" fmla="*/ 18 h 791"/>
                      <a:gd name="T6" fmla="*/ 51 w 1769"/>
                      <a:gd name="T7" fmla="*/ 37 h 791"/>
                      <a:gd name="T8" fmla="*/ 56 w 1769"/>
                      <a:gd name="T9" fmla="*/ 53 h 791"/>
                      <a:gd name="T10" fmla="*/ 54 w 1769"/>
                      <a:gd name="T11" fmla="*/ 69 h 791"/>
                      <a:gd name="T12" fmla="*/ 51 w 1769"/>
                      <a:gd name="T13" fmla="*/ 55 h 791"/>
                      <a:gd name="T14" fmla="*/ 44 w 1769"/>
                      <a:gd name="T15" fmla="*/ 40 h 791"/>
                      <a:gd name="T16" fmla="*/ 36 w 1769"/>
                      <a:gd name="T17" fmla="*/ 26 h 791"/>
                      <a:gd name="T18" fmla="*/ 19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1" name="Group 20"/>
                <p:cNvGrpSpPr>
                  <a:grpSpLocks/>
                </p:cNvGrpSpPr>
                <p:nvPr/>
              </p:nvGrpSpPr>
              <p:grpSpPr bwMode="auto">
                <a:xfrm>
                  <a:off x="4267" y="781"/>
                  <a:ext cx="966" cy="522"/>
                  <a:chOff x="2864" y="2019"/>
                  <a:chExt cx="2463" cy="1332"/>
                </a:xfrm>
              </p:grpSpPr>
              <p:sp>
                <p:nvSpPr>
                  <p:cNvPr id="124034" name="Freeform 21"/>
                  <p:cNvSpPr>
                    <a:spLocks/>
                  </p:cNvSpPr>
                  <p:nvPr/>
                </p:nvSpPr>
                <p:spPr bwMode="hidden">
                  <a:xfrm rot="2104081">
                    <a:off x="2865" y="2019"/>
                    <a:ext cx="1812" cy="347"/>
                  </a:xfrm>
                  <a:custGeom>
                    <a:avLst/>
                    <a:gdLst>
                      <a:gd name="T0" fmla="*/ 0 w 2736"/>
                      <a:gd name="T1" fmla="*/ 78 h 504"/>
                      <a:gd name="T2" fmla="*/ 110 w 2736"/>
                      <a:gd name="T3" fmla="*/ 26 h 504"/>
                      <a:gd name="T4" fmla="*/ 226 w 2736"/>
                      <a:gd name="T5" fmla="*/ 4 h 504"/>
                      <a:gd name="T6" fmla="*/ 349 w 2736"/>
                      <a:gd name="T7" fmla="*/ 4 h 504"/>
                      <a:gd name="T8" fmla="*/ 346 w 2736"/>
                      <a:gd name="T9" fmla="*/ 16 h 504"/>
                      <a:gd name="T10" fmla="*/ 225 w 2736"/>
                      <a:gd name="T11" fmla="*/ 16 h 504"/>
                      <a:gd name="T12" fmla="*/ 83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5" name="Freeform 22"/>
                  <p:cNvSpPr>
                    <a:spLocks/>
                  </p:cNvSpPr>
                  <p:nvPr/>
                </p:nvSpPr>
                <p:spPr bwMode="hidden">
                  <a:xfrm rot="2104081">
                    <a:off x="4352" y="2805"/>
                    <a:ext cx="974" cy="545"/>
                  </a:xfrm>
                  <a:custGeom>
                    <a:avLst/>
                    <a:gdLst>
                      <a:gd name="T0" fmla="*/ 1 w 1769"/>
                      <a:gd name="T1" fmla="*/ 1 h 791"/>
                      <a:gd name="T2" fmla="*/ 25 w 1769"/>
                      <a:gd name="T3" fmla="*/ 9 h 791"/>
                      <a:gd name="T4" fmla="*/ 58 w 1769"/>
                      <a:gd name="T5" fmla="*/ 31 h 791"/>
                      <a:gd name="T6" fmla="*/ 81 w 1769"/>
                      <a:gd name="T7" fmla="*/ 67 h 791"/>
                      <a:gd name="T8" fmla="*/ 89 w 1769"/>
                      <a:gd name="T9" fmla="*/ 94 h 791"/>
                      <a:gd name="T10" fmla="*/ 85 w 1769"/>
                      <a:gd name="T11" fmla="*/ 122 h 791"/>
                      <a:gd name="T12" fmla="*/ 80 w 1769"/>
                      <a:gd name="T13" fmla="*/ 99 h 791"/>
                      <a:gd name="T14" fmla="*/ 70 w 1769"/>
                      <a:gd name="T15" fmla="*/ 71 h 791"/>
                      <a:gd name="T16" fmla="*/ 56 w 1769"/>
                      <a:gd name="T17" fmla="*/ 46 h 791"/>
                      <a:gd name="T18" fmla="*/ 29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2" name="Group 23"/>
                <p:cNvGrpSpPr>
                  <a:grpSpLocks/>
                </p:cNvGrpSpPr>
                <p:nvPr/>
              </p:nvGrpSpPr>
              <p:grpSpPr bwMode="auto">
                <a:xfrm>
                  <a:off x="4280" y="707"/>
                  <a:ext cx="971" cy="417"/>
                  <a:chOff x="2897" y="1832"/>
                  <a:chExt cx="2477" cy="1064"/>
                </a:xfrm>
              </p:grpSpPr>
              <p:sp>
                <p:nvSpPr>
                  <p:cNvPr id="124032" name="Freeform 24"/>
                  <p:cNvSpPr>
                    <a:spLocks/>
                  </p:cNvSpPr>
                  <p:nvPr/>
                </p:nvSpPr>
                <p:spPr bwMode="hidden">
                  <a:xfrm rot="1582915">
                    <a:off x="2896" y="1832"/>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3" name="Freeform 25"/>
                  <p:cNvSpPr>
                    <a:spLocks/>
                  </p:cNvSpPr>
                  <p:nvPr/>
                </p:nvSpPr>
                <p:spPr bwMode="hidden">
                  <a:xfrm rot="1582915">
                    <a:off x="4443" y="2420"/>
                    <a:ext cx="931" cy="477"/>
                  </a:xfrm>
                  <a:custGeom>
                    <a:avLst/>
                    <a:gdLst>
                      <a:gd name="T0" fmla="*/ 1 w 1769"/>
                      <a:gd name="T1" fmla="*/ 1 h 791"/>
                      <a:gd name="T2" fmla="*/ 19 w 1769"/>
                      <a:gd name="T3" fmla="*/ 5 h 791"/>
                      <a:gd name="T4" fmla="*/ 47 w 1769"/>
                      <a:gd name="T5" fmla="*/ 16 h 791"/>
                      <a:gd name="T6" fmla="*/ 65 w 1769"/>
                      <a:gd name="T7" fmla="*/ 34 h 791"/>
                      <a:gd name="T8" fmla="*/ 71 w 1769"/>
                      <a:gd name="T9" fmla="*/ 48 h 791"/>
                      <a:gd name="T10" fmla="*/ 68 w 1769"/>
                      <a:gd name="T11" fmla="*/ 63 h 791"/>
                      <a:gd name="T12" fmla="*/ 64 w 1769"/>
                      <a:gd name="T13" fmla="*/ 51 h 791"/>
                      <a:gd name="T14" fmla="*/ 56 w 1769"/>
                      <a:gd name="T15" fmla="*/ 36 h 791"/>
                      <a:gd name="T16" fmla="*/ 45 w 1769"/>
                      <a:gd name="T17" fmla="*/ 24 h 791"/>
                      <a:gd name="T18" fmla="*/ 24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3" name="Group 26"/>
                <p:cNvGrpSpPr>
                  <a:grpSpLocks/>
                </p:cNvGrpSpPr>
                <p:nvPr/>
              </p:nvGrpSpPr>
              <p:grpSpPr bwMode="auto">
                <a:xfrm>
                  <a:off x="4291" y="630"/>
                  <a:ext cx="969" cy="364"/>
                  <a:chOff x="2924" y="1636"/>
                  <a:chExt cx="2472" cy="927"/>
                </a:xfrm>
              </p:grpSpPr>
              <p:sp>
                <p:nvSpPr>
                  <p:cNvPr id="124030" name="Freeform 27"/>
                  <p:cNvSpPr>
                    <a:spLocks/>
                  </p:cNvSpPr>
                  <p:nvPr/>
                </p:nvSpPr>
                <p:spPr bwMode="hidden">
                  <a:xfrm rot="1080363">
                    <a:off x="2907" y="1616"/>
                    <a:ext cx="1680" cy="346"/>
                  </a:xfrm>
                  <a:custGeom>
                    <a:avLst/>
                    <a:gdLst>
                      <a:gd name="T0" fmla="*/ 0 w 2736"/>
                      <a:gd name="T1" fmla="*/ 77 h 504"/>
                      <a:gd name="T2" fmla="*/ 76 w 2736"/>
                      <a:gd name="T3" fmla="*/ 25 h 504"/>
                      <a:gd name="T4" fmla="*/ 155 w 2736"/>
                      <a:gd name="T5" fmla="*/ 3 h 504"/>
                      <a:gd name="T6" fmla="*/ 239 w 2736"/>
                      <a:gd name="T7" fmla="*/ 3 h 504"/>
                      <a:gd name="T8" fmla="*/ 237 w 2736"/>
                      <a:gd name="T9" fmla="*/ 16 h 504"/>
                      <a:gd name="T10" fmla="*/ 154 w 2736"/>
                      <a:gd name="T11" fmla="*/ 16 h 504"/>
                      <a:gd name="T12" fmla="*/ 57 w 2736"/>
                      <a:gd name="T13" fmla="*/ 45 h 504"/>
                      <a:gd name="T14" fmla="*/ 0 w 2736"/>
                      <a:gd name="T15" fmla="*/ 7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1" name="Freeform 28"/>
                  <p:cNvSpPr>
                    <a:spLocks/>
                  </p:cNvSpPr>
                  <p:nvPr/>
                </p:nvSpPr>
                <p:spPr bwMode="hidden">
                  <a:xfrm rot="1080363">
                    <a:off x="4488" y="2030"/>
                    <a:ext cx="891" cy="513"/>
                  </a:xfrm>
                  <a:custGeom>
                    <a:avLst/>
                    <a:gdLst>
                      <a:gd name="T0" fmla="*/ 1 w 1769"/>
                      <a:gd name="T1" fmla="*/ 1 h 791"/>
                      <a:gd name="T2" fmla="*/ 16 w 1769"/>
                      <a:gd name="T3" fmla="*/ 6 h 791"/>
                      <a:gd name="T4" fmla="*/ 38 w 1769"/>
                      <a:gd name="T5" fmla="*/ 23 h 791"/>
                      <a:gd name="T6" fmla="*/ 52 w 1769"/>
                      <a:gd name="T7" fmla="*/ 50 h 791"/>
                      <a:gd name="T8" fmla="*/ 57 w 1769"/>
                      <a:gd name="T9" fmla="*/ 70 h 791"/>
                      <a:gd name="T10" fmla="*/ 55 w 1769"/>
                      <a:gd name="T11" fmla="*/ 90 h 791"/>
                      <a:gd name="T12" fmla="*/ 51 w 1769"/>
                      <a:gd name="T13" fmla="*/ 73 h 791"/>
                      <a:gd name="T14" fmla="*/ 45 w 1769"/>
                      <a:gd name="T15" fmla="*/ 52 h 791"/>
                      <a:gd name="T16" fmla="*/ 36 w 1769"/>
                      <a:gd name="T17" fmla="*/ 34 h 791"/>
                      <a:gd name="T18" fmla="*/ 19 w 1769"/>
                      <a:gd name="T19" fmla="*/ 18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4" name="Group 29"/>
                <p:cNvGrpSpPr>
                  <a:grpSpLocks/>
                </p:cNvGrpSpPr>
                <p:nvPr/>
              </p:nvGrpSpPr>
              <p:grpSpPr bwMode="auto">
                <a:xfrm>
                  <a:off x="4304" y="543"/>
                  <a:ext cx="918" cy="258"/>
                  <a:chOff x="2958" y="1414"/>
                  <a:chExt cx="2342" cy="657"/>
                </a:xfrm>
              </p:grpSpPr>
              <p:sp>
                <p:nvSpPr>
                  <p:cNvPr id="124028" name="Freeform 30"/>
                  <p:cNvSpPr>
                    <a:spLocks/>
                  </p:cNvSpPr>
                  <p:nvPr/>
                </p:nvSpPr>
                <p:spPr bwMode="hidden">
                  <a:xfrm rot="463793">
                    <a:off x="2957" y="1415"/>
                    <a:ext cx="1544" cy="312"/>
                  </a:xfrm>
                  <a:custGeom>
                    <a:avLst/>
                    <a:gdLst>
                      <a:gd name="T0" fmla="*/ 0 w 2736"/>
                      <a:gd name="T1" fmla="*/ 46 h 504"/>
                      <a:gd name="T2" fmla="*/ 49 w 2736"/>
                      <a:gd name="T3" fmla="*/ 15 h 504"/>
                      <a:gd name="T4" fmla="*/ 102 w 2736"/>
                      <a:gd name="T5" fmla="*/ 2 h 504"/>
                      <a:gd name="T6" fmla="*/ 157 w 2736"/>
                      <a:gd name="T7" fmla="*/ 2 h 504"/>
                      <a:gd name="T8" fmla="*/ 156 w 2736"/>
                      <a:gd name="T9" fmla="*/ 9 h 504"/>
                      <a:gd name="T10" fmla="*/ 101 w 2736"/>
                      <a:gd name="T11" fmla="*/ 9 h 504"/>
                      <a:gd name="T12" fmla="*/ 37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9" name="Freeform 31"/>
                  <p:cNvSpPr>
                    <a:spLocks/>
                  </p:cNvSpPr>
                  <p:nvPr/>
                </p:nvSpPr>
                <p:spPr bwMode="hidden">
                  <a:xfrm rot="463793">
                    <a:off x="4470" y="1581"/>
                    <a:ext cx="829" cy="451"/>
                  </a:xfrm>
                  <a:custGeom>
                    <a:avLst/>
                    <a:gdLst>
                      <a:gd name="T0" fmla="*/ 0 w 1769"/>
                      <a:gd name="T1" fmla="*/ 1 h 791"/>
                      <a:gd name="T2" fmla="*/ 11 w 1769"/>
                      <a:gd name="T3" fmla="*/ 3 h 791"/>
                      <a:gd name="T4" fmla="*/ 26 w 1769"/>
                      <a:gd name="T5" fmla="*/ 12 h 791"/>
                      <a:gd name="T6" fmla="*/ 37 w 1769"/>
                      <a:gd name="T7" fmla="*/ 26 h 791"/>
                      <a:gd name="T8" fmla="*/ 40 w 1769"/>
                      <a:gd name="T9" fmla="*/ 36 h 791"/>
                      <a:gd name="T10" fmla="*/ 38 w 1769"/>
                      <a:gd name="T11" fmla="*/ 47 h 791"/>
                      <a:gd name="T12" fmla="*/ 36 w 1769"/>
                      <a:gd name="T13" fmla="*/ 38 h 791"/>
                      <a:gd name="T14" fmla="*/ 31 w 1769"/>
                      <a:gd name="T15" fmla="*/ 27 h 791"/>
                      <a:gd name="T16" fmla="*/ 25 w 1769"/>
                      <a:gd name="T17" fmla="*/ 18 h 791"/>
                      <a:gd name="T18" fmla="*/ 13 w 1769"/>
                      <a:gd name="T19" fmla="*/ 10 h 791"/>
                      <a:gd name="T20" fmla="*/ 0 w 1769"/>
                      <a:gd name="T21" fmla="*/ 5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5" name="Group 32"/>
                <p:cNvGrpSpPr>
                  <a:grpSpLocks/>
                </p:cNvGrpSpPr>
                <p:nvPr/>
              </p:nvGrpSpPr>
              <p:grpSpPr bwMode="auto">
                <a:xfrm>
                  <a:off x="4314" y="487"/>
                  <a:ext cx="843" cy="134"/>
                  <a:chOff x="2983" y="1269"/>
                  <a:chExt cx="2150" cy="343"/>
                </a:xfrm>
              </p:grpSpPr>
              <p:sp>
                <p:nvSpPr>
                  <p:cNvPr id="124026" name="Freeform 33"/>
                  <p:cNvSpPr>
                    <a:spLocks/>
                  </p:cNvSpPr>
                  <p:nvPr/>
                </p:nvSpPr>
                <p:spPr bwMode="hidden">
                  <a:xfrm rot="-84182">
                    <a:off x="2982" y="1286"/>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7" name="Freeform 34"/>
                  <p:cNvSpPr>
                    <a:spLocks/>
                  </p:cNvSpPr>
                  <p:nvPr/>
                </p:nvSpPr>
                <p:spPr bwMode="hidden">
                  <a:xfrm rot="-84182">
                    <a:off x="4377" y="1249"/>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6" name="Group 35"/>
                <p:cNvGrpSpPr>
                  <a:grpSpLocks/>
                </p:cNvGrpSpPr>
                <p:nvPr/>
              </p:nvGrpSpPr>
              <p:grpSpPr bwMode="auto">
                <a:xfrm>
                  <a:off x="4296" y="349"/>
                  <a:ext cx="737" cy="167"/>
                  <a:chOff x="2938" y="917"/>
                  <a:chExt cx="1879" cy="427"/>
                </a:xfrm>
              </p:grpSpPr>
              <p:sp>
                <p:nvSpPr>
                  <p:cNvPr id="124024" name="Freeform 36"/>
                  <p:cNvSpPr>
                    <a:spLocks/>
                  </p:cNvSpPr>
                  <p:nvPr/>
                </p:nvSpPr>
                <p:spPr bwMode="hidden">
                  <a:xfrm rot="-802576">
                    <a:off x="2899" y="1128"/>
                    <a:ext cx="1252" cy="202"/>
                  </a:xfrm>
                  <a:custGeom>
                    <a:avLst/>
                    <a:gdLst>
                      <a:gd name="T0" fmla="*/ 0 w 2736"/>
                      <a:gd name="T1" fmla="*/ 5 h 504"/>
                      <a:gd name="T2" fmla="*/ 17 w 2736"/>
                      <a:gd name="T3" fmla="*/ 2 h 504"/>
                      <a:gd name="T4" fmla="*/ 36 w 2736"/>
                      <a:gd name="T5" fmla="*/ 0 h 504"/>
                      <a:gd name="T6" fmla="*/ 55 w 2736"/>
                      <a:gd name="T7" fmla="*/ 0 h 504"/>
                      <a:gd name="T8" fmla="*/ 54 w 2736"/>
                      <a:gd name="T9" fmla="*/ 1 h 504"/>
                      <a:gd name="T10" fmla="*/ 35 w 2736"/>
                      <a:gd name="T11" fmla="*/ 1 h 504"/>
                      <a:gd name="T12" fmla="*/ 13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5" name="Freeform 37"/>
                  <p:cNvSpPr>
                    <a:spLocks/>
                  </p:cNvSpPr>
                  <p:nvPr/>
                </p:nvSpPr>
                <p:spPr bwMode="hidden">
                  <a:xfrm rot="-802576">
                    <a:off x="4148" y="918"/>
                    <a:ext cx="668" cy="335"/>
                  </a:xfrm>
                  <a:custGeom>
                    <a:avLst/>
                    <a:gdLst>
                      <a:gd name="T0" fmla="*/ 0 w 1769"/>
                      <a:gd name="T1" fmla="*/ 0 h 791"/>
                      <a:gd name="T2" fmla="*/ 4 w 1769"/>
                      <a:gd name="T3" fmla="*/ 1 h 791"/>
                      <a:gd name="T4" fmla="*/ 9 w 1769"/>
                      <a:gd name="T5" fmla="*/ 3 h 791"/>
                      <a:gd name="T6" fmla="*/ 12 w 1769"/>
                      <a:gd name="T7" fmla="*/ 6 h 791"/>
                      <a:gd name="T8" fmla="*/ 13 w 1769"/>
                      <a:gd name="T9" fmla="*/ 8 h 791"/>
                      <a:gd name="T10" fmla="*/ 13 w 1769"/>
                      <a:gd name="T11" fmla="*/ 11 h 791"/>
                      <a:gd name="T12" fmla="*/ 12 w 1769"/>
                      <a:gd name="T13" fmla="*/ 8 h 791"/>
                      <a:gd name="T14" fmla="*/ 11 w 1769"/>
                      <a:gd name="T15" fmla="*/ 6 h 791"/>
                      <a:gd name="T16" fmla="*/ 9 w 1769"/>
                      <a:gd name="T17" fmla="*/ 4 h 791"/>
                      <a:gd name="T18" fmla="*/ 5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7" name="Group 38"/>
                <p:cNvGrpSpPr>
                  <a:grpSpLocks/>
                </p:cNvGrpSpPr>
                <p:nvPr/>
              </p:nvGrpSpPr>
              <p:grpSpPr bwMode="auto">
                <a:xfrm>
                  <a:off x="3394" y="637"/>
                  <a:ext cx="493" cy="912"/>
                  <a:chOff x="637" y="1653"/>
                  <a:chExt cx="1257" cy="2326"/>
                </a:xfrm>
              </p:grpSpPr>
              <p:sp>
                <p:nvSpPr>
                  <p:cNvPr id="124022" name="Freeform 39"/>
                  <p:cNvSpPr>
                    <a:spLocks/>
                  </p:cNvSpPr>
                  <p:nvPr/>
                </p:nvSpPr>
                <p:spPr bwMode="hidden">
                  <a:xfrm rot="18888116" flipH="1">
                    <a:off x="866" y="2351"/>
                    <a:ext cx="1726" cy="297"/>
                  </a:xfrm>
                  <a:custGeom>
                    <a:avLst/>
                    <a:gdLst>
                      <a:gd name="T0" fmla="*/ 0 w 2736"/>
                      <a:gd name="T1" fmla="*/ 36 h 504"/>
                      <a:gd name="T2" fmla="*/ 86 w 2736"/>
                      <a:gd name="T3" fmla="*/ 12 h 504"/>
                      <a:gd name="T4" fmla="*/ 177 w 2736"/>
                      <a:gd name="T5" fmla="*/ 2 h 504"/>
                      <a:gd name="T6" fmla="*/ 273 w 2736"/>
                      <a:gd name="T7" fmla="*/ 2 h 504"/>
                      <a:gd name="T8" fmla="*/ 272 w 2736"/>
                      <a:gd name="T9" fmla="*/ 7 h 504"/>
                      <a:gd name="T10" fmla="*/ 176 w 2736"/>
                      <a:gd name="T11" fmla="*/ 7 h 504"/>
                      <a:gd name="T12" fmla="*/ 66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3" name="Freeform 40"/>
                  <p:cNvSpPr>
                    <a:spLocks/>
                  </p:cNvSpPr>
                  <p:nvPr/>
                </p:nvSpPr>
                <p:spPr bwMode="hidden">
                  <a:xfrm rot="18888116" flipH="1">
                    <a:off x="419" y="3271"/>
                    <a:ext cx="925" cy="489"/>
                  </a:xfrm>
                  <a:custGeom>
                    <a:avLst/>
                    <a:gdLst>
                      <a:gd name="T0" fmla="*/ 1 w 1769"/>
                      <a:gd name="T1" fmla="*/ 1 h 791"/>
                      <a:gd name="T2" fmla="*/ 19 w 1769"/>
                      <a:gd name="T3" fmla="*/ 6 h 791"/>
                      <a:gd name="T4" fmla="*/ 45 w 1769"/>
                      <a:gd name="T5" fmla="*/ 19 h 791"/>
                      <a:gd name="T6" fmla="*/ 63 w 1769"/>
                      <a:gd name="T7" fmla="*/ 39 h 791"/>
                      <a:gd name="T8" fmla="*/ 68 w 1769"/>
                      <a:gd name="T9" fmla="*/ 54 h 791"/>
                      <a:gd name="T10" fmla="*/ 66 w 1769"/>
                      <a:gd name="T11" fmla="*/ 71 h 791"/>
                      <a:gd name="T12" fmla="*/ 62 w 1769"/>
                      <a:gd name="T13" fmla="*/ 57 h 791"/>
                      <a:gd name="T14" fmla="*/ 54 w 1769"/>
                      <a:gd name="T15" fmla="*/ 41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8" name="Group 41"/>
                <p:cNvGrpSpPr>
                  <a:grpSpLocks/>
                </p:cNvGrpSpPr>
                <p:nvPr/>
              </p:nvGrpSpPr>
              <p:grpSpPr bwMode="auto">
                <a:xfrm>
                  <a:off x="3142" y="850"/>
                  <a:ext cx="966" cy="522"/>
                  <a:chOff x="-5" y="2196"/>
                  <a:chExt cx="2463" cy="1332"/>
                </a:xfrm>
              </p:grpSpPr>
              <p:sp>
                <p:nvSpPr>
                  <p:cNvPr id="124020" name="Freeform 42"/>
                  <p:cNvSpPr>
                    <a:spLocks/>
                  </p:cNvSpPr>
                  <p:nvPr/>
                </p:nvSpPr>
                <p:spPr bwMode="hidden">
                  <a:xfrm rot="19495919" flipH="1">
                    <a:off x="644" y="2196"/>
                    <a:ext cx="1797" cy="347"/>
                  </a:xfrm>
                  <a:custGeom>
                    <a:avLst/>
                    <a:gdLst>
                      <a:gd name="T0" fmla="*/ 0 w 2736"/>
                      <a:gd name="T1" fmla="*/ 78 h 504"/>
                      <a:gd name="T2" fmla="*/ 105 w 2736"/>
                      <a:gd name="T3" fmla="*/ 26 h 504"/>
                      <a:gd name="T4" fmla="*/ 217 w 2736"/>
                      <a:gd name="T5" fmla="*/ 4 h 504"/>
                      <a:gd name="T6" fmla="*/ 334 w 2736"/>
                      <a:gd name="T7" fmla="*/ 4 h 504"/>
                      <a:gd name="T8" fmla="*/ 332 w 2736"/>
                      <a:gd name="T9" fmla="*/ 16 h 504"/>
                      <a:gd name="T10" fmla="*/ 215 w 2736"/>
                      <a:gd name="T11" fmla="*/ 16 h 504"/>
                      <a:gd name="T12" fmla="*/ 80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1" name="Freeform 43"/>
                  <p:cNvSpPr>
                    <a:spLocks/>
                  </p:cNvSpPr>
                  <p:nvPr/>
                </p:nvSpPr>
                <p:spPr bwMode="hidden">
                  <a:xfrm rot="19495919" flipH="1">
                    <a:off x="-6" y="2982"/>
                    <a:ext cx="968" cy="545"/>
                  </a:xfrm>
                  <a:custGeom>
                    <a:avLst/>
                    <a:gdLst>
                      <a:gd name="T0" fmla="*/ 1 w 1769"/>
                      <a:gd name="T1" fmla="*/ 1 h 791"/>
                      <a:gd name="T2" fmla="*/ 24 w 1769"/>
                      <a:gd name="T3" fmla="*/ 9 h 791"/>
                      <a:gd name="T4" fmla="*/ 56 w 1769"/>
                      <a:gd name="T5" fmla="*/ 31 h 791"/>
                      <a:gd name="T6" fmla="*/ 79 w 1769"/>
                      <a:gd name="T7" fmla="*/ 67 h 791"/>
                      <a:gd name="T8" fmla="*/ 86 w 1769"/>
                      <a:gd name="T9" fmla="*/ 94 h 791"/>
                      <a:gd name="T10" fmla="*/ 83 w 1769"/>
                      <a:gd name="T11" fmla="*/ 122 h 791"/>
                      <a:gd name="T12" fmla="*/ 78 w 1769"/>
                      <a:gd name="T13" fmla="*/ 99 h 791"/>
                      <a:gd name="T14" fmla="*/ 68 w 1769"/>
                      <a:gd name="T15" fmla="*/ 71 h 791"/>
                      <a:gd name="T16" fmla="*/ 55 w 1769"/>
                      <a:gd name="T17" fmla="*/ 46 h 791"/>
                      <a:gd name="T18" fmla="*/ 28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9" name="Group 44"/>
                <p:cNvGrpSpPr>
                  <a:grpSpLocks/>
                </p:cNvGrpSpPr>
                <p:nvPr/>
              </p:nvGrpSpPr>
              <p:grpSpPr bwMode="auto">
                <a:xfrm>
                  <a:off x="3124" y="777"/>
                  <a:ext cx="971" cy="417"/>
                  <a:chOff x="-52" y="2009"/>
                  <a:chExt cx="2477" cy="1064"/>
                </a:xfrm>
              </p:grpSpPr>
              <p:sp>
                <p:nvSpPr>
                  <p:cNvPr id="124018" name="Freeform 45"/>
                  <p:cNvSpPr>
                    <a:spLocks/>
                  </p:cNvSpPr>
                  <p:nvPr/>
                </p:nvSpPr>
                <p:spPr bwMode="hidden">
                  <a:xfrm rot="20017085" flipH="1">
                    <a:off x="689" y="2010"/>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9" name="Freeform 46"/>
                  <p:cNvSpPr>
                    <a:spLocks/>
                  </p:cNvSpPr>
                  <p:nvPr/>
                </p:nvSpPr>
                <p:spPr bwMode="hidden">
                  <a:xfrm rot="20017085" flipH="1">
                    <a:off x="-53" y="2598"/>
                    <a:ext cx="931" cy="458"/>
                  </a:xfrm>
                  <a:custGeom>
                    <a:avLst/>
                    <a:gdLst>
                      <a:gd name="T0" fmla="*/ 1 w 1769"/>
                      <a:gd name="T1" fmla="*/ 1 h 791"/>
                      <a:gd name="T2" fmla="*/ 19 w 1769"/>
                      <a:gd name="T3" fmla="*/ 3 h 791"/>
                      <a:gd name="T4" fmla="*/ 47 w 1769"/>
                      <a:gd name="T5" fmla="*/ 13 h 791"/>
                      <a:gd name="T6" fmla="*/ 65 w 1769"/>
                      <a:gd name="T7" fmla="*/ 28 h 791"/>
                      <a:gd name="T8" fmla="*/ 71 w 1769"/>
                      <a:gd name="T9" fmla="*/ 39 h 791"/>
                      <a:gd name="T10" fmla="*/ 68 w 1769"/>
                      <a:gd name="T11" fmla="*/ 52 h 791"/>
                      <a:gd name="T12" fmla="*/ 64 w 1769"/>
                      <a:gd name="T13" fmla="*/ 41 h 791"/>
                      <a:gd name="T14" fmla="*/ 56 w 1769"/>
                      <a:gd name="T15" fmla="*/ 30 h 791"/>
                      <a:gd name="T16" fmla="*/ 45 w 1769"/>
                      <a:gd name="T17" fmla="*/ 19 h 791"/>
                      <a:gd name="T18" fmla="*/ 24 w 1769"/>
                      <a:gd name="T19" fmla="*/ 10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0" name="Group 47"/>
                <p:cNvGrpSpPr>
                  <a:grpSpLocks/>
                </p:cNvGrpSpPr>
                <p:nvPr/>
              </p:nvGrpSpPr>
              <p:grpSpPr bwMode="auto">
                <a:xfrm>
                  <a:off x="3115" y="700"/>
                  <a:ext cx="969" cy="363"/>
                  <a:chOff x="-74" y="1813"/>
                  <a:chExt cx="2472" cy="927"/>
                </a:xfrm>
              </p:grpSpPr>
              <p:sp>
                <p:nvSpPr>
                  <p:cNvPr id="124016" name="Freeform 48"/>
                  <p:cNvSpPr>
                    <a:spLocks/>
                  </p:cNvSpPr>
                  <p:nvPr/>
                </p:nvSpPr>
                <p:spPr bwMode="hidden">
                  <a:xfrm rot="20519637" flipH="1">
                    <a:off x="721" y="1812"/>
                    <a:ext cx="1677" cy="325"/>
                  </a:xfrm>
                  <a:custGeom>
                    <a:avLst/>
                    <a:gdLst>
                      <a:gd name="T0" fmla="*/ 0 w 2736"/>
                      <a:gd name="T1" fmla="*/ 56 h 504"/>
                      <a:gd name="T2" fmla="*/ 75 w 2736"/>
                      <a:gd name="T3" fmla="*/ 19 h 504"/>
                      <a:gd name="T4" fmla="*/ 154 w 2736"/>
                      <a:gd name="T5" fmla="*/ 3 h 504"/>
                      <a:gd name="T6" fmla="*/ 237 w 2736"/>
                      <a:gd name="T7" fmla="*/ 3 h 504"/>
                      <a:gd name="T8" fmla="*/ 235 w 2736"/>
                      <a:gd name="T9" fmla="*/ 12 h 504"/>
                      <a:gd name="T10" fmla="*/ 153 w 2736"/>
                      <a:gd name="T11" fmla="*/ 12 h 504"/>
                      <a:gd name="T12" fmla="*/ 57 w 2736"/>
                      <a:gd name="T13" fmla="*/ 32 h 504"/>
                      <a:gd name="T14" fmla="*/ 0 w 2736"/>
                      <a:gd name="T15" fmla="*/ 5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7" name="Freeform 49"/>
                  <p:cNvSpPr>
                    <a:spLocks/>
                  </p:cNvSpPr>
                  <p:nvPr/>
                </p:nvSpPr>
                <p:spPr bwMode="hidden">
                  <a:xfrm rot="20519637" flipH="1">
                    <a:off x="-74" y="2212"/>
                    <a:ext cx="900" cy="511"/>
                  </a:xfrm>
                  <a:custGeom>
                    <a:avLst/>
                    <a:gdLst>
                      <a:gd name="T0" fmla="*/ 1 w 1769"/>
                      <a:gd name="T1" fmla="*/ 1 h 791"/>
                      <a:gd name="T2" fmla="*/ 17 w 1769"/>
                      <a:gd name="T3" fmla="*/ 6 h 791"/>
                      <a:gd name="T4" fmla="*/ 40 w 1769"/>
                      <a:gd name="T5" fmla="*/ 23 h 791"/>
                      <a:gd name="T6" fmla="*/ 55 w 1769"/>
                      <a:gd name="T7" fmla="*/ 48 h 791"/>
                      <a:gd name="T8" fmla="*/ 60 w 1769"/>
                      <a:gd name="T9" fmla="*/ 68 h 791"/>
                      <a:gd name="T10" fmla="*/ 57 w 1769"/>
                      <a:gd name="T11" fmla="*/ 89 h 791"/>
                      <a:gd name="T12" fmla="*/ 54 w 1769"/>
                      <a:gd name="T13" fmla="*/ 71 h 791"/>
                      <a:gd name="T14" fmla="*/ 47 w 1769"/>
                      <a:gd name="T15" fmla="*/ 51 h 791"/>
                      <a:gd name="T16" fmla="*/ 38 w 1769"/>
                      <a:gd name="T17" fmla="*/ 33 h 791"/>
                      <a:gd name="T18" fmla="*/ 20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1" name="Group 50"/>
                <p:cNvGrpSpPr>
                  <a:grpSpLocks/>
                </p:cNvGrpSpPr>
                <p:nvPr/>
              </p:nvGrpSpPr>
              <p:grpSpPr bwMode="auto">
                <a:xfrm>
                  <a:off x="3153" y="613"/>
                  <a:ext cx="918" cy="257"/>
                  <a:chOff x="22" y="1591"/>
                  <a:chExt cx="2342" cy="657"/>
                </a:xfrm>
              </p:grpSpPr>
              <p:sp>
                <p:nvSpPr>
                  <p:cNvPr id="124014" name="Freeform 51"/>
                  <p:cNvSpPr>
                    <a:spLocks/>
                  </p:cNvSpPr>
                  <p:nvPr/>
                </p:nvSpPr>
                <p:spPr bwMode="hidden">
                  <a:xfrm rot="21136207" flipH="1">
                    <a:off x="819" y="1574"/>
                    <a:ext cx="1544" cy="313"/>
                  </a:xfrm>
                  <a:custGeom>
                    <a:avLst/>
                    <a:gdLst>
                      <a:gd name="T0" fmla="*/ 0 w 2736"/>
                      <a:gd name="T1" fmla="*/ 47 h 504"/>
                      <a:gd name="T2" fmla="*/ 49 w 2736"/>
                      <a:gd name="T3" fmla="*/ 16 h 504"/>
                      <a:gd name="T4" fmla="*/ 102 w 2736"/>
                      <a:gd name="T5" fmla="*/ 2 h 504"/>
                      <a:gd name="T6" fmla="*/ 157 w 2736"/>
                      <a:gd name="T7" fmla="*/ 2 h 504"/>
                      <a:gd name="T8" fmla="*/ 156 w 2736"/>
                      <a:gd name="T9" fmla="*/ 10 h 504"/>
                      <a:gd name="T10" fmla="*/ 101 w 2736"/>
                      <a:gd name="T11" fmla="*/ 10 h 504"/>
                      <a:gd name="T12" fmla="*/ 37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5" name="Freeform 52"/>
                  <p:cNvSpPr>
                    <a:spLocks/>
                  </p:cNvSpPr>
                  <p:nvPr/>
                </p:nvSpPr>
                <p:spPr bwMode="hidden">
                  <a:xfrm rot="21136207" flipH="1">
                    <a:off x="21" y="1757"/>
                    <a:ext cx="829" cy="490"/>
                  </a:xfrm>
                  <a:custGeom>
                    <a:avLst/>
                    <a:gdLst>
                      <a:gd name="T0" fmla="*/ 0 w 1769"/>
                      <a:gd name="T1" fmla="*/ 1 h 791"/>
                      <a:gd name="T2" fmla="*/ 11 w 1769"/>
                      <a:gd name="T3" fmla="*/ 6 h 791"/>
                      <a:gd name="T4" fmla="*/ 26 w 1769"/>
                      <a:gd name="T5" fmla="*/ 19 h 791"/>
                      <a:gd name="T6" fmla="*/ 37 w 1769"/>
                      <a:gd name="T7" fmla="*/ 40 h 791"/>
                      <a:gd name="T8" fmla="*/ 40 w 1769"/>
                      <a:gd name="T9" fmla="*/ 56 h 791"/>
                      <a:gd name="T10" fmla="*/ 38 w 1769"/>
                      <a:gd name="T11" fmla="*/ 72 h 791"/>
                      <a:gd name="T12" fmla="*/ 36 w 1769"/>
                      <a:gd name="T13" fmla="*/ 58 h 791"/>
                      <a:gd name="T14" fmla="*/ 31 w 1769"/>
                      <a:gd name="T15" fmla="*/ 42 h 791"/>
                      <a:gd name="T16" fmla="*/ 25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2" name="Group 53"/>
                <p:cNvGrpSpPr>
                  <a:grpSpLocks/>
                </p:cNvGrpSpPr>
                <p:nvPr/>
              </p:nvGrpSpPr>
              <p:grpSpPr bwMode="auto">
                <a:xfrm>
                  <a:off x="3218" y="556"/>
                  <a:ext cx="843" cy="134"/>
                  <a:chOff x="189" y="1446"/>
                  <a:chExt cx="2150" cy="343"/>
                </a:xfrm>
              </p:grpSpPr>
              <p:sp>
                <p:nvSpPr>
                  <p:cNvPr id="124012" name="Freeform 54"/>
                  <p:cNvSpPr>
                    <a:spLocks/>
                  </p:cNvSpPr>
                  <p:nvPr/>
                </p:nvSpPr>
                <p:spPr bwMode="hidden">
                  <a:xfrm rot="84182" flipH="1">
                    <a:off x="935" y="1463"/>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3" name="Freeform 55"/>
                  <p:cNvSpPr>
                    <a:spLocks/>
                  </p:cNvSpPr>
                  <p:nvPr/>
                </p:nvSpPr>
                <p:spPr bwMode="hidden">
                  <a:xfrm rot="84182" flipH="1">
                    <a:off x="189" y="1426"/>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3" name="Group 56"/>
                <p:cNvGrpSpPr>
                  <a:grpSpLocks/>
                </p:cNvGrpSpPr>
                <p:nvPr/>
              </p:nvGrpSpPr>
              <p:grpSpPr bwMode="auto">
                <a:xfrm>
                  <a:off x="3342" y="418"/>
                  <a:ext cx="737" cy="167"/>
                  <a:chOff x="505" y="1094"/>
                  <a:chExt cx="1879" cy="427"/>
                </a:xfrm>
              </p:grpSpPr>
              <p:sp>
                <p:nvSpPr>
                  <p:cNvPr id="124010" name="Freeform 57"/>
                  <p:cNvSpPr>
                    <a:spLocks/>
                  </p:cNvSpPr>
                  <p:nvPr/>
                </p:nvSpPr>
                <p:spPr bwMode="hidden">
                  <a:xfrm rot="802576" flipH="1">
                    <a:off x="1151" y="1306"/>
                    <a:ext cx="1234" cy="214"/>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1" name="Freeform 58"/>
                  <p:cNvSpPr>
                    <a:spLocks/>
                  </p:cNvSpPr>
                  <p:nvPr/>
                </p:nvSpPr>
                <p:spPr bwMode="hidden">
                  <a:xfrm rot="802576" flipH="1">
                    <a:off x="505" y="1095"/>
                    <a:ext cx="662" cy="335"/>
                  </a:xfrm>
                  <a:custGeom>
                    <a:avLst/>
                    <a:gdLst>
                      <a:gd name="T0" fmla="*/ 0 w 1769"/>
                      <a:gd name="T1" fmla="*/ 0 h 791"/>
                      <a:gd name="T2" fmla="*/ 3 w 1769"/>
                      <a:gd name="T3" fmla="*/ 1 h 791"/>
                      <a:gd name="T4" fmla="*/ 9 w 1769"/>
                      <a:gd name="T5" fmla="*/ 3 h 791"/>
                      <a:gd name="T6" fmla="*/ 12 w 1769"/>
                      <a:gd name="T7" fmla="*/ 6 h 791"/>
                      <a:gd name="T8" fmla="*/ 13 w 1769"/>
                      <a:gd name="T9" fmla="*/ 8 h 791"/>
                      <a:gd name="T10" fmla="*/ 12 w 1769"/>
                      <a:gd name="T11" fmla="*/ 11 h 791"/>
                      <a:gd name="T12" fmla="*/ 12 w 1769"/>
                      <a:gd name="T13" fmla="*/ 8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4" name="Group 59"/>
                <p:cNvGrpSpPr>
                  <a:grpSpLocks/>
                </p:cNvGrpSpPr>
                <p:nvPr/>
              </p:nvGrpSpPr>
              <p:grpSpPr bwMode="auto">
                <a:xfrm>
                  <a:off x="3386" y="341"/>
                  <a:ext cx="725" cy="218"/>
                  <a:chOff x="616" y="899"/>
                  <a:chExt cx="1850" cy="554"/>
                </a:xfrm>
              </p:grpSpPr>
              <p:sp>
                <p:nvSpPr>
                  <p:cNvPr id="124008" name="Freeform 60"/>
                  <p:cNvSpPr>
                    <a:spLocks/>
                  </p:cNvSpPr>
                  <p:nvPr/>
                </p:nvSpPr>
                <p:spPr bwMode="hidden">
                  <a:xfrm rot="1277471" flipH="1">
                    <a:off x="1231" y="1237"/>
                    <a:ext cx="1235" cy="216"/>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9" name="Freeform 61"/>
                  <p:cNvSpPr>
                    <a:spLocks/>
                  </p:cNvSpPr>
                  <p:nvPr/>
                </p:nvSpPr>
                <p:spPr bwMode="hidden">
                  <a:xfrm rot="1277471" flipH="1">
                    <a:off x="615" y="898"/>
                    <a:ext cx="662" cy="339"/>
                  </a:xfrm>
                  <a:custGeom>
                    <a:avLst/>
                    <a:gdLst>
                      <a:gd name="T0" fmla="*/ 0 w 1769"/>
                      <a:gd name="T1" fmla="*/ 0 h 791"/>
                      <a:gd name="T2" fmla="*/ 3 w 1769"/>
                      <a:gd name="T3" fmla="*/ 1 h 791"/>
                      <a:gd name="T4" fmla="*/ 9 w 1769"/>
                      <a:gd name="T5" fmla="*/ 3 h 791"/>
                      <a:gd name="T6" fmla="*/ 12 w 1769"/>
                      <a:gd name="T7" fmla="*/ 6 h 791"/>
                      <a:gd name="T8" fmla="*/ 13 w 1769"/>
                      <a:gd name="T9" fmla="*/ 9 h 791"/>
                      <a:gd name="T10" fmla="*/ 12 w 1769"/>
                      <a:gd name="T11" fmla="*/ 12 h 791"/>
                      <a:gd name="T12" fmla="*/ 12 w 1769"/>
                      <a:gd name="T13" fmla="*/ 9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5" name="Group 62"/>
                <p:cNvGrpSpPr>
                  <a:grpSpLocks/>
                </p:cNvGrpSpPr>
                <p:nvPr/>
              </p:nvGrpSpPr>
              <p:grpSpPr bwMode="auto">
                <a:xfrm>
                  <a:off x="3472" y="231"/>
                  <a:ext cx="693" cy="291"/>
                  <a:chOff x="3472" y="231"/>
                  <a:chExt cx="693" cy="291"/>
                </a:xfrm>
              </p:grpSpPr>
              <p:sp>
                <p:nvSpPr>
                  <p:cNvPr id="124006"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7"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6" name="Group 65"/>
                <p:cNvGrpSpPr>
                  <a:grpSpLocks/>
                </p:cNvGrpSpPr>
                <p:nvPr/>
              </p:nvGrpSpPr>
              <p:grpSpPr bwMode="auto">
                <a:xfrm>
                  <a:off x="3554" y="118"/>
                  <a:ext cx="664" cy="349"/>
                  <a:chOff x="3554" y="118"/>
                  <a:chExt cx="664" cy="349"/>
                </a:xfrm>
              </p:grpSpPr>
              <p:sp>
                <p:nvSpPr>
                  <p:cNvPr id="12400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7" name="Group 68"/>
                <p:cNvGrpSpPr>
                  <a:grpSpLocks/>
                </p:cNvGrpSpPr>
                <p:nvPr/>
              </p:nvGrpSpPr>
              <p:grpSpPr bwMode="auto">
                <a:xfrm>
                  <a:off x="3784" y="30"/>
                  <a:ext cx="305" cy="593"/>
                  <a:chOff x="1633" y="104"/>
                  <a:chExt cx="778" cy="1512"/>
                </a:xfrm>
              </p:grpSpPr>
              <p:sp>
                <p:nvSpPr>
                  <p:cNvPr id="124002" name="Freeform 69"/>
                  <p:cNvSpPr>
                    <a:spLocks/>
                  </p:cNvSpPr>
                  <p:nvPr/>
                </p:nvSpPr>
                <p:spPr bwMode="hidden">
                  <a:xfrm rot="3473776" flipH="1">
                    <a:off x="1752" y="958"/>
                    <a:ext cx="1101" cy="217"/>
                  </a:xfrm>
                  <a:custGeom>
                    <a:avLst/>
                    <a:gdLst>
                      <a:gd name="T0" fmla="*/ 0 w 2736"/>
                      <a:gd name="T1" fmla="*/ 7 h 504"/>
                      <a:gd name="T2" fmla="*/ 9 w 2736"/>
                      <a:gd name="T3" fmla="*/ 3 h 504"/>
                      <a:gd name="T4" fmla="*/ 19 w 2736"/>
                      <a:gd name="T5" fmla="*/ 0 h 504"/>
                      <a:gd name="T6" fmla="*/ 29 w 2736"/>
                      <a:gd name="T7" fmla="*/ 0 h 504"/>
                      <a:gd name="T8" fmla="*/ 29 w 2736"/>
                      <a:gd name="T9" fmla="*/ 1 h 504"/>
                      <a:gd name="T10" fmla="*/ 19 w 2736"/>
                      <a:gd name="T11" fmla="*/ 1 h 504"/>
                      <a:gd name="T12" fmla="*/ 7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3" name="Freeform 70"/>
                  <p:cNvSpPr>
                    <a:spLocks/>
                  </p:cNvSpPr>
                  <p:nvPr/>
                </p:nvSpPr>
                <p:spPr bwMode="hidden">
                  <a:xfrm rot="3473776" flipH="1">
                    <a:off x="1505" y="231"/>
                    <a:ext cx="591" cy="337"/>
                  </a:xfrm>
                  <a:custGeom>
                    <a:avLst/>
                    <a:gdLst>
                      <a:gd name="T0" fmla="*/ 0 w 1769"/>
                      <a:gd name="T1" fmla="*/ 0 h 791"/>
                      <a:gd name="T2" fmla="*/ 2 w 1769"/>
                      <a:gd name="T3" fmla="*/ 1 h 791"/>
                      <a:gd name="T4" fmla="*/ 5 w 1769"/>
                      <a:gd name="T5" fmla="*/ 3 h 791"/>
                      <a:gd name="T6" fmla="*/ 7 w 1769"/>
                      <a:gd name="T7" fmla="*/ 6 h 791"/>
                      <a:gd name="T8" fmla="*/ 7 w 1769"/>
                      <a:gd name="T9" fmla="*/ 9 h 791"/>
                      <a:gd name="T10" fmla="*/ 7 w 1769"/>
                      <a:gd name="T11" fmla="*/ 11 h 791"/>
                      <a:gd name="T12" fmla="*/ 7 w 1769"/>
                      <a:gd name="T13" fmla="*/ 9 h 791"/>
                      <a:gd name="T14" fmla="*/ 6 w 1769"/>
                      <a:gd name="T15" fmla="*/ 6 h 791"/>
                      <a:gd name="T16" fmla="*/ 5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8" name="Group 71"/>
                <p:cNvGrpSpPr>
                  <a:grpSpLocks/>
                </p:cNvGrpSpPr>
                <p:nvPr/>
              </p:nvGrpSpPr>
              <p:grpSpPr bwMode="auto">
                <a:xfrm>
                  <a:off x="3903" y="0"/>
                  <a:ext cx="248" cy="601"/>
                  <a:chOff x="1935" y="28"/>
                  <a:chExt cx="634" cy="1534"/>
                </a:xfrm>
              </p:grpSpPr>
              <p:sp>
                <p:nvSpPr>
                  <p:cNvPr id="124000" name="Freeform 72"/>
                  <p:cNvSpPr>
                    <a:spLocks/>
                  </p:cNvSpPr>
                  <p:nvPr/>
                </p:nvSpPr>
                <p:spPr bwMode="hidden">
                  <a:xfrm rot="4126480" flipH="1">
                    <a:off x="1942" y="915"/>
                    <a:ext cx="1040" cy="214"/>
                  </a:xfrm>
                  <a:custGeom>
                    <a:avLst/>
                    <a:gdLst>
                      <a:gd name="T0" fmla="*/ 0 w 2736"/>
                      <a:gd name="T1" fmla="*/ 7 h 504"/>
                      <a:gd name="T2" fmla="*/ 7 w 2736"/>
                      <a:gd name="T3" fmla="*/ 3 h 504"/>
                      <a:gd name="T4" fmla="*/ 14 w 2736"/>
                      <a:gd name="T5" fmla="*/ 0 h 504"/>
                      <a:gd name="T6" fmla="*/ 22 w 2736"/>
                      <a:gd name="T7" fmla="*/ 0 h 504"/>
                      <a:gd name="T8" fmla="*/ 22 w 2736"/>
                      <a:gd name="T9" fmla="*/ 1 h 504"/>
                      <a:gd name="T10" fmla="*/ 14 w 2736"/>
                      <a:gd name="T11" fmla="*/ 1 h 504"/>
                      <a:gd name="T12" fmla="*/ 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1" name="Freeform 73"/>
                  <p:cNvSpPr>
                    <a:spLocks/>
                  </p:cNvSpPr>
                  <p:nvPr/>
                </p:nvSpPr>
                <p:spPr bwMode="hidden">
                  <a:xfrm rot="4126480" flipH="1">
                    <a:off x="1820" y="144"/>
                    <a:ext cx="570" cy="338"/>
                  </a:xfrm>
                  <a:custGeom>
                    <a:avLst/>
                    <a:gdLst>
                      <a:gd name="T0" fmla="*/ 0 w 1769"/>
                      <a:gd name="T1" fmla="*/ 0 h 791"/>
                      <a:gd name="T2" fmla="*/ 2 w 1769"/>
                      <a:gd name="T3" fmla="*/ 1 h 791"/>
                      <a:gd name="T4" fmla="*/ 4 w 1769"/>
                      <a:gd name="T5" fmla="*/ 3 h 791"/>
                      <a:gd name="T6" fmla="*/ 5 w 1769"/>
                      <a:gd name="T7" fmla="*/ 6 h 791"/>
                      <a:gd name="T8" fmla="*/ 6 w 1769"/>
                      <a:gd name="T9" fmla="*/ 9 h 791"/>
                      <a:gd name="T10" fmla="*/ 6 w 1769"/>
                      <a:gd name="T11" fmla="*/ 11 h 791"/>
                      <a:gd name="T12" fmla="*/ 5 w 1769"/>
                      <a:gd name="T13" fmla="*/ 9 h 791"/>
                      <a:gd name="T14" fmla="*/ 5 w 1769"/>
                      <a:gd name="T15" fmla="*/ 6 h 791"/>
                      <a:gd name="T16" fmla="*/ 4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9" name="Group 74"/>
                <p:cNvGrpSpPr>
                  <a:grpSpLocks/>
                </p:cNvGrpSpPr>
                <p:nvPr/>
              </p:nvGrpSpPr>
              <p:grpSpPr bwMode="auto">
                <a:xfrm>
                  <a:off x="4251" y="252"/>
                  <a:ext cx="723" cy="222"/>
                  <a:chOff x="2822" y="672"/>
                  <a:chExt cx="1845" cy="566"/>
                </a:xfrm>
              </p:grpSpPr>
              <p:sp>
                <p:nvSpPr>
                  <p:cNvPr id="123998" name="Freeform 75"/>
                  <p:cNvSpPr>
                    <a:spLocks/>
                  </p:cNvSpPr>
                  <p:nvPr/>
                </p:nvSpPr>
                <p:spPr bwMode="hidden">
                  <a:xfrm rot="-1325434">
                    <a:off x="2805" y="1022"/>
                    <a:ext cx="1229" cy="216"/>
                  </a:xfrm>
                  <a:custGeom>
                    <a:avLst/>
                    <a:gdLst>
                      <a:gd name="T0" fmla="*/ 0 w 2736"/>
                      <a:gd name="T1" fmla="*/ 7 h 504"/>
                      <a:gd name="T2" fmla="*/ 16 w 2736"/>
                      <a:gd name="T3" fmla="*/ 3 h 504"/>
                      <a:gd name="T4" fmla="*/ 32 w 2736"/>
                      <a:gd name="T5" fmla="*/ 0 h 504"/>
                      <a:gd name="T6" fmla="*/ 50 w 2736"/>
                      <a:gd name="T7" fmla="*/ 0 h 504"/>
                      <a:gd name="T8" fmla="*/ 50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9" name="Freeform 76"/>
                  <p:cNvSpPr>
                    <a:spLocks/>
                  </p:cNvSpPr>
                  <p:nvPr/>
                </p:nvSpPr>
                <p:spPr bwMode="hidden">
                  <a:xfrm rot="-1325434">
                    <a:off x="4003" y="673"/>
                    <a:ext cx="647" cy="337"/>
                  </a:xfrm>
                  <a:custGeom>
                    <a:avLst/>
                    <a:gdLst>
                      <a:gd name="T0" fmla="*/ 0 w 1769"/>
                      <a:gd name="T1" fmla="*/ 0 h 791"/>
                      <a:gd name="T2" fmla="*/ 3 w 1769"/>
                      <a:gd name="T3" fmla="*/ 1 h 791"/>
                      <a:gd name="T4" fmla="*/ 8 w 1769"/>
                      <a:gd name="T5" fmla="*/ 3 h 791"/>
                      <a:gd name="T6" fmla="*/ 11 w 1769"/>
                      <a:gd name="T7" fmla="*/ 6 h 791"/>
                      <a:gd name="T8" fmla="*/ 11 w 1769"/>
                      <a:gd name="T9" fmla="*/ 9 h 791"/>
                      <a:gd name="T10" fmla="*/ 11 w 1769"/>
                      <a:gd name="T11" fmla="*/ 11 h 791"/>
                      <a:gd name="T12" fmla="*/ 11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0" name="Group 77"/>
                <p:cNvGrpSpPr>
                  <a:grpSpLocks/>
                </p:cNvGrpSpPr>
                <p:nvPr/>
              </p:nvGrpSpPr>
              <p:grpSpPr bwMode="auto">
                <a:xfrm>
                  <a:off x="4196" y="163"/>
                  <a:ext cx="699" cy="282"/>
                  <a:chOff x="2683" y="445"/>
                  <a:chExt cx="1781" cy="717"/>
                </a:xfrm>
              </p:grpSpPr>
              <p:sp>
                <p:nvSpPr>
                  <p:cNvPr id="123996" name="Freeform 78"/>
                  <p:cNvSpPr>
                    <a:spLocks/>
                  </p:cNvSpPr>
                  <p:nvPr/>
                </p:nvSpPr>
                <p:spPr bwMode="hidden">
                  <a:xfrm rot="-1921064">
                    <a:off x="2682" y="946"/>
                    <a:ext cx="1227" cy="216"/>
                  </a:xfrm>
                  <a:custGeom>
                    <a:avLst/>
                    <a:gdLst>
                      <a:gd name="T0" fmla="*/ 0 w 2736"/>
                      <a:gd name="T1" fmla="*/ 7 h 504"/>
                      <a:gd name="T2" fmla="*/ 16 w 2736"/>
                      <a:gd name="T3" fmla="*/ 3 h 504"/>
                      <a:gd name="T4" fmla="*/ 32 w 2736"/>
                      <a:gd name="T5" fmla="*/ 0 h 504"/>
                      <a:gd name="T6" fmla="*/ 50 w 2736"/>
                      <a:gd name="T7" fmla="*/ 0 h 504"/>
                      <a:gd name="T8" fmla="*/ 49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7" name="Freeform 79"/>
                  <p:cNvSpPr>
                    <a:spLocks/>
                  </p:cNvSpPr>
                  <p:nvPr/>
                </p:nvSpPr>
                <p:spPr bwMode="hidden">
                  <a:xfrm rot="-1921064">
                    <a:off x="3801" y="444"/>
                    <a:ext cx="646" cy="339"/>
                  </a:xfrm>
                  <a:custGeom>
                    <a:avLst/>
                    <a:gdLst>
                      <a:gd name="T0" fmla="*/ 0 w 1769"/>
                      <a:gd name="T1" fmla="*/ 0 h 791"/>
                      <a:gd name="T2" fmla="*/ 3 w 1769"/>
                      <a:gd name="T3" fmla="*/ 1 h 791"/>
                      <a:gd name="T4" fmla="*/ 7 w 1769"/>
                      <a:gd name="T5" fmla="*/ 3 h 791"/>
                      <a:gd name="T6" fmla="*/ 11 w 1769"/>
                      <a:gd name="T7" fmla="*/ 6 h 791"/>
                      <a:gd name="T8" fmla="*/ 11 w 1769"/>
                      <a:gd name="T9" fmla="*/ 9 h 791"/>
                      <a:gd name="T10" fmla="*/ 11 w 1769"/>
                      <a:gd name="T11" fmla="*/ 12 h 791"/>
                      <a:gd name="T12" fmla="*/ 10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sp>
              <p:nvSpPr>
                <p:cNvPr id="12396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6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123963" name="Group 82"/>
                <p:cNvGrpSpPr>
                  <a:grpSpLocks/>
                </p:cNvGrpSpPr>
                <p:nvPr/>
              </p:nvGrpSpPr>
              <p:grpSpPr bwMode="auto">
                <a:xfrm>
                  <a:off x="4242" y="5"/>
                  <a:ext cx="251" cy="596"/>
                  <a:chOff x="2800" y="41"/>
                  <a:chExt cx="640" cy="1520"/>
                </a:xfrm>
              </p:grpSpPr>
              <p:sp>
                <p:nvSpPr>
                  <p:cNvPr id="123994" name="Freeform 83"/>
                  <p:cNvSpPr>
                    <a:spLocks/>
                  </p:cNvSpPr>
                  <p:nvPr/>
                </p:nvSpPr>
                <p:spPr bwMode="hidden">
                  <a:xfrm rot="-3857755">
                    <a:off x="2371" y="927"/>
                    <a:ext cx="1042" cy="186"/>
                  </a:xfrm>
                  <a:custGeom>
                    <a:avLst/>
                    <a:gdLst>
                      <a:gd name="T0" fmla="*/ 0 w 2736"/>
                      <a:gd name="T1" fmla="*/ 3 h 504"/>
                      <a:gd name="T2" fmla="*/ 7 w 2736"/>
                      <a:gd name="T3" fmla="*/ 1 h 504"/>
                      <a:gd name="T4" fmla="*/ 14 w 2736"/>
                      <a:gd name="T5" fmla="*/ 0 h 504"/>
                      <a:gd name="T6" fmla="*/ 22 w 2736"/>
                      <a:gd name="T7" fmla="*/ 0 h 504"/>
                      <a:gd name="T8" fmla="*/ 22 w 2736"/>
                      <a:gd name="T9" fmla="*/ 1 h 504"/>
                      <a:gd name="T10" fmla="*/ 14 w 2736"/>
                      <a:gd name="T11" fmla="*/ 1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5" name="Freeform 84"/>
                  <p:cNvSpPr>
                    <a:spLocks/>
                  </p:cNvSpPr>
                  <p:nvPr/>
                </p:nvSpPr>
                <p:spPr bwMode="hidden">
                  <a:xfrm rot="-3857755">
                    <a:off x="3013" y="180"/>
                    <a:ext cx="566" cy="288"/>
                  </a:xfrm>
                  <a:custGeom>
                    <a:avLst/>
                    <a:gdLst>
                      <a:gd name="T0" fmla="*/ 0 w 1769"/>
                      <a:gd name="T1" fmla="*/ 0 h 791"/>
                      <a:gd name="T2" fmla="*/ 2 w 1769"/>
                      <a:gd name="T3" fmla="*/ 0 h 791"/>
                      <a:gd name="T4" fmla="*/ 4 w 1769"/>
                      <a:gd name="T5" fmla="*/ 1 h 791"/>
                      <a:gd name="T6" fmla="*/ 5 w 1769"/>
                      <a:gd name="T7" fmla="*/ 3 h 791"/>
                      <a:gd name="T8" fmla="*/ 6 w 1769"/>
                      <a:gd name="T9" fmla="*/ 4 h 791"/>
                      <a:gd name="T10" fmla="*/ 6 w 1769"/>
                      <a:gd name="T11" fmla="*/ 5 h 791"/>
                      <a:gd name="T12" fmla="*/ 5 w 1769"/>
                      <a:gd name="T13" fmla="*/ 4 h 791"/>
                      <a:gd name="T14" fmla="*/ 4 w 1769"/>
                      <a:gd name="T15" fmla="*/ 3 h 791"/>
                      <a:gd name="T16" fmla="*/ 4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4" name="Group 85"/>
                <p:cNvGrpSpPr>
                  <a:grpSpLocks/>
                </p:cNvGrpSpPr>
                <p:nvPr/>
              </p:nvGrpSpPr>
              <p:grpSpPr bwMode="auto">
                <a:xfrm>
                  <a:off x="4295" y="53"/>
                  <a:ext cx="398" cy="574"/>
                  <a:chOff x="2934" y="163"/>
                  <a:chExt cx="1017" cy="1464"/>
                </a:xfrm>
              </p:grpSpPr>
              <p:sp>
                <p:nvSpPr>
                  <p:cNvPr id="123992" name="Freeform 86"/>
                  <p:cNvSpPr>
                    <a:spLocks/>
                  </p:cNvSpPr>
                  <p:nvPr/>
                </p:nvSpPr>
                <p:spPr bwMode="hidden">
                  <a:xfrm rot="-2777260">
                    <a:off x="2493" y="915"/>
                    <a:ext cx="1154" cy="270"/>
                  </a:xfrm>
                  <a:custGeom>
                    <a:avLst/>
                    <a:gdLst>
                      <a:gd name="T0" fmla="*/ 0 w 2736"/>
                      <a:gd name="T1" fmla="*/ 23 h 504"/>
                      <a:gd name="T2" fmla="*/ 11 w 2736"/>
                      <a:gd name="T3" fmla="*/ 8 h 504"/>
                      <a:gd name="T4" fmla="*/ 24 w 2736"/>
                      <a:gd name="T5" fmla="*/ 1 h 504"/>
                      <a:gd name="T6" fmla="*/ 36 w 2736"/>
                      <a:gd name="T7" fmla="*/ 1 h 504"/>
                      <a:gd name="T8" fmla="*/ 36 w 2736"/>
                      <a:gd name="T9" fmla="*/ 5 h 504"/>
                      <a:gd name="T10" fmla="*/ 24 w 2736"/>
                      <a:gd name="T11" fmla="*/ 5 h 504"/>
                      <a:gd name="T12" fmla="*/ 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3" name="Freeform 87"/>
                  <p:cNvSpPr>
                    <a:spLocks/>
                  </p:cNvSpPr>
                  <p:nvPr/>
                </p:nvSpPr>
                <p:spPr bwMode="hidden">
                  <a:xfrm rot="-2777260">
                    <a:off x="3431" y="262"/>
                    <a:ext cx="619" cy="422"/>
                  </a:xfrm>
                  <a:custGeom>
                    <a:avLst/>
                    <a:gdLst>
                      <a:gd name="T0" fmla="*/ 0 w 1769"/>
                      <a:gd name="T1" fmla="*/ 1 h 791"/>
                      <a:gd name="T2" fmla="*/ 2 w 1769"/>
                      <a:gd name="T3" fmla="*/ 3 h 791"/>
                      <a:gd name="T4" fmla="*/ 6 w 1769"/>
                      <a:gd name="T5" fmla="*/ 9 h 791"/>
                      <a:gd name="T6" fmla="*/ 8 w 1769"/>
                      <a:gd name="T7" fmla="*/ 19 h 791"/>
                      <a:gd name="T8" fmla="*/ 9 w 1769"/>
                      <a:gd name="T9" fmla="*/ 26 h 791"/>
                      <a:gd name="T10" fmla="*/ 9 w 1769"/>
                      <a:gd name="T11" fmla="*/ 34 h 791"/>
                      <a:gd name="T12" fmla="*/ 8 w 1769"/>
                      <a:gd name="T13" fmla="*/ 27 h 791"/>
                      <a:gd name="T14" fmla="*/ 7 w 1769"/>
                      <a:gd name="T15" fmla="*/ 20 h 791"/>
                      <a:gd name="T16" fmla="*/ 6 w 1769"/>
                      <a:gd name="T17" fmla="*/ 13 h 791"/>
                      <a:gd name="T18" fmla="*/ 3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5" name="Group 88"/>
                <p:cNvGrpSpPr>
                  <a:grpSpLocks/>
                </p:cNvGrpSpPr>
                <p:nvPr/>
              </p:nvGrpSpPr>
              <p:grpSpPr bwMode="auto">
                <a:xfrm>
                  <a:off x="4215" y="2"/>
                  <a:ext cx="95" cy="567"/>
                  <a:chOff x="2730" y="32"/>
                  <a:chExt cx="243" cy="1448"/>
                </a:xfrm>
              </p:grpSpPr>
              <p:sp>
                <p:nvSpPr>
                  <p:cNvPr id="123990" name="Freeform 89"/>
                  <p:cNvSpPr>
                    <a:spLocks/>
                  </p:cNvSpPr>
                  <p:nvPr/>
                </p:nvSpPr>
                <p:spPr bwMode="hidden">
                  <a:xfrm rot="-4903748">
                    <a:off x="2297" y="959"/>
                    <a:ext cx="954" cy="87"/>
                  </a:xfrm>
                  <a:custGeom>
                    <a:avLst/>
                    <a:gdLst>
                      <a:gd name="T0" fmla="*/ 0 w 2736"/>
                      <a:gd name="T1" fmla="*/ 0 h 504"/>
                      <a:gd name="T2" fmla="*/ 5 w 2736"/>
                      <a:gd name="T3" fmla="*/ 0 h 504"/>
                      <a:gd name="T4" fmla="*/ 9 w 2736"/>
                      <a:gd name="T5" fmla="*/ 0 h 504"/>
                      <a:gd name="T6" fmla="*/ 14 w 2736"/>
                      <a:gd name="T7" fmla="*/ 0 h 504"/>
                      <a:gd name="T8" fmla="*/ 14 w 2736"/>
                      <a:gd name="T9" fmla="*/ 0 h 504"/>
                      <a:gd name="T10" fmla="*/ 9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1" name="Freeform 90"/>
                  <p:cNvSpPr>
                    <a:spLocks/>
                  </p:cNvSpPr>
                  <p:nvPr/>
                </p:nvSpPr>
                <p:spPr bwMode="hidden">
                  <a:xfrm rot="-4903748">
                    <a:off x="2650" y="222"/>
                    <a:ext cx="511" cy="133"/>
                  </a:xfrm>
                  <a:custGeom>
                    <a:avLst/>
                    <a:gdLst>
                      <a:gd name="T0" fmla="*/ 0 w 1769"/>
                      <a:gd name="T1" fmla="*/ 0 h 791"/>
                      <a:gd name="T2" fmla="*/ 1 w 1769"/>
                      <a:gd name="T3" fmla="*/ 0 h 791"/>
                      <a:gd name="T4" fmla="*/ 2 w 1769"/>
                      <a:gd name="T5" fmla="*/ 0 h 791"/>
                      <a:gd name="T6" fmla="*/ 3 w 1769"/>
                      <a:gd name="T7" fmla="*/ 0 h 791"/>
                      <a:gd name="T8" fmla="*/ 3 w 1769"/>
                      <a:gd name="T9" fmla="*/ 0 h 791"/>
                      <a:gd name="T10" fmla="*/ 3 w 1769"/>
                      <a:gd name="T11" fmla="*/ 0 h 791"/>
                      <a:gd name="T12" fmla="*/ 3 w 1769"/>
                      <a:gd name="T13" fmla="*/ 0 h 791"/>
                      <a:gd name="T14" fmla="*/ 3 w 1769"/>
                      <a:gd name="T15" fmla="*/ 0 h 791"/>
                      <a:gd name="T16" fmla="*/ 2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6" name="Group 91"/>
                <p:cNvGrpSpPr>
                  <a:grpSpLocks/>
                </p:cNvGrpSpPr>
                <p:nvPr/>
              </p:nvGrpSpPr>
              <p:grpSpPr bwMode="auto">
                <a:xfrm>
                  <a:off x="3514" y="683"/>
                  <a:ext cx="425" cy="960"/>
                  <a:chOff x="943" y="1769"/>
                  <a:chExt cx="1085" cy="2450"/>
                </a:xfrm>
              </p:grpSpPr>
              <p:sp>
                <p:nvSpPr>
                  <p:cNvPr id="123988" name="Freeform 92"/>
                  <p:cNvSpPr>
                    <a:spLocks/>
                  </p:cNvSpPr>
                  <p:nvPr/>
                </p:nvSpPr>
                <p:spPr bwMode="hidden">
                  <a:xfrm rot="18335692" flipH="1">
                    <a:off x="1009" y="2474"/>
                    <a:ext cx="1724" cy="313"/>
                  </a:xfrm>
                  <a:custGeom>
                    <a:avLst/>
                    <a:gdLst>
                      <a:gd name="T0" fmla="*/ 0 w 2736"/>
                      <a:gd name="T1" fmla="*/ 47 h 504"/>
                      <a:gd name="T2" fmla="*/ 86 w 2736"/>
                      <a:gd name="T3" fmla="*/ 16 h 504"/>
                      <a:gd name="T4" fmla="*/ 176 w 2736"/>
                      <a:gd name="T5" fmla="*/ 2 h 504"/>
                      <a:gd name="T6" fmla="*/ 272 w 2736"/>
                      <a:gd name="T7" fmla="*/ 2 h 504"/>
                      <a:gd name="T8" fmla="*/ 270 w 2736"/>
                      <a:gd name="T9" fmla="*/ 10 h 504"/>
                      <a:gd name="T10" fmla="*/ 176 w 2736"/>
                      <a:gd name="T11" fmla="*/ 10 h 504"/>
                      <a:gd name="T12" fmla="*/ 65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9" name="Freeform 93"/>
                  <p:cNvSpPr>
                    <a:spLocks/>
                  </p:cNvSpPr>
                  <p:nvPr/>
                </p:nvSpPr>
                <p:spPr bwMode="hidden">
                  <a:xfrm rot="18335692" flipH="1">
                    <a:off x="731" y="3478"/>
                    <a:ext cx="913" cy="489"/>
                  </a:xfrm>
                  <a:custGeom>
                    <a:avLst/>
                    <a:gdLst>
                      <a:gd name="T0" fmla="*/ 1 w 1769"/>
                      <a:gd name="T1" fmla="*/ 1 h 791"/>
                      <a:gd name="T2" fmla="*/ 18 w 1769"/>
                      <a:gd name="T3" fmla="*/ 6 h 791"/>
                      <a:gd name="T4" fmla="*/ 42 w 1769"/>
                      <a:gd name="T5" fmla="*/ 19 h 791"/>
                      <a:gd name="T6" fmla="*/ 59 w 1769"/>
                      <a:gd name="T7" fmla="*/ 39 h 791"/>
                      <a:gd name="T8" fmla="*/ 65 w 1769"/>
                      <a:gd name="T9" fmla="*/ 54 h 791"/>
                      <a:gd name="T10" fmla="*/ 62 w 1769"/>
                      <a:gd name="T11" fmla="*/ 71 h 791"/>
                      <a:gd name="T12" fmla="*/ 58 w 1769"/>
                      <a:gd name="T13" fmla="*/ 57 h 791"/>
                      <a:gd name="T14" fmla="*/ 51 w 1769"/>
                      <a:gd name="T15" fmla="*/ 41 h 791"/>
                      <a:gd name="T16" fmla="*/ 40 w 1769"/>
                      <a:gd name="T17" fmla="*/ 27 h 791"/>
                      <a:gd name="T18" fmla="*/ 21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7" name="Group 94"/>
                <p:cNvGrpSpPr>
                  <a:grpSpLocks/>
                </p:cNvGrpSpPr>
                <p:nvPr/>
              </p:nvGrpSpPr>
              <p:grpSpPr bwMode="auto">
                <a:xfrm>
                  <a:off x="3715" y="748"/>
                  <a:ext cx="300" cy="930"/>
                  <a:chOff x="1455" y="1936"/>
                  <a:chExt cx="766" cy="2373"/>
                </a:xfrm>
              </p:grpSpPr>
              <p:sp>
                <p:nvSpPr>
                  <p:cNvPr id="123986" name="Freeform 95"/>
                  <p:cNvSpPr>
                    <a:spLocks/>
                  </p:cNvSpPr>
                  <p:nvPr/>
                </p:nvSpPr>
                <p:spPr bwMode="hidden">
                  <a:xfrm rot="17542885" flipH="1">
                    <a:off x="1268" y="2577"/>
                    <a:ext cx="1594" cy="313"/>
                  </a:xfrm>
                  <a:custGeom>
                    <a:avLst/>
                    <a:gdLst>
                      <a:gd name="T0" fmla="*/ 0 w 2736"/>
                      <a:gd name="T1" fmla="*/ 47 h 504"/>
                      <a:gd name="T2" fmla="*/ 58 w 2736"/>
                      <a:gd name="T3" fmla="*/ 16 h 504"/>
                      <a:gd name="T4" fmla="*/ 119 w 2736"/>
                      <a:gd name="T5" fmla="*/ 2 h 504"/>
                      <a:gd name="T6" fmla="*/ 184 w 2736"/>
                      <a:gd name="T7" fmla="*/ 2 h 504"/>
                      <a:gd name="T8" fmla="*/ 182 w 2736"/>
                      <a:gd name="T9" fmla="*/ 10 h 504"/>
                      <a:gd name="T10" fmla="*/ 118 w 2736"/>
                      <a:gd name="T11" fmla="*/ 10 h 504"/>
                      <a:gd name="T12" fmla="*/ 44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7" name="Freeform 96"/>
                  <p:cNvSpPr>
                    <a:spLocks/>
                  </p:cNvSpPr>
                  <p:nvPr/>
                </p:nvSpPr>
                <p:spPr bwMode="hidden">
                  <a:xfrm rot="17542885" flipH="1">
                    <a:off x="1285" y="3609"/>
                    <a:ext cx="832" cy="489"/>
                  </a:xfrm>
                  <a:custGeom>
                    <a:avLst/>
                    <a:gdLst>
                      <a:gd name="T0" fmla="*/ 0 w 1769"/>
                      <a:gd name="T1" fmla="*/ 1 h 791"/>
                      <a:gd name="T2" fmla="*/ 11 w 1769"/>
                      <a:gd name="T3" fmla="*/ 6 h 791"/>
                      <a:gd name="T4" fmla="*/ 26 w 1769"/>
                      <a:gd name="T5" fmla="*/ 19 h 791"/>
                      <a:gd name="T6" fmla="*/ 37 w 1769"/>
                      <a:gd name="T7" fmla="*/ 39 h 791"/>
                      <a:gd name="T8" fmla="*/ 40 w 1769"/>
                      <a:gd name="T9" fmla="*/ 54 h 791"/>
                      <a:gd name="T10" fmla="*/ 39 w 1769"/>
                      <a:gd name="T11" fmla="*/ 71 h 791"/>
                      <a:gd name="T12" fmla="*/ 37 w 1769"/>
                      <a:gd name="T13" fmla="*/ 57 h 791"/>
                      <a:gd name="T14" fmla="*/ 32 w 1769"/>
                      <a:gd name="T15" fmla="*/ 41 h 791"/>
                      <a:gd name="T16" fmla="*/ 26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8" name="Group 97"/>
                <p:cNvGrpSpPr>
                  <a:grpSpLocks/>
                </p:cNvGrpSpPr>
                <p:nvPr/>
              </p:nvGrpSpPr>
              <p:grpSpPr bwMode="auto">
                <a:xfrm rot="88588">
                  <a:off x="3923" y="769"/>
                  <a:ext cx="180" cy="913"/>
                  <a:chOff x="1956" y="1990"/>
                  <a:chExt cx="492" cy="2604"/>
                </a:xfrm>
              </p:grpSpPr>
              <p:sp>
                <p:nvSpPr>
                  <p:cNvPr id="123984" name="Freeform 98"/>
                  <p:cNvSpPr>
                    <a:spLocks/>
                  </p:cNvSpPr>
                  <p:nvPr/>
                </p:nvSpPr>
                <p:spPr bwMode="hidden">
                  <a:xfrm rot="16782062" flipH="1">
                    <a:off x="1392" y="2657"/>
                    <a:ext cx="1722" cy="302"/>
                  </a:xfrm>
                  <a:custGeom>
                    <a:avLst/>
                    <a:gdLst>
                      <a:gd name="T0" fmla="*/ 0 w 2736"/>
                      <a:gd name="T1" fmla="*/ 39 h 504"/>
                      <a:gd name="T2" fmla="*/ 85 w 2736"/>
                      <a:gd name="T3" fmla="*/ 13 h 504"/>
                      <a:gd name="T4" fmla="*/ 176 w 2736"/>
                      <a:gd name="T5" fmla="*/ 2 h 504"/>
                      <a:gd name="T6" fmla="*/ 270 w 2736"/>
                      <a:gd name="T7" fmla="*/ 2 h 504"/>
                      <a:gd name="T8" fmla="*/ 269 w 2736"/>
                      <a:gd name="T9" fmla="*/ 8 h 504"/>
                      <a:gd name="T10" fmla="*/ 174 w 2736"/>
                      <a:gd name="T11" fmla="*/ 8 h 504"/>
                      <a:gd name="T12" fmla="*/ 65 w 2736"/>
                      <a:gd name="T13" fmla="*/ 23 h 504"/>
                      <a:gd name="T14" fmla="*/ 0 w 2736"/>
                      <a:gd name="T15" fmla="*/ 3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5" name="Freeform 99"/>
                  <p:cNvSpPr>
                    <a:spLocks/>
                  </p:cNvSpPr>
                  <p:nvPr/>
                </p:nvSpPr>
                <p:spPr bwMode="hidden">
                  <a:xfrm rot="16782062" flipH="1">
                    <a:off x="1686" y="3864"/>
                    <a:ext cx="923" cy="464"/>
                  </a:xfrm>
                  <a:custGeom>
                    <a:avLst/>
                    <a:gdLst>
                      <a:gd name="T0" fmla="*/ 1 w 1769"/>
                      <a:gd name="T1" fmla="*/ 1 h 791"/>
                      <a:gd name="T2" fmla="*/ 19 w 1769"/>
                      <a:gd name="T3" fmla="*/ 4 h 791"/>
                      <a:gd name="T4" fmla="*/ 45 w 1769"/>
                      <a:gd name="T5" fmla="*/ 13 h 791"/>
                      <a:gd name="T6" fmla="*/ 62 w 1769"/>
                      <a:gd name="T7" fmla="*/ 30 h 791"/>
                      <a:gd name="T8" fmla="*/ 68 w 1769"/>
                      <a:gd name="T9" fmla="*/ 42 h 791"/>
                      <a:gd name="T10" fmla="*/ 65 w 1769"/>
                      <a:gd name="T11" fmla="*/ 55 h 791"/>
                      <a:gd name="T12" fmla="*/ 62 w 1769"/>
                      <a:gd name="T13" fmla="*/ 44 h 791"/>
                      <a:gd name="T14" fmla="*/ 54 w 1769"/>
                      <a:gd name="T15" fmla="*/ 32 h 791"/>
                      <a:gd name="T16" fmla="*/ 43 w 1769"/>
                      <a:gd name="T17" fmla="*/ 21 h 791"/>
                      <a:gd name="T18" fmla="*/ 22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9" name="Group 100"/>
                <p:cNvGrpSpPr>
                  <a:grpSpLocks/>
                </p:cNvGrpSpPr>
                <p:nvPr/>
              </p:nvGrpSpPr>
              <p:grpSpPr bwMode="auto">
                <a:xfrm>
                  <a:off x="4451" y="662"/>
                  <a:ext cx="442" cy="951"/>
                  <a:chOff x="3334" y="1717"/>
                  <a:chExt cx="1125" cy="2426"/>
                </a:xfrm>
              </p:grpSpPr>
              <p:sp>
                <p:nvSpPr>
                  <p:cNvPr id="123982" name="Freeform 101"/>
                  <p:cNvSpPr>
                    <a:spLocks/>
                  </p:cNvSpPr>
                  <p:nvPr/>
                </p:nvSpPr>
                <p:spPr bwMode="hidden">
                  <a:xfrm rot="3144576">
                    <a:off x="2627" y="2423"/>
                    <a:ext cx="1723" cy="312"/>
                  </a:xfrm>
                  <a:custGeom>
                    <a:avLst/>
                    <a:gdLst>
                      <a:gd name="T0" fmla="*/ 0 w 2736"/>
                      <a:gd name="T1" fmla="*/ 46 h 504"/>
                      <a:gd name="T2" fmla="*/ 86 w 2736"/>
                      <a:gd name="T3" fmla="*/ 15 h 504"/>
                      <a:gd name="T4" fmla="*/ 176 w 2736"/>
                      <a:gd name="T5" fmla="*/ 2 h 504"/>
                      <a:gd name="T6" fmla="*/ 271 w 2736"/>
                      <a:gd name="T7" fmla="*/ 2 h 504"/>
                      <a:gd name="T8" fmla="*/ 270 w 2736"/>
                      <a:gd name="T9" fmla="*/ 9 h 504"/>
                      <a:gd name="T10" fmla="*/ 175 w 2736"/>
                      <a:gd name="T11" fmla="*/ 9 h 504"/>
                      <a:gd name="T12" fmla="*/ 65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3" name="Freeform 102"/>
                  <p:cNvSpPr>
                    <a:spLocks/>
                  </p:cNvSpPr>
                  <p:nvPr/>
                </p:nvSpPr>
                <p:spPr bwMode="hidden">
                  <a:xfrm rot="3144576">
                    <a:off x="3752" y="3435"/>
                    <a:ext cx="925" cy="491"/>
                  </a:xfrm>
                  <a:custGeom>
                    <a:avLst/>
                    <a:gdLst>
                      <a:gd name="T0" fmla="*/ 1 w 1769"/>
                      <a:gd name="T1" fmla="*/ 1 h 791"/>
                      <a:gd name="T2" fmla="*/ 19 w 1769"/>
                      <a:gd name="T3" fmla="*/ 6 h 791"/>
                      <a:gd name="T4" fmla="*/ 45 w 1769"/>
                      <a:gd name="T5" fmla="*/ 19 h 791"/>
                      <a:gd name="T6" fmla="*/ 63 w 1769"/>
                      <a:gd name="T7" fmla="*/ 40 h 791"/>
                      <a:gd name="T8" fmla="*/ 68 w 1769"/>
                      <a:gd name="T9" fmla="*/ 56 h 791"/>
                      <a:gd name="T10" fmla="*/ 66 w 1769"/>
                      <a:gd name="T11" fmla="*/ 73 h 791"/>
                      <a:gd name="T12" fmla="*/ 62 w 1769"/>
                      <a:gd name="T13" fmla="*/ 58 h 791"/>
                      <a:gd name="T14" fmla="*/ 54 w 1769"/>
                      <a:gd name="T15" fmla="*/ 42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0" name="Group 103"/>
                <p:cNvGrpSpPr>
                  <a:grpSpLocks/>
                </p:cNvGrpSpPr>
                <p:nvPr/>
              </p:nvGrpSpPr>
              <p:grpSpPr bwMode="auto">
                <a:xfrm>
                  <a:off x="4391" y="721"/>
                  <a:ext cx="347" cy="951"/>
                  <a:chOff x="3181" y="1866"/>
                  <a:chExt cx="883" cy="2426"/>
                </a:xfrm>
              </p:grpSpPr>
              <p:sp>
                <p:nvSpPr>
                  <p:cNvPr id="123980" name="Freeform 104"/>
                  <p:cNvSpPr>
                    <a:spLocks/>
                  </p:cNvSpPr>
                  <p:nvPr/>
                </p:nvSpPr>
                <p:spPr bwMode="hidden">
                  <a:xfrm rot="3745735">
                    <a:off x="2509" y="2505"/>
                    <a:ext cx="1643" cy="299"/>
                  </a:xfrm>
                  <a:custGeom>
                    <a:avLst/>
                    <a:gdLst>
                      <a:gd name="T0" fmla="*/ 0 w 2736"/>
                      <a:gd name="T1" fmla="*/ 37 h 504"/>
                      <a:gd name="T2" fmla="*/ 67 w 2736"/>
                      <a:gd name="T3" fmla="*/ 12 h 504"/>
                      <a:gd name="T4" fmla="*/ 139 w 2736"/>
                      <a:gd name="T5" fmla="*/ 2 h 504"/>
                      <a:gd name="T6" fmla="*/ 214 w 2736"/>
                      <a:gd name="T7" fmla="*/ 2 h 504"/>
                      <a:gd name="T8" fmla="*/ 213 w 2736"/>
                      <a:gd name="T9" fmla="*/ 7 h 504"/>
                      <a:gd name="T10" fmla="*/ 138 w 2736"/>
                      <a:gd name="T11" fmla="*/ 7 h 504"/>
                      <a:gd name="T12" fmla="*/ 51 w 2736"/>
                      <a:gd name="T13" fmla="*/ 21 h 504"/>
                      <a:gd name="T14" fmla="*/ 0 w 2736"/>
                      <a:gd name="T15" fmla="*/ 3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Freeform 105"/>
                  <p:cNvSpPr>
                    <a:spLocks/>
                  </p:cNvSpPr>
                  <p:nvPr/>
                </p:nvSpPr>
                <p:spPr bwMode="hidden">
                  <a:xfrm rot="3745735">
                    <a:off x="3387" y="3576"/>
                    <a:ext cx="885" cy="469"/>
                  </a:xfrm>
                  <a:custGeom>
                    <a:avLst/>
                    <a:gdLst>
                      <a:gd name="T0" fmla="*/ 1 w 1769"/>
                      <a:gd name="T1" fmla="*/ 1 h 791"/>
                      <a:gd name="T2" fmla="*/ 16 w 1769"/>
                      <a:gd name="T3" fmla="*/ 4 h 791"/>
                      <a:gd name="T4" fmla="*/ 37 w 1769"/>
                      <a:gd name="T5" fmla="*/ 15 h 791"/>
                      <a:gd name="T6" fmla="*/ 51 w 1769"/>
                      <a:gd name="T7" fmla="*/ 31 h 791"/>
                      <a:gd name="T8" fmla="*/ 55 w 1769"/>
                      <a:gd name="T9" fmla="*/ 44 h 791"/>
                      <a:gd name="T10" fmla="*/ 53 w 1769"/>
                      <a:gd name="T11" fmla="*/ 58 h 791"/>
                      <a:gd name="T12" fmla="*/ 50 w 1769"/>
                      <a:gd name="T13" fmla="*/ 46 h 791"/>
                      <a:gd name="T14" fmla="*/ 44 w 1769"/>
                      <a:gd name="T15" fmla="*/ 33 h 791"/>
                      <a:gd name="T16" fmla="*/ 35 w 1769"/>
                      <a:gd name="T17" fmla="*/ 22 h 791"/>
                      <a:gd name="T18" fmla="*/ 19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1" name="Group 106"/>
                <p:cNvGrpSpPr>
                  <a:grpSpLocks/>
                </p:cNvGrpSpPr>
                <p:nvPr/>
              </p:nvGrpSpPr>
              <p:grpSpPr bwMode="auto">
                <a:xfrm>
                  <a:off x="4323" y="767"/>
                  <a:ext cx="243" cy="935"/>
                  <a:chOff x="3006" y="1983"/>
                  <a:chExt cx="619" cy="2386"/>
                </a:xfrm>
              </p:grpSpPr>
              <p:sp>
                <p:nvSpPr>
                  <p:cNvPr id="123978" name="Freeform 107"/>
                  <p:cNvSpPr>
                    <a:spLocks/>
                  </p:cNvSpPr>
                  <p:nvPr/>
                </p:nvSpPr>
                <p:spPr bwMode="hidden">
                  <a:xfrm rot="4286818">
                    <a:off x="2328" y="2644"/>
                    <a:ext cx="1600" cy="244"/>
                  </a:xfrm>
                  <a:custGeom>
                    <a:avLst/>
                    <a:gdLst>
                      <a:gd name="T0" fmla="*/ 0 w 2736"/>
                      <a:gd name="T1" fmla="*/ 14 h 504"/>
                      <a:gd name="T2" fmla="*/ 59 w 2736"/>
                      <a:gd name="T3" fmla="*/ 4 h 504"/>
                      <a:gd name="T4" fmla="*/ 122 w 2736"/>
                      <a:gd name="T5" fmla="*/ 0 h 504"/>
                      <a:gd name="T6" fmla="*/ 187 w 2736"/>
                      <a:gd name="T7" fmla="*/ 0 h 504"/>
                      <a:gd name="T8" fmla="*/ 186 w 2736"/>
                      <a:gd name="T9" fmla="*/ 3 h 504"/>
                      <a:gd name="T10" fmla="*/ 120 w 2736"/>
                      <a:gd name="T11" fmla="*/ 3 h 504"/>
                      <a:gd name="T12" fmla="*/ 44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Freeform 108"/>
                  <p:cNvSpPr>
                    <a:spLocks/>
                  </p:cNvSpPr>
                  <p:nvPr/>
                </p:nvSpPr>
                <p:spPr bwMode="hidden">
                  <a:xfrm rot="4286818">
                    <a:off x="3003" y="3709"/>
                    <a:ext cx="857" cy="386"/>
                  </a:xfrm>
                  <a:custGeom>
                    <a:avLst/>
                    <a:gdLst>
                      <a:gd name="T0" fmla="*/ 0 w 1769"/>
                      <a:gd name="T1" fmla="*/ 0 h 791"/>
                      <a:gd name="T2" fmla="*/ 13 w 1769"/>
                      <a:gd name="T3" fmla="*/ 1 h 791"/>
                      <a:gd name="T4" fmla="*/ 31 w 1769"/>
                      <a:gd name="T5" fmla="*/ 5 h 791"/>
                      <a:gd name="T6" fmla="*/ 43 w 1769"/>
                      <a:gd name="T7" fmla="*/ 12 h 791"/>
                      <a:gd name="T8" fmla="*/ 47 w 1769"/>
                      <a:gd name="T9" fmla="*/ 17 h 791"/>
                      <a:gd name="T10" fmla="*/ 45 w 1769"/>
                      <a:gd name="T11" fmla="*/ 21 h 791"/>
                      <a:gd name="T12" fmla="*/ 43 w 1769"/>
                      <a:gd name="T13" fmla="*/ 18 h 791"/>
                      <a:gd name="T14" fmla="*/ 37 w 1769"/>
                      <a:gd name="T15" fmla="*/ 13 h 791"/>
                      <a:gd name="T16" fmla="*/ 30 w 1769"/>
                      <a:gd name="T17" fmla="*/ 8 h 791"/>
                      <a:gd name="T18" fmla="*/ 16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2" name="Group 109"/>
                <p:cNvGrpSpPr>
                  <a:grpSpLocks/>
                </p:cNvGrpSpPr>
                <p:nvPr/>
              </p:nvGrpSpPr>
              <p:grpSpPr bwMode="auto">
                <a:xfrm>
                  <a:off x="4249" y="813"/>
                  <a:ext cx="159" cy="870"/>
                  <a:chOff x="2819" y="2101"/>
                  <a:chExt cx="405" cy="2219"/>
                </a:xfrm>
              </p:grpSpPr>
              <p:sp>
                <p:nvSpPr>
                  <p:cNvPr id="123976" name="Freeform 110"/>
                  <p:cNvSpPr>
                    <a:spLocks/>
                  </p:cNvSpPr>
                  <p:nvPr/>
                </p:nvSpPr>
                <p:spPr bwMode="hidden">
                  <a:xfrm rot="4898956">
                    <a:off x="2219" y="2684"/>
                    <a:ext cx="1448" cy="247"/>
                  </a:xfrm>
                  <a:custGeom>
                    <a:avLst/>
                    <a:gdLst>
                      <a:gd name="T0" fmla="*/ 0 w 2736"/>
                      <a:gd name="T1" fmla="*/ 14 h 504"/>
                      <a:gd name="T2" fmla="*/ 36 w 2736"/>
                      <a:gd name="T3" fmla="*/ 5 h 504"/>
                      <a:gd name="T4" fmla="*/ 74 w 2736"/>
                      <a:gd name="T5" fmla="*/ 0 h 504"/>
                      <a:gd name="T6" fmla="*/ 113 w 2736"/>
                      <a:gd name="T7" fmla="*/ 0 h 504"/>
                      <a:gd name="T8" fmla="*/ 113 w 2736"/>
                      <a:gd name="T9" fmla="*/ 3 h 504"/>
                      <a:gd name="T10" fmla="*/ 73 w 2736"/>
                      <a:gd name="T11" fmla="*/ 3 h 504"/>
                      <a:gd name="T12" fmla="*/ 27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Freeform 111"/>
                  <p:cNvSpPr>
                    <a:spLocks/>
                  </p:cNvSpPr>
                  <p:nvPr/>
                </p:nvSpPr>
                <p:spPr bwMode="hidden">
                  <a:xfrm rot="4898956">
                    <a:off x="2637" y="3693"/>
                    <a:ext cx="789" cy="386"/>
                  </a:xfrm>
                  <a:custGeom>
                    <a:avLst/>
                    <a:gdLst>
                      <a:gd name="T0" fmla="*/ 0 w 1769"/>
                      <a:gd name="T1" fmla="*/ 0 h 791"/>
                      <a:gd name="T2" fmla="*/ 8 w 1769"/>
                      <a:gd name="T3" fmla="*/ 1 h 791"/>
                      <a:gd name="T4" fmla="*/ 21 w 1769"/>
                      <a:gd name="T5" fmla="*/ 5 h 791"/>
                      <a:gd name="T6" fmla="*/ 29 w 1769"/>
                      <a:gd name="T7" fmla="*/ 12 h 791"/>
                      <a:gd name="T8" fmla="*/ 31 w 1769"/>
                      <a:gd name="T9" fmla="*/ 17 h 791"/>
                      <a:gd name="T10" fmla="*/ 30 w 1769"/>
                      <a:gd name="T11" fmla="*/ 21 h 791"/>
                      <a:gd name="T12" fmla="*/ 28 w 1769"/>
                      <a:gd name="T13" fmla="*/ 18 h 791"/>
                      <a:gd name="T14" fmla="*/ 25 w 1769"/>
                      <a:gd name="T15" fmla="*/ 13 h 791"/>
                      <a:gd name="T16" fmla="*/ 20 w 1769"/>
                      <a:gd name="T17" fmla="*/ 8 h 791"/>
                      <a:gd name="T18" fmla="*/ 10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3" name="Group 112"/>
                <p:cNvGrpSpPr>
                  <a:grpSpLocks/>
                </p:cNvGrpSpPr>
                <p:nvPr/>
              </p:nvGrpSpPr>
              <p:grpSpPr bwMode="auto">
                <a:xfrm>
                  <a:off x="4045" y="826"/>
                  <a:ext cx="167" cy="857"/>
                  <a:chOff x="2287" y="2135"/>
                  <a:chExt cx="426" cy="2185"/>
                </a:xfrm>
              </p:grpSpPr>
              <p:sp>
                <p:nvSpPr>
                  <p:cNvPr id="123974" name="Freeform 113"/>
                  <p:cNvSpPr>
                    <a:spLocks/>
                  </p:cNvSpPr>
                  <p:nvPr/>
                </p:nvSpPr>
                <p:spPr bwMode="hidden">
                  <a:xfrm rot="5755659">
                    <a:off x="1903" y="2758"/>
                    <a:ext cx="1432" cy="186"/>
                  </a:xfrm>
                  <a:custGeom>
                    <a:avLst/>
                    <a:gdLst>
                      <a:gd name="T0" fmla="*/ 0 w 2736"/>
                      <a:gd name="T1" fmla="*/ 3 h 504"/>
                      <a:gd name="T2" fmla="*/ 34 w 2736"/>
                      <a:gd name="T3" fmla="*/ 1 h 504"/>
                      <a:gd name="T4" fmla="*/ 70 w 2736"/>
                      <a:gd name="T5" fmla="*/ 0 h 504"/>
                      <a:gd name="T6" fmla="*/ 107 w 2736"/>
                      <a:gd name="T7" fmla="*/ 0 h 504"/>
                      <a:gd name="T8" fmla="*/ 107 w 2736"/>
                      <a:gd name="T9" fmla="*/ 1 h 504"/>
                      <a:gd name="T10" fmla="*/ 69 w 2736"/>
                      <a:gd name="T11" fmla="*/ 1 h 504"/>
                      <a:gd name="T12" fmla="*/ 2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Freeform 114"/>
                  <p:cNvSpPr>
                    <a:spLocks/>
                  </p:cNvSpPr>
                  <p:nvPr/>
                </p:nvSpPr>
                <p:spPr bwMode="hidden">
                  <a:xfrm rot="5755659">
                    <a:off x="2051" y="3750"/>
                    <a:ext cx="767" cy="294"/>
                  </a:xfrm>
                  <a:custGeom>
                    <a:avLst/>
                    <a:gdLst>
                      <a:gd name="T0" fmla="*/ 0 w 1769"/>
                      <a:gd name="T1" fmla="*/ 0 h 791"/>
                      <a:gd name="T2" fmla="*/ 7 w 1769"/>
                      <a:gd name="T3" fmla="*/ 0 h 791"/>
                      <a:gd name="T4" fmla="*/ 18 w 1769"/>
                      <a:gd name="T5" fmla="*/ 1 h 791"/>
                      <a:gd name="T6" fmla="*/ 25 w 1769"/>
                      <a:gd name="T7" fmla="*/ 3 h 791"/>
                      <a:gd name="T8" fmla="*/ 27 w 1769"/>
                      <a:gd name="T9" fmla="*/ 4 h 791"/>
                      <a:gd name="T10" fmla="*/ 26 w 1769"/>
                      <a:gd name="T11" fmla="*/ 6 h 791"/>
                      <a:gd name="T12" fmla="*/ 24 w 1769"/>
                      <a:gd name="T13" fmla="*/ 4 h 791"/>
                      <a:gd name="T14" fmla="*/ 21 w 1769"/>
                      <a:gd name="T15" fmla="*/ 3 h 791"/>
                      <a:gd name="T16" fmla="*/ 17 w 1769"/>
                      <a:gd name="T17" fmla="*/ 2 h 791"/>
                      <a:gd name="T18" fmla="*/ 9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sp>
            <p:nvSpPr>
              <p:cNvPr id="12391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1 w 776"/>
                  <a:gd name="T31" fmla="*/ 1 h 2368"/>
                  <a:gd name="T32" fmla="*/ 0 w 776"/>
                  <a:gd name="T33" fmla="*/ 1 h 2368"/>
                  <a:gd name="T34" fmla="*/ 1 w 776"/>
                  <a:gd name="T35" fmla="*/ 1 h 2368"/>
                  <a:gd name="T36" fmla="*/ 0 w 776"/>
                  <a:gd name="T37" fmla="*/ 1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19"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2"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1 h 2368"/>
                  <a:gd name="T34" fmla="*/ 0 w 776"/>
                  <a:gd name="T35" fmla="*/ 1 h 2368"/>
                  <a:gd name="T36" fmla="*/ 0 w 776"/>
                  <a:gd name="T37" fmla="*/ 1 h 2368"/>
                  <a:gd name="T38" fmla="*/ 1 w 776"/>
                  <a:gd name="T39" fmla="*/ 2 h 2368"/>
                  <a:gd name="T40" fmla="*/ 0 w 776"/>
                  <a:gd name="T41" fmla="*/ 2 h 2368"/>
                  <a:gd name="T42" fmla="*/ 1 w 776"/>
                  <a:gd name="T43" fmla="*/ 2 h 2368"/>
                  <a:gd name="T44" fmla="*/ 0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0"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1"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2" name="Freeform 129"/>
              <p:cNvSpPr>
                <a:spLocks/>
              </p:cNvSpPr>
              <p:nvPr/>
            </p:nvSpPr>
            <p:spPr bwMode="hidden">
              <a:xfrm flipH="1">
                <a:off x="3307" y="981"/>
                <a:ext cx="426" cy="598"/>
              </a:xfrm>
              <a:custGeom>
                <a:avLst/>
                <a:gdLst>
                  <a:gd name="T0" fmla="*/ 0 w 776"/>
                  <a:gd name="T1" fmla="*/ 0 h 2368"/>
                  <a:gd name="T2" fmla="*/ 12 w 776"/>
                  <a:gd name="T3" fmla="*/ 0 h 2368"/>
                  <a:gd name="T4" fmla="*/ 5 w 776"/>
                  <a:gd name="T5" fmla="*/ 0 h 2368"/>
                  <a:gd name="T6" fmla="*/ 16 w 776"/>
                  <a:gd name="T7" fmla="*/ 0 h 2368"/>
                  <a:gd name="T8" fmla="*/ 10 w 776"/>
                  <a:gd name="T9" fmla="*/ 0 h 2368"/>
                  <a:gd name="T10" fmla="*/ 19 w 776"/>
                  <a:gd name="T11" fmla="*/ 1 h 2368"/>
                  <a:gd name="T12" fmla="*/ 14 w 776"/>
                  <a:gd name="T13" fmla="*/ 1 h 2368"/>
                  <a:gd name="T14" fmla="*/ 24 w 776"/>
                  <a:gd name="T15" fmla="*/ 1 h 2368"/>
                  <a:gd name="T16" fmla="*/ 19 w 776"/>
                  <a:gd name="T17" fmla="*/ 1 h 2368"/>
                  <a:gd name="T18" fmla="*/ 26 w 776"/>
                  <a:gd name="T19" fmla="*/ 1 h 2368"/>
                  <a:gd name="T20" fmla="*/ 24 w 776"/>
                  <a:gd name="T21" fmla="*/ 1 h 2368"/>
                  <a:gd name="T22" fmla="*/ 29 w 776"/>
                  <a:gd name="T23" fmla="*/ 1 h 2368"/>
                  <a:gd name="T24" fmla="*/ 29 w 776"/>
                  <a:gd name="T25" fmla="*/ 1 h 2368"/>
                  <a:gd name="T26" fmla="*/ 33 w 776"/>
                  <a:gd name="T27" fmla="*/ 1 h 2368"/>
                  <a:gd name="T28" fmla="*/ 31 w 776"/>
                  <a:gd name="T29" fmla="*/ 1 h 2368"/>
                  <a:gd name="T30" fmla="*/ 36 w 776"/>
                  <a:gd name="T31" fmla="*/ 1 h 2368"/>
                  <a:gd name="T32" fmla="*/ 33 w 776"/>
                  <a:gd name="T33" fmla="*/ 2 h 2368"/>
                  <a:gd name="T34" fmla="*/ 36 w 776"/>
                  <a:gd name="T35" fmla="*/ 2 h 2368"/>
                  <a:gd name="T36" fmla="*/ 33 w 776"/>
                  <a:gd name="T37" fmla="*/ 2 h 2368"/>
                  <a:gd name="T38" fmla="*/ 38 w 776"/>
                  <a:gd name="T39" fmla="*/ 2 h 2368"/>
                  <a:gd name="T40" fmla="*/ 36 w 776"/>
                  <a:gd name="T41" fmla="*/ 2 h 2368"/>
                  <a:gd name="T42" fmla="*/ 38 w 776"/>
                  <a:gd name="T43" fmla="*/ 2 h 2368"/>
                  <a:gd name="T44" fmla="*/ 36 w 776"/>
                  <a:gd name="T45" fmla="*/ 2 h 2368"/>
                  <a:gd name="T46" fmla="*/ 38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3" name="Freeform 130"/>
              <p:cNvSpPr>
                <a:spLocks/>
              </p:cNvSpPr>
              <p:nvPr/>
            </p:nvSpPr>
            <p:spPr bwMode="hidden">
              <a:xfrm flipH="1">
                <a:off x="3507" y="350"/>
                <a:ext cx="273" cy="597"/>
              </a:xfrm>
              <a:custGeom>
                <a:avLst/>
                <a:gdLst>
                  <a:gd name="T0" fmla="*/ 0 w 776"/>
                  <a:gd name="T1" fmla="*/ 0 h 2368"/>
                  <a:gd name="T2" fmla="*/ 1 w 776"/>
                  <a:gd name="T3" fmla="*/ 0 h 2368"/>
                  <a:gd name="T4" fmla="*/ 0 w 776"/>
                  <a:gd name="T5" fmla="*/ 0 h 2368"/>
                  <a:gd name="T6" fmla="*/ 2 w 776"/>
                  <a:gd name="T7" fmla="*/ 0 h 2368"/>
                  <a:gd name="T8" fmla="*/ 1 w 776"/>
                  <a:gd name="T9" fmla="*/ 0 h 2368"/>
                  <a:gd name="T10" fmla="*/ 2 w 776"/>
                  <a:gd name="T11" fmla="*/ 1 h 2368"/>
                  <a:gd name="T12" fmla="*/ 2 w 776"/>
                  <a:gd name="T13" fmla="*/ 1 h 2368"/>
                  <a:gd name="T14" fmla="*/ 2 w 776"/>
                  <a:gd name="T15" fmla="*/ 1 h 2368"/>
                  <a:gd name="T16" fmla="*/ 2 w 776"/>
                  <a:gd name="T17" fmla="*/ 1 h 2368"/>
                  <a:gd name="T18" fmla="*/ 3 w 776"/>
                  <a:gd name="T19" fmla="*/ 1 h 2368"/>
                  <a:gd name="T20" fmla="*/ 2 w 776"/>
                  <a:gd name="T21" fmla="*/ 1 h 2368"/>
                  <a:gd name="T22" fmla="*/ 3 w 776"/>
                  <a:gd name="T23" fmla="*/ 1 h 2368"/>
                  <a:gd name="T24" fmla="*/ 3 w 776"/>
                  <a:gd name="T25" fmla="*/ 1 h 2368"/>
                  <a:gd name="T26" fmla="*/ 4 w 776"/>
                  <a:gd name="T27" fmla="*/ 1 h 2368"/>
                  <a:gd name="T28" fmla="*/ 3 w 776"/>
                  <a:gd name="T29" fmla="*/ 1 h 2368"/>
                  <a:gd name="T30" fmla="*/ 4 w 776"/>
                  <a:gd name="T31" fmla="*/ 1 h 2368"/>
                  <a:gd name="T32" fmla="*/ 4 w 776"/>
                  <a:gd name="T33" fmla="*/ 2 h 2368"/>
                  <a:gd name="T34" fmla="*/ 4 w 776"/>
                  <a:gd name="T35" fmla="*/ 2 h 2368"/>
                  <a:gd name="T36" fmla="*/ 4 w 776"/>
                  <a:gd name="T37" fmla="*/ 2 h 2368"/>
                  <a:gd name="T38" fmla="*/ 4 w 776"/>
                  <a:gd name="T39" fmla="*/ 2 h 2368"/>
                  <a:gd name="T40" fmla="*/ 4 w 776"/>
                  <a:gd name="T41" fmla="*/ 2 h 2368"/>
                  <a:gd name="T42" fmla="*/ 4 w 776"/>
                  <a:gd name="T43" fmla="*/ 2 h 2368"/>
                  <a:gd name="T44" fmla="*/ 4 w 776"/>
                  <a:gd name="T45" fmla="*/ 2 h 2368"/>
                  <a:gd name="T46" fmla="*/ 4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1 h 2368"/>
                  <a:gd name="T12" fmla="*/ 0 w 776"/>
                  <a:gd name="T13" fmla="*/ 1 h 2368"/>
                  <a:gd name="T14" fmla="*/ 0 w 776"/>
                  <a:gd name="T15" fmla="*/ 1 h 2368"/>
                  <a:gd name="T16" fmla="*/ 0 w 776"/>
                  <a:gd name="T17" fmla="*/ 1 h 2368"/>
                  <a:gd name="T18" fmla="*/ 0 w 776"/>
                  <a:gd name="T19" fmla="*/ 1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2 h 2368"/>
                  <a:gd name="T34" fmla="*/ 0 w 776"/>
                  <a:gd name="T35" fmla="*/ 2 h 2368"/>
                  <a:gd name="T36" fmla="*/ 0 w 776"/>
                  <a:gd name="T37" fmla="*/ 2 h 2368"/>
                  <a:gd name="T38" fmla="*/ 0 w 776"/>
                  <a:gd name="T39" fmla="*/ 2 h 2368"/>
                  <a:gd name="T40" fmla="*/ 0 w 776"/>
                  <a:gd name="T41" fmla="*/ 2 h 2368"/>
                  <a:gd name="T42" fmla="*/ 0 w 776"/>
                  <a:gd name="T43" fmla="*/ 2 h 2368"/>
                  <a:gd name="T44" fmla="*/ 0 w 776"/>
                  <a:gd name="T45" fmla="*/ 2 h 2368"/>
                  <a:gd name="T46" fmla="*/ 0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5" name="Freeform 132"/>
              <p:cNvSpPr>
                <a:spLocks/>
              </p:cNvSpPr>
              <p:nvPr/>
            </p:nvSpPr>
            <p:spPr bwMode="hidden">
              <a:xfrm>
                <a:off x="4841" y="894"/>
                <a:ext cx="395" cy="628"/>
              </a:xfrm>
              <a:custGeom>
                <a:avLst/>
                <a:gdLst>
                  <a:gd name="T0" fmla="*/ 0 w 776"/>
                  <a:gd name="T1" fmla="*/ 0 h 2368"/>
                  <a:gd name="T2" fmla="*/ 8 w 776"/>
                  <a:gd name="T3" fmla="*/ 0 h 2368"/>
                  <a:gd name="T4" fmla="*/ 4 w 776"/>
                  <a:gd name="T5" fmla="*/ 0 h 2368"/>
                  <a:gd name="T6" fmla="*/ 11 w 776"/>
                  <a:gd name="T7" fmla="*/ 0 h 2368"/>
                  <a:gd name="T8" fmla="*/ 7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20 w 776"/>
                  <a:gd name="T23" fmla="*/ 1 h 2368"/>
                  <a:gd name="T24" fmla="*/ 20 w 776"/>
                  <a:gd name="T25" fmla="*/ 1 h 2368"/>
                  <a:gd name="T26" fmla="*/ 23 w 776"/>
                  <a:gd name="T27" fmla="*/ 1 h 2368"/>
                  <a:gd name="T28" fmla="*/ 21 w 776"/>
                  <a:gd name="T29" fmla="*/ 2 h 2368"/>
                  <a:gd name="T30" fmla="*/ 24 w 776"/>
                  <a:gd name="T31" fmla="*/ 2 h 2368"/>
                  <a:gd name="T32" fmla="*/ 23 w 776"/>
                  <a:gd name="T33" fmla="*/ 2 h 2368"/>
                  <a:gd name="T34" fmla="*/ 24 w 776"/>
                  <a:gd name="T35" fmla="*/ 2 h 2368"/>
                  <a:gd name="T36" fmla="*/ 23 w 776"/>
                  <a:gd name="T37" fmla="*/ 2 h 2368"/>
                  <a:gd name="T38" fmla="*/ 26 w 776"/>
                  <a:gd name="T39" fmla="*/ 2 h 2368"/>
                  <a:gd name="T40" fmla="*/ 24 w 776"/>
                  <a:gd name="T41" fmla="*/ 3 h 2368"/>
                  <a:gd name="T42" fmla="*/ 26 w 776"/>
                  <a:gd name="T43" fmla="*/ 3 h 2368"/>
                  <a:gd name="T44" fmla="*/ 24 w 776"/>
                  <a:gd name="T45" fmla="*/ 3 h 2368"/>
                  <a:gd name="T46" fmla="*/ 26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6" name="Freeform 133"/>
              <p:cNvSpPr>
                <a:spLocks/>
              </p:cNvSpPr>
              <p:nvPr/>
            </p:nvSpPr>
            <p:spPr bwMode="hidden">
              <a:xfrm>
                <a:off x="4636" y="576"/>
                <a:ext cx="594" cy="417"/>
              </a:xfrm>
              <a:custGeom>
                <a:avLst/>
                <a:gdLst>
                  <a:gd name="T0" fmla="*/ 0 w 776"/>
                  <a:gd name="T1" fmla="*/ 0 h 2368"/>
                  <a:gd name="T2" fmla="*/ 64 w 776"/>
                  <a:gd name="T3" fmla="*/ 0 h 2368"/>
                  <a:gd name="T4" fmla="*/ 25 w 776"/>
                  <a:gd name="T5" fmla="*/ 0 h 2368"/>
                  <a:gd name="T6" fmla="*/ 89 w 776"/>
                  <a:gd name="T7" fmla="*/ 0 h 2368"/>
                  <a:gd name="T8" fmla="*/ 51 w 776"/>
                  <a:gd name="T9" fmla="*/ 0 h 2368"/>
                  <a:gd name="T10" fmla="*/ 101 w 776"/>
                  <a:gd name="T11" fmla="*/ 0 h 2368"/>
                  <a:gd name="T12" fmla="*/ 76 w 776"/>
                  <a:gd name="T13" fmla="*/ 0 h 2368"/>
                  <a:gd name="T14" fmla="*/ 126 w 776"/>
                  <a:gd name="T15" fmla="*/ 0 h 2368"/>
                  <a:gd name="T16" fmla="*/ 101 w 776"/>
                  <a:gd name="T17" fmla="*/ 0 h 2368"/>
                  <a:gd name="T18" fmla="*/ 139 w 776"/>
                  <a:gd name="T19" fmla="*/ 0 h 2368"/>
                  <a:gd name="T20" fmla="*/ 126 w 776"/>
                  <a:gd name="T21" fmla="*/ 0 h 2368"/>
                  <a:gd name="T22" fmla="*/ 152 w 776"/>
                  <a:gd name="T23" fmla="*/ 0 h 2368"/>
                  <a:gd name="T24" fmla="*/ 152 w 776"/>
                  <a:gd name="T25" fmla="*/ 0 h 2368"/>
                  <a:gd name="T26" fmla="*/ 176 w 776"/>
                  <a:gd name="T27" fmla="*/ 0 h 2368"/>
                  <a:gd name="T28" fmla="*/ 164 w 776"/>
                  <a:gd name="T29" fmla="*/ 0 h 2368"/>
                  <a:gd name="T30" fmla="*/ 189 w 776"/>
                  <a:gd name="T31" fmla="*/ 0 h 2368"/>
                  <a:gd name="T32" fmla="*/ 176 w 776"/>
                  <a:gd name="T33" fmla="*/ 0 h 2368"/>
                  <a:gd name="T34" fmla="*/ 189 w 776"/>
                  <a:gd name="T35" fmla="*/ 0 h 2368"/>
                  <a:gd name="T36" fmla="*/ 176 w 776"/>
                  <a:gd name="T37" fmla="*/ 0 h 2368"/>
                  <a:gd name="T38" fmla="*/ 201 w 776"/>
                  <a:gd name="T39" fmla="*/ 0 h 2368"/>
                  <a:gd name="T40" fmla="*/ 189 w 776"/>
                  <a:gd name="T41" fmla="*/ 0 h 2368"/>
                  <a:gd name="T42" fmla="*/ 201 w 776"/>
                  <a:gd name="T43" fmla="*/ 0 h 2368"/>
                  <a:gd name="T44" fmla="*/ 189 w 776"/>
                  <a:gd name="T45" fmla="*/ 0 h 2368"/>
                  <a:gd name="T46" fmla="*/ 20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7" name="Freeform 134"/>
              <p:cNvSpPr>
                <a:spLocks/>
              </p:cNvSpPr>
              <p:nvPr/>
            </p:nvSpPr>
            <p:spPr bwMode="hidden">
              <a:xfrm>
                <a:off x="4658" y="132"/>
                <a:ext cx="260" cy="559"/>
              </a:xfrm>
              <a:custGeom>
                <a:avLst/>
                <a:gdLst>
                  <a:gd name="T0" fmla="*/ 0 w 776"/>
                  <a:gd name="T1" fmla="*/ 0 h 2368"/>
                  <a:gd name="T2" fmla="*/ 1 w 776"/>
                  <a:gd name="T3" fmla="*/ 0 h 2368"/>
                  <a:gd name="T4" fmla="*/ 0 w 776"/>
                  <a:gd name="T5" fmla="*/ 0 h 2368"/>
                  <a:gd name="T6" fmla="*/ 1 w 776"/>
                  <a:gd name="T7" fmla="*/ 0 h 2368"/>
                  <a:gd name="T8" fmla="*/ 1 w 776"/>
                  <a:gd name="T9" fmla="*/ 0 h 2368"/>
                  <a:gd name="T10" fmla="*/ 2 w 776"/>
                  <a:gd name="T11" fmla="*/ 0 h 2368"/>
                  <a:gd name="T12" fmla="*/ 1 w 776"/>
                  <a:gd name="T13" fmla="*/ 0 h 2368"/>
                  <a:gd name="T14" fmla="*/ 2 w 776"/>
                  <a:gd name="T15" fmla="*/ 0 h 2368"/>
                  <a:gd name="T16" fmla="*/ 2 w 776"/>
                  <a:gd name="T17" fmla="*/ 0 h 2368"/>
                  <a:gd name="T18" fmla="*/ 2 w 776"/>
                  <a:gd name="T19" fmla="*/ 0 h 2368"/>
                  <a:gd name="T20" fmla="*/ 2 w 776"/>
                  <a:gd name="T21" fmla="*/ 0 h 2368"/>
                  <a:gd name="T22" fmla="*/ 2 w 776"/>
                  <a:gd name="T23" fmla="*/ 1 h 2368"/>
                  <a:gd name="T24" fmla="*/ 2 w 776"/>
                  <a:gd name="T25" fmla="*/ 1 h 2368"/>
                  <a:gd name="T26" fmla="*/ 3 w 776"/>
                  <a:gd name="T27" fmla="*/ 1 h 2368"/>
                  <a:gd name="T28" fmla="*/ 3 w 776"/>
                  <a:gd name="T29" fmla="*/ 1 h 2368"/>
                  <a:gd name="T30" fmla="*/ 3 w 776"/>
                  <a:gd name="T31" fmla="*/ 1 h 2368"/>
                  <a:gd name="T32" fmla="*/ 3 w 776"/>
                  <a:gd name="T33" fmla="*/ 1 h 2368"/>
                  <a:gd name="T34" fmla="*/ 3 w 776"/>
                  <a:gd name="T35" fmla="*/ 1 h 2368"/>
                  <a:gd name="T36" fmla="*/ 3 w 776"/>
                  <a:gd name="T37" fmla="*/ 1 h 2368"/>
                  <a:gd name="T38" fmla="*/ 3 w 776"/>
                  <a:gd name="T39" fmla="*/ 1 h 2368"/>
                  <a:gd name="T40" fmla="*/ 3 w 776"/>
                  <a:gd name="T41" fmla="*/ 1 h 2368"/>
                  <a:gd name="T42" fmla="*/ 3 w 776"/>
                  <a:gd name="T43" fmla="*/ 2 h 2368"/>
                  <a:gd name="T44" fmla="*/ 3 w 776"/>
                  <a:gd name="T45" fmla="*/ 2 h 2368"/>
                  <a:gd name="T46" fmla="*/ 3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2390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2390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4" name="Rectangle 140"/>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400">
                <a:solidFill>
                  <a:srgbClr val="FFCC00"/>
                </a:solidFill>
                <a:latin typeface="Arial Black"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39" r:id="rId1"/>
    <p:sldLayoutId id="2147484540" r:id="rId2"/>
    <p:sldLayoutId id="2147484541" r:id="rId3"/>
    <p:sldLayoutId id="2147484542" r:id="rId4"/>
    <p:sldLayoutId id="2147484543" r:id="rId5"/>
    <p:sldLayoutId id="2147484544" r:id="rId6"/>
    <p:sldLayoutId id="2147484545" r:id="rId7"/>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6793" algn="l" rtl="0" fontAlgn="base">
        <a:spcBef>
          <a:spcPct val="0"/>
        </a:spcBef>
        <a:spcAft>
          <a:spcPct val="0"/>
        </a:spcAft>
        <a:defRPr sz="4400">
          <a:solidFill>
            <a:schemeClr val="tx2"/>
          </a:solidFill>
          <a:latin typeface="Arial Black" pitchFamily="-112" charset="0"/>
        </a:defRPr>
      </a:lvl6pPr>
      <a:lvl7pPr marL="913589" algn="l" rtl="0" fontAlgn="base">
        <a:spcBef>
          <a:spcPct val="0"/>
        </a:spcBef>
        <a:spcAft>
          <a:spcPct val="0"/>
        </a:spcAft>
        <a:defRPr sz="4400">
          <a:solidFill>
            <a:schemeClr val="tx2"/>
          </a:solidFill>
          <a:latin typeface="Arial Black" pitchFamily="-112" charset="0"/>
        </a:defRPr>
      </a:lvl7pPr>
      <a:lvl8pPr marL="1370390" algn="l" rtl="0" fontAlgn="base">
        <a:spcBef>
          <a:spcPct val="0"/>
        </a:spcBef>
        <a:spcAft>
          <a:spcPct val="0"/>
        </a:spcAft>
        <a:defRPr sz="4400">
          <a:solidFill>
            <a:schemeClr val="tx2"/>
          </a:solidFill>
          <a:latin typeface="Arial Black" pitchFamily="-112" charset="0"/>
        </a:defRPr>
      </a:lvl8pPr>
      <a:lvl9pPr marL="1827184" algn="l" rtl="0" fontAlgn="base">
        <a:spcBef>
          <a:spcPct val="0"/>
        </a:spcBef>
        <a:spcAft>
          <a:spcPct val="0"/>
        </a:spcAft>
        <a:defRPr sz="4400">
          <a:solidFill>
            <a:schemeClr val="tx2"/>
          </a:solidFill>
          <a:latin typeface="Arial Black" pitchFamily="-112" charset="0"/>
        </a:defRPr>
      </a:lvl9pPr>
    </p:titleStyle>
    <p:bodyStyle>
      <a:lvl1pPr marL="342600" indent="-3426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783"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5584"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2379"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69173"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597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276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3438318746"/>
      </p:ext>
    </p:extLst>
  </p:cSld>
  <p:clrMap bg1="lt1" tx1="dk1" bg2="lt2" tx2="dk2" accent1="accent1" accent2="accent2" accent3="accent3" accent4="accent4" accent5="accent5" accent6="accent6" hlink="hlink" folHlink="folHlink"/>
  <p:sldLayoutIdLst>
    <p:sldLayoutId id="2147484547" r:id="rId1"/>
    <p:sldLayoutId id="2147484548" r:id="rId2"/>
    <p:sldLayoutId id="2147484549" r:id="rId3"/>
    <p:sldLayoutId id="2147484550" r:id="rId4"/>
    <p:sldLayoutId id="2147484551" r:id="rId5"/>
    <p:sldLayoutId id="2147484552" r:id="rId6"/>
    <p:sldLayoutId id="2147484553" r:id="rId7"/>
    <p:sldLayoutId id="2147484554" r:id="rId8"/>
    <p:sldLayoutId id="2147484555" r:id="rId9"/>
    <p:sldLayoutId id="2147484556" r:id="rId10"/>
    <p:sldLayoutId id="2147484557"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94131537"/>
      </p:ext>
    </p:extLst>
  </p:cSld>
  <p:clrMap bg1="lt1" tx1="dk1" bg2="lt2" tx2="dk2" accent1="accent1" accent2="accent2" accent3="accent3" accent4="accent4" accent5="accent5" accent6="accent6" hlink="hlink" folHlink="folHlink"/>
  <p:sldLayoutIdLst>
    <p:sldLayoutId id="2147484559" r:id="rId1"/>
    <p:sldLayoutId id="2147484560" r:id="rId2"/>
    <p:sldLayoutId id="2147484561" r:id="rId3"/>
    <p:sldLayoutId id="2147484562" r:id="rId4"/>
    <p:sldLayoutId id="2147484563" r:id="rId5"/>
    <p:sldLayoutId id="2147484564" r:id="rId6"/>
    <p:sldLayoutId id="2147484565" r:id="rId7"/>
    <p:sldLayoutId id="2147484566" r:id="rId8"/>
    <p:sldLayoutId id="2147484567" r:id="rId9"/>
    <p:sldLayoutId id="2147484568" r:id="rId10"/>
    <p:sldLayoutId id="2147484569"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57995520"/>
      </p:ext>
    </p:extLst>
  </p:cSld>
  <p:clrMap bg1="lt1" tx1="dk1" bg2="lt2" tx2="dk2" accent1="accent1" accent2="accent2" accent3="accent3" accent4="accent4" accent5="accent5" accent6="accent6" hlink="hlink" folHlink="folHlink"/>
  <p:sldLayoutIdLst>
    <p:sldLayoutId id="2147484571" r:id="rId1"/>
    <p:sldLayoutId id="2147484572" r:id="rId2"/>
    <p:sldLayoutId id="2147484573" r:id="rId3"/>
    <p:sldLayoutId id="2147484574" r:id="rId4"/>
    <p:sldLayoutId id="2147484575" r:id="rId5"/>
    <p:sldLayoutId id="2147484576" r:id="rId6"/>
    <p:sldLayoutId id="2147484577" r:id="rId7"/>
    <p:sldLayoutId id="2147484578" r:id="rId8"/>
    <p:sldLayoutId id="2147484579" r:id="rId9"/>
    <p:sldLayoutId id="2147484580" r:id="rId10"/>
    <p:sldLayoutId id="2147484581"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7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247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5357402"/>
      </p:ext>
    </p:extLst>
  </p:cSld>
  <p:clrMap bg1="lt1" tx1="dk1" bg2="lt2" tx2="dk2" accent1="accent1" accent2="accent2" accent3="accent3" accent4="accent4" accent5="accent5" accent6="accent6" hlink="hlink" folHlink="folHlink"/>
  <p:sldLayoutIdLst>
    <p:sldLayoutId id="2147484583" r:id="rId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5pPr>
      <a:lvl6pPr marL="45679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589"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39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7184"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600" indent="-342600" algn="l" rtl="0" eaLnBrk="0" fontAlgn="base" hangingPunct="0">
        <a:spcBef>
          <a:spcPct val="20000"/>
        </a:spcBef>
        <a:spcAft>
          <a:spcPct val="0"/>
        </a:spcAft>
        <a:buChar char="•"/>
        <a:defRPr sz="3200">
          <a:solidFill>
            <a:schemeClr val="bg1"/>
          </a:solidFill>
          <a:latin typeface="+mn-lt"/>
          <a:ea typeface="+mn-ea"/>
          <a:cs typeface="+mn-cs"/>
        </a:defRPr>
      </a:lvl1pPr>
      <a:lvl2pPr marL="742293" indent="-285499" algn="l" rtl="0" eaLnBrk="0" fontAlgn="base" hangingPunct="0">
        <a:spcBef>
          <a:spcPct val="20000"/>
        </a:spcBef>
        <a:spcAft>
          <a:spcPct val="0"/>
        </a:spcAft>
        <a:buChar char="–"/>
        <a:defRPr sz="2800">
          <a:solidFill>
            <a:schemeClr val="bg1"/>
          </a:solidFill>
          <a:latin typeface="+mn-lt"/>
          <a:ea typeface="+mn-ea"/>
        </a:defRPr>
      </a:lvl2pPr>
      <a:lvl3pPr marL="1141986" indent="-228395" algn="l" rtl="0" eaLnBrk="0" fontAlgn="base" hangingPunct="0">
        <a:spcBef>
          <a:spcPct val="20000"/>
        </a:spcBef>
        <a:spcAft>
          <a:spcPct val="0"/>
        </a:spcAft>
        <a:buChar char="•"/>
        <a:defRPr sz="2400">
          <a:solidFill>
            <a:schemeClr val="bg1"/>
          </a:solidFill>
          <a:latin typeface="+mn-lt"/>
          <a:ea typeface="+mn-ea"/>
        </a:defRPr>
      </a:lvl3pPr>
      <a:lvl4pPr marL="1598783" indent="-228395" algn="l" rtl="0" eaLnBrk="0" fontAlgn="base" hangingPunct="0">
        <a:spcBef>
          <a:spcPct val="20000"/>
        </a:spcBef>
        <a:spcAft>
          <a:spcPct val="0"/>
        </a:spcAft>
        <a:buChar char="–"/>
        <a:defRPr sz="2000">
          <a:solidFill>
            <a:schemeClr val="bg1"/>
          </a:solidFill>
          <a:latin typeface="+mn-lt"/>
          <a:ea typeface="+mn-ea"/>
        </a:defRPr>
      </a:lvl4pPr>
      <a:lvl5pPr marL="2055584" indent="-228395" algn="l" rtl="0" eaLnBrk="0" fontAlgn="base" hangingPunct="0">
        <a:spcBef>
          <a:spcPct val="20000"/>
        </a:spcBef>
        <a:spcAft>
          <a:spcPct val="0"/>
        </a:spcAft>
        <a:buChar char="»"/>
        <a:defRPr sz="2000">
          <a:solidFill>
            <a:schemeClr val="bg1"/>
          </a:solidFill>
          <a:latin typeface="+mn-lt"/>
          <a:ea typeface="+mn-ea"/>
        </a:defRPr>
      </a:lvl5pPr>
      <a:lvl6pPr marL="2512379" indent="-228395" algn="l" rtl="0" fontAlgn="base">
        <a:spcBef>
          <a:spcPct val="20000"/>
        </a:spcBef>
        <a:spcAft>
          <a:spcPct val="0"/>
        </a:spcAft>
        <a:buChar char="»"/>
        <a:defRPr sz="2000">
          <a:solidFill>
            <a:schemeClr val="tx1"/>
          </a:solidFill>
          <a:latin typeface="+mn-lt"/>
          <a:ea typeface="+mn-ea"/>
        </a:defRPr>
      </a:lvl6pPr>
      <a:lvl7pPr marL="2969173" indent="-228395" algn="l" rtl="0" fontAlgn="base">
        <a:spcBef>
          <a:spcPct val="20000"/>
        </a:spcBef>
        <a:spcAft>
          <a:spcPct val="0"/>
        </a:spcAft>
        <a:buChar char="»"/>
        <a:defRPr sz="2000">
          <a:solidFill>
            <a:schemeClr val="tx1"/>
          </a:solidFill>
          <a:latin typeface="+mn-lt"/>
          <a:ea typeface="+mn-ea"/>
        </a:defRPr>
      </a:lvl7pPr>
      <a:lvl8pPr marL="3425972" indent="-228395" algn="l" rtl="0" fontAlgn="base">
        <a:spcBef>
          <a:spcPct val="20000"/>
        </a:spcBef>
        <a:spcAft>
          <a:spcPct val="0"/>
        </a:spcAft>
        <a:buChar char="»"/>
        <a:defRPr sz="2000">
          <a:solidFill>
            <a:schemeClr val="tx1"/>
          </a:solidFill>
          <a:latin typeface="+mn-lt"/>
          <a:ea typeface="+mn-ea"/>
        </a:defRPr>
      </a:lvl8pPr>
      <a:lvl9pPr marL="3882762" indent="-228395"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16"/>
            <a:ext cx="9144000" cy="6856413"/>
            <a:chOff x="0" y="0"/>
            <a:chExt cx="5760" cy="4319"/>
          </a:xfrm>
        </p:grpSpPr>
        <p:sp>
          <p:nvSpPr>
            <p:cNvPr id="4065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23" name="Freeform 6"/>
            <p:cNvSpPr>
              <a:spLocks/>
            </p:cNvSpPr>
            <p:nvPr/>
          </p:nvSpPr>
          <p:spPr bwMode="hidden">
            <a:xfrm>
              <a:off x="4038" y="3577"/>
              <a:ext cx="1720" cy="65"/>
            </a:xfrm>
            <a:custGeom>
              <a:avLst/>
              <a:gdLst>
                <a:gd name="T0" fmla="*/ 1712 w 1722"/>
                <a:gd name="T1" fmla="*/ 61 h 66"/>
                <a:gd name="T2" fmla="*/ 1712 w 1722"/>
                <a:gd name="T3" fmla="*/ 55 h 66"/>
                <a:gd name="T4" fmla="*/ 0 w 1722"/>
                <a:gd name="T5" fmla="*/ 0 h 66"/>
                <a:gd name="T6" fmla="*/ 0 w 1722"/>
                <a:gd name="T7" fmla="*/ 43 h 66"/>
                <a:gd name="T8" fmla="*/ 1712 w 1722"/>
                <a:gd name="T9" fmla="*/ 61 h 66"/>
                <a:gd name="T10" fmla="*/ 1712 w 1722"/>
                <a:gd name="T11" fmla="*/ 6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4000">
                <a:latin typeface="Times New Roman" pitchFamily="-112" charset="0"/>
                <a:ea typeface="+mn-ea"/>
                <a:cs typeface="+mn-cs"/>
              </a:endParaRPr>
            </a:p>
          </p:txBody>
        </p:sp>
        <p:sp>
          <p:nvSpPr>
            <p:cNvPr id="13325" name="Freeform 8"/>
            <p:cNvSpPr>
              <a:spLocks/>
            </p:cNvSpPr>
            <p:nvPr/>
          </p:nvSpPr>
          <p:spPr bwMode="hidden">
            <a:xfrm>
              <a:off x="4784" y="3702"/>
              <a:ext cx="974" cy="101"/>
            </a:xfrm>
            <a:custGeom>
              <a:avLst/>
              <a:gdLst>
                <a:gd name="T0" fmla="*/ 970 w 975"/>
                <a:gd name="T1" fmla="*/ 48 h 101"/>
                <a:gd name="T2" fmla="*/ 970 w 975"/>
                <a:gd name="T3" fmla="*/ 0 h 101"/>
                <a:gd name="T4" fmla="*/ 0 w 975"/>
                <a:gd name="T5" fmla="*/ 24 h 101"/>
                <a:gd name="T6" fmla="*/ 0 w 975"/>
                <a:gd name="T7" fmla="*/ 101 h 101"/>
                <a:gd name="T8" fmla="*/ 970 w 975"/>
                <a:gd name="T9" fmla="*/ 48 h 101"/>
                <a:gd name="T10" fmla="*/ 97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26" name="Freeform 9"/>
            <p:cNvSpPr>
              <a:spLocks/>
            </p:cNvSpPr>
            <p:nvPr/>
          </p:nvSpPr>
          <p:spPr bwMode="hidden">
            <a:xfrm>
              <a:off x="3619" y="3815"/>
              <a:ext cx="2139" cy="198"/>
            </a:xfrm>
            <a:custGeom>
              <a:avLst/>
              <a:gdLst>
                <a:gd name="T0" fmla="*/ 2131 w 2141"/>
                <a:gd name="T1" fmla="*/ 0 h 198"/>
                <a:gd name="T2" fmla="*/ 0 w 2141"/>
                <a:gd name="T3" fmla="*/ 156 h 198"/>
                <a:gd name="T4" fmla="*/ 0 w 2141"/>
                <a:gd name="T5" fmla="*/ 198 h 198"/>
                <a:gd name="T6" fmla="*/ 2131 w 2141"/>
                <a:gd name="T7" fmla="*/ 0 h 198"/>
                <a:gd name="T8" fmla="*/ 213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28" name="Freeform 11"/>
            <p:cNvSpPr>
              <a:spLocks/>
            </p:cNvSpPr>
            <p:nvPr/>
          </p:nvSpPr>
          <p:spPr bwMode="hidden">
            <a:xfrm>
              <a:off x="2097" y="4043"/>
              <a:ext cx="2514" cy="276"/>
            </a:xfrm>
            <a:custGeom>
              <a:avLst/>
              <a:gdLst>
                <a:gd name="T0" fmla="*/ 2167 w 2517"/>
                <a:gd name="T1" fmla="*/ 276 h 276"/>
                <a:gd name="T2" fmla="*/ 2502 w 2517"/>
                <a:gd name="T3" fmla="*/ 204 h 276"/>
                <a:gd name="T4" fmla="*/ 2245 w 2517"/>
                <a:gd name="T5" fmla="*/ 0 h 276"/>
                <a:gd name="T6" fmla="*/ 0 w 2517"/>
                <a:gd name="T7" fmla="*/ 276 h 276"/>
                <a:gd name="T8" fmla="*/ 2167 w 2517"/>
                <a:gd name="T9" fmla="*/ 276 h 276"/>
                <a:gd name="T10" fmla="*/ 216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0" name="Freeform 13"/>
            <p:cNvSpPr>
              <a:spLocks/>
            </p:cNvSpPr>
            <p:nvPr/>
          </p:nvSpPr>
          <p:spPr bwMode="hidden">
            <a:xfrm>
              <a:off x="5030" y="3151"/>
              <a:ext cx="728" cy="240"/>
            </a:xfrm>
            <a:custGeom>
              <a:avLst/>
              <a:gdLst>
                <a:gd name="T0" fmla="*/ 724 w 729"/>
                <a:gd name="T1" fmla="*/ 240 h 240"/>
                <a:gd name="T2" fmla="*/ 0 w 729"/>
                <a:gd name="T3" fmla="*/ 0 h 240"/>
                <a:gd name="T4" fmla="*/ 0 w 729"/>
                <a:gd name="T5" fmla="*/ 6 h 240"/>
                <a:gd name="T6" fmla="*/ 724 w 729"/>
                <a:gd name="T7" fmla="*/ 240 h 240"/>
                <a:gd name="T8" fmla="*/ 72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2" name="Freeform 15"/>
            <p:cNvSpPr>
              <a:spLocks/>
            </p:cNvSpPr>
            <p:nvPr/>
          </p:nvSpPr>
          <p:spPr bwMode="hidden">
            <a:xfrm>
              <a:off x="5030" y="3049"/>
              <a:ext cx="728" cy="318"/>
            </a:xfrm>
            <a:custGeom>
              <a:avLst/>
              <a:gdLst>
                <a:gd name="T0" fmla="*/ 724 w 729"/>
                <a:gd name="T1" fmla="*/ 318 h 318"/>
                <a:gd name="T2" fmla="*/ 724 w 729"/>
                <a:gd name="T3" fmla="*/ 312 h 318"/>
                <a:gd name="T4" fmla="*/ 0 w 729"/>
                <a:gd name="T5" fmla="*/ 0 h 318"/>
                <a:gd name="T6" fmla="*/ 0 w 729"/>
                <a:gd name="T7" fmla="*/ 54 h 318"/>
                <a:gd name="T8" fmla="*/ 724 w 729"/>
                <a:gd name="T9" fmla="*/ 318 h 318"/>
                <a:gd name="T10" fmla="*/ 72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4000">
                <a:latin typeface="Times New Roman" pitchFamily="-112" charset="0"/>
                <a:ea typeface="+mn-ea"/>
                <a:cs typeface="+mn-cs"/>
              </a:endParaRPr>
            </a:p>
          </p:txBody>
        </p:sp>
        <p:sp>
          <p:nvSpPr>
            <p:cNvPr id="4065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0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grpSp>
          <p:nvGrpSpPr>
            <p:cNvPr id="13356" name="Group 39"/>
            <p:cNvGrpSpPr>
              <a:grpSpLocks/>
            </p:cNvGrpSpPr>
            <p:nvPr userDrawn="1"/>
          </p:nvGrpSpPr>
          <p:grpSpPr bwMode="auto">
            <a:xfrm>
              <a:off x="0" y="1632"/>
              <a:ext cx="5758" cy="1858"/>
              <a:chOff x="0" y="1632"/>
              <a:chExt cx="5758" cy="1858"/>
            </a:xfrm>
          </p:grpSpPr>
          <p:sp>
            <p:nvSpPr>
              <p:cNvPr id="4065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grpSp>
      </p:grpSp>
      <p:sp>
        <p:nvSpPr>
          <p:cNvPr id="13315" name="Rectangle 42"/>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3316" name="Rectangle 43"/>
          <p:cNvSpPr>
            <a:spLocks noGrp="1" noChangeArrowheads="1"/>
          </p:cNvSpPr>
          <p:nvPr>
            <p:ph type="body" idx="1"/>
          </p:nvPr>
        </p:nvSpPr>
        <p:spPr bwMode="auto">
          <a:xfrm>
            <a:off x="457200" y="1600202"/>
            <a:ext cx="8229600"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65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a:defRPr sz="1200">
                <a:effectLst>
                  <a:outerShdw blurRad="38100" dist="38100" dir="2700000" algn="tl">
                    <a:srgbClr val="000000"/>
                  </a:outerShdw>
                </a:effectLst>
                <a:latin typeface="+mn-lt"/>
                <a:ea typeface="+mn-ea"/>
                <a:cs typeface="+mn-cs"/>
              </a:defRPr>
            </a:lvl1pPr>
          </a:lstStyle>
          <a:p>
            <a:endParaRPr lang="zh-CN" altLang="en-US"/>
          </a:p>
        </p:txBody>
      </p:sp>
      <p:sp>
        <p:nvSpPr>
          <p:cNvPr id="406573"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endParaRPr lang="zh-CN" altLang="en-US"/>
          </a:p>
        </p:txBody>
      </p:sp>
      <p:sp>
        <p:nvSpPr>
          <p:cNvPr id="4065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85" r:id="rId1"/>
    <p:sldLayoutId id="2147484586" r:id="rId2"/>
    <p:sldLayoutId id="2147484587" r:id="rId3"/>
    <p:sldLayoutId id="2147484588" r:id="rId4"/>
    <p:sldLayoutId id="2147484589" r:id="rId5"/>
    <p:sldLayoutId id="2147484590" r:id="rId6"/>
    <p:sldLayoutId id="2147484591" r:id="rId7"/>
    <p:sldLayoutId id="2147484592" r:id="rId8"/>
    <p:sldLayoutId id="2147484593" r:id="rId9"/>
    <p:sldLayoutId id="2147484594" r:id="rId10"/>
    <p:sldLayoutId id="2147484595"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6793"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3589"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0390"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7184"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latin typeface="+mn-lt"/>
          <a:ea typeface="+mn-ea"/>
          <a:cs typeface="+mn-cs"/>
        </a:defRPr>
      </a:lvl1pPr>
      <a:lvl2pPr marL="742293" indent="-285499" algn="l" rtl="0" eaLnBrk="0" fontAlgn="base" hangingPunct="0">
        <a:spcBef>
          <a:spcPct val="20000"/>
        </a:spcBef>
        <a:spcAft>
          <a:spcPct val="0"/>
        </a:spcAft>
        <a:buChar char="–"/>
        <a:defRPr sz="2800">
          <a:solidFill>
            <a:schemeClr val="tx1"/>
          </a:solidFill>
          <a:latin typeface="+mn-lt"/>
          <a:ea typeface="+mn-ea"/>
        </a:defRPr>
      </a:lvl2pPr>
      <a:lvl3pPr marL="1141986" indent="-228395"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latin typeface="+mn-lt"/>
          <a:ea typeface="+mn-ea"/>
        </a:defRPr>
      </a:lvl3pPr>
      <a:lvl4pPr marL="1598783" indent="-228395" algn="l" rtl="0" eaLnBrk="0" fontAlgn="base" hangingPunct="0">
        <a:spcBef>
          <a:spcPct val="20000"/>
        </a:spcBef>
        <a:spcAft>
          <a:spcPct val="0"/>
        </a:spcAft>
        <a:buChar char="–"/>
        <a:defRPr sz="2000">
          <a:solidFill>
            <a:schemeClr val="tx1"/>
          </a:solidFill>
          <a:latin typeface="+mn-lt"/>
          <a:ea typeface="+mn-ea"/>
        </a:defRPr>
      </a:lvl4pPr>
      <a:lvl5pPr marL="2055584" indent="-228395"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5pPr>
      <a:lvl6pPr marL="2512379" indent="-228395"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6pPr>
      <a:lvl7pPr marL="2969173" indent="-228395"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7pPr>
      <a:lvl8pPr marL="3425972" indent="-228395"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8pPr>
      <a:lvl9pPr marL="3882762" indent="-228395"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669201640"/>
      </p:ext>
    </p:extLst>
  </p:cSld>
  <p:clrMap bg1="lt1" tx1="dk1" bg2="lt2" tx2="dk2" accent1="accent1" accent2="accent2" accent3="accent3" accent4="accent4" accent5="accent5" accent6="accent6" hlink="hlink" folHlink="folHlink"/>
  <p:sldLayoutIdLst>
    <p:sldLayoutId id="2147484597" r:id="rId1"/>
    <p:sldLayoutId id="2147484598" r:id="rId2"/>
    <p:sldLayoutId id="2147484599" r:id="rId3"/>
    <p:sldLayoutId id="2147484600" r:id="rId4"/>
    <p:sldLayoutId id="2147484601" r:id="rId5"/>
    <p:sldLayoutId id="2147484602" r:id="rId6"/>
    <p:sldLayoutId id="2147484603" r:id="rId7"/>
    <p:sldLayoutId id="2147484604" r:id="rId8"/>
    <p:sldLayoutId id="2147484605" r:id="rId9"/>
    <p:sldLayoutId id="2147484606" r:id="rId10"/>
    <p:sldLayoutId id="2147484607"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708875858"/>
      </p:ext>
    </p:extLst>
  </p:cSld>
  <p:clrMap bg1="lt1" tx1="dk1" bg2="lt2" tx2="dk2" accent1="accent1" accent2="accent2" accent3="accent3" accent4="accent4" accent5="accent5" accent6="accent6" hlink="hlink" folHlink="folHlink"/>
  <p:sldLayoutIdLst>
    <p:sldLayoutId id="2147484609" r:id="rId1"/>
    <p:sldLayoutId id="2147484610" r:id="rId2"/>
    <p:sldLayoutId id="2147484611" r:id="rId3"/>
    <p:sldLayoutId id="2147484612" r:id="rId4"/>
    <p:sldLayoutId id="2147484613" r:id="rId5"/>
    <p:sldLayoutId id="2147484614" r:id="rId6"/>
    <p:sldLayoutId id="2147484615" r:id="rId7"/>
    <p:sldLayoutId id="2147484616" r:id="rId8"/>
    <p:sldLayoutId id="2147484617" r:id="rId9"/>
    <p:sldLayoutId id="2147484618" r:id="rId10"/>
    <p:sldLayoutId id="2147484619"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ltLang="zh-CN"/>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eaLnBrk="1" hangingPunct="1">
              <a:spcBef>
                <a:spcPct val="50000"/>
              </a:spcBef>
              <a:defRPr sz="1400">
                <a:solidFill>
                  <a:srgbClr val="000000"/>
                </a:solidFill>
                <a:latin typeface="Times New Roman" charset="0"/>
                <a:ea typeface="宋体" charset="-122"/>
                <a:cs typeface="宋体" charset="-122"/>
              </a:defRPr>
            </a:lvl1pPr>
          </a:lstStyle>
          <a:p>
            <a:pPr>
              <a:defRPr/>
            </a:pPr>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ctr" eaLnBrk="1" hangingPunct="1">
              <a:spcBef>
                <a:spcPct val="50000"/>
              </a:spcBef>
              <a:defRPr sz="1400">
                <a:solidFill>
                  <a:srgbClr val="000000"/>
                </a:solidFill>
                <a:latin typeface="Times New Roman" charset="0"/>
                <a:ea typeface="宋体" charset="-122"/>
                <a:cs typeface="宋体" charset="-122"/>
              </a:defRPr>
            </a:lvl1pPr>
          </a:lstStyle>
          <a:p>
            <a:pPr>
              <a:defRPr/>
            </a:pPr>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eaLnBrk="1" hangingPunct="1">
              <a:spcBef>
                <a:spcPct val="50000"/>
              </a:spcBef>
              <a:defRPr sz="1400">
                <a:solidFill>
                  <a:srgbClr val="000000"/>
                </a:solidFill>
                <a:latin typeface="Times New Roman" charset="0"/>
                <a:ea typeface="宋体" charset="0"/>
                <a:cs typeface="宋体" charset="0"/>
              </a:defRPr>
            </a:lvl1pPr>
          </a:lstStyle>
          <a:p>
            <a:pPr>
              <a:defRPr/>
            </a:pPr>
            <a:fld id="{C0F30BE5-2B47-C540-9D7B-6FF9844D6C7E}" type="slidenum">
              <a:rPr lang="zh-CN" altLang="en-US"/>
              <a:pPr>
                <a:defRPr/>
              </a:pPr>
              <a:t>‹#›</a:t>
            </a:fld>
            <a:endParaRPr lang="en-US" altLang="zh-CN"/>
          </a:p>
        </p:txBody>
      </p:sp>
      <p:pic>
        <p:nvPicPr>
          <p:cNvPr id="68614"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5"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340112872"/>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6793" algn="ctr" rtl="0" fontAlgn="base">
        <a:spcBef>
          <a:spcPct val="0"/>
        </a:spcBef>
        <a:spcAft>
          <a:spcPct val="0"/>
        </a:spcAft>
        <a:defRPr sz="4400">
          <a:solidFill>
            <a:schemeClr val="tx2"/>
          </a:solidFill>
          <a:latin typeface="Times New Roman" pitchFamily="8" charset="0"/>
        </a:defRPr>
      </a:lvl6pPr>
      <a:lvl7pPr marL="913589" algn="ctr" rtl="0" fontAlgn="base">
        <a:spcBef>
          <a:spcPct val="0"/>
        </a:spcBef>
        <a:spcAft>
          <a:spcPct val="0"/>
        </a:spcAft>
        <a:defRPr sz="4400">
          <a:solidFill>
            <a:schemeClr val="tx2"/>
          </a:solidFill>
          <a:latin typeface="Times New Roman" pitchFamily="8" charset="0"/>
        </a:defRPr>
      </a:lvl7pPr>
      <a:lvl8pPr marL="1370390" algn="ctr" rtl="0" fontAlgn="base">
        <a:spcBef>
          <a:spcPct val="0"/>
        </a:spcBef>
        <a:spcAft>
          <a:spcPct val="0"/>
        </a:spcAft>
        <a:defRPr sz="4400">
          <a:solidFill>
            <a:schemeClr val="tx2"/>
          </a:solidFill>
          <a:latin typeface="Times New Roman" pitchFamily="8" charset="0"/>
        </a:defRPr>
      </a:lvl8pPr>
      <a:lvl9pPr marL="1827184" algn="ctr" rtl="0" fontAlgn="base">
        <a:spcBef>
          <a:spcPct val="0"/>
        </a:spcBef>
        <a:spcAft>
          <a:spcPct val="0"/>
        </a:spcAft>
        <a:defRPr sz="4400">
          <a:solidFill>
            <a:schemeClr val="tx2"/>
          </a:solidFill>
          <a:latin typeface="Times New Roman" pitchFamily="8"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charset="-128"/>
        </a:defRPr>
      </a:lvl5pPr>
      <a:lvl6pPr marL="2512379" indent="-228395" algn="l" rtl="0" fontAlgn="base">
        <a:spcBef>
          <a:spcPct val="20000"/>
        </a:spcBef>
        <a:spcAft>
          <a:spcPct val="0"/>
        </a:spcAft>
        <a:buChar char="•"/>
        <a:defRPr sz="2000">
          <a:solidFill>
            <a:schemeClr val="tx1"/>
          </a:solidFill>
          <a:latin typeface="+mn-lt"/>
        </a:defRPr>
      </a:lvl6pPr>
      <a:lvl7pPr marL="2969173" indent="-228395" algn="l" rtl="0" fontAlgn="base">
        <a:spcBef>
          <a:spcPct val="20000"/>
        </a:spcBef>
        <a:spcAft>
          <a:spcPct val="0"/>
        </a:spcAft>
        <a:buChar char="•"/>
        <a:defRPr sz="2000">
          <a:solidFill>
            <a:schemeClr val="tx1"/>
          </a:solidFill>
          <a:latin typeface="+mn-lt"/>
        </a:defRPr>
      </a:lvl7pPr>
      <a:lvl8pPr marL="3425972" indent="-228395" algn="l" rtl="0" fontAlgn="base">
        <a:spcBef>
          <a:spcPct val="20000"/>
        </a:spcBef>
        <a:spcAft>
          <a:spcPct val="0"/>
        </a:spcAft>
        <a:buChar char="•"/>
        <a:defRPr sz="2000">
          <a:solidFill>
            <a:schemeClr val="tx1"/>
          </a:solidFill>
          <a:latin typeface="+mn-lt"/>
        </a:defRPr>
      </a:lvl8pPr>
      <a:lvl9pPr marL="3882762" indent="-228395" algn="l" rtl="0" fontAlgn="base">
        <a:spcBef>
          <a:spcPct val="20000"/>
        </a:spcBef>
        <a:spcAft>
          <a:spcPct val="0"/>
        </a:spcAft>
        <a:buChar char="•"/>
        <a:defRPr sz="2000">
          <a:solidFill>
            <a:schemeClr val="tx1"/>
          </a:solidFill>
          <a:latin typeface="+mn-lt"/>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ltLang="zh-CN"/>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eaLnBrk="1" hangingPunct="1">
              <a:spcBef>
                <a:spcPct val="50000"/>
              </a:spcBef>
              <a:defRPr sz="1400">
                <a:solidFill>
                  <a:srgbClr val="000000"/>
                </a:solidFill>
                <a:latin typeface="Times New Roman" charset="0"/>
                <a:ea typeface="宋体" charset="-122"/>
                <a:cs typeface="宋体" charset="-122"/>
              </a:defRPr>
            </a:lvl1pPr>
          </a:lstStyle>
          <a:p>
            <a:pPr>
              <a:defRPr/>
            </a:pPr>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ctr" eaLnBrk="1" hangingPunct="1">
              <a:spcBef>
                <a:spcPct val="50000"/>
              </a:spcBef>
              <a:defRPr sz="1400">
                <a:solidFill>
                  <a:srgbClr val="000000"/>
                </a:solidFill>
                <a:latin typeface="Times New Roman" charset="0"/>
                <a:ea typeface="宋体" charset="-122"/>
                <a:cs typeface="宋体" charset="-122"/>
              </a:defRPr>
            </a:lvl1pPr>
          </a:lstStyle>
          <a:p>
            <a:pPr>
              <a:defRPr/>
            </a:pPr>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eaLnBrk="1" hangingPunct="1">
              <a:spcBef>
                <a:spcPct val="50000"/>
              </a:spcBef>
              <a:defRPr sz="1400">
                <a:solidFill>
                  <a:srgbClr val="000000"/>
                </a:solidFill>
                <a:latin typeface="Times New Roman" charset="0"/>
                <a:ea typeface="宋体" charset="0"/>
                <a:cs typeface="宋体" charset="0"/>
              </a:defRPr>
            </a:lvl1pPr>
          </a:lstStyle>
          <a:p>
            <a:pPr>
              <a:defRPr/>
            </a:pPr>
            <a:fld id="{169CD376-B262-754A-8F91-9B13C6AD0406}" type="slidenum">
              <a:rPr lang="zh-CN" altLang="en-US"/>
              <a:pPr>
                <a:defRPr/>
              </a:pPr>
              <a:t>‹#›</a:t>
            </a:fld>
            <a:endParaRPr lang="en-US" altLang="zh-CN"/>
          </a:p>
        </p:txBody>
      </p:sp>
      <p:pic>
        <p:nvPicPr>
          <p:cNvPr id="56326"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7"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2902748834"/>
      </p:ext>
    </p:extLst>
  </p:cSld>
  <p:clrMap bg1="lt1" tx1="dk1" bg2="lt2" tx2="dk2" accent1="accent1" accent2="accent2" accent3="accent3" accent4="accent4" accent5="accent5" accent6="accent6" hlink="hlink" folHlink="folHlink"/>
  <p:sldLayoutIdLst>
    <p:sldLayoutId id="2147484633" r:id="rId1"/>
    <p:sldLayoutId id="2147484634" r:id="rId2"/>
    <p:sldLayoutId id="2147484635" r:id="rId3"/>
    <p:sldLayoutId id="2147484636" r:id="rId4"/>
    <p:sldLayoutId id="2147484637" r:id="rId5"/>
    <p:sldLayoutId id="2147484638" r:id="rId6"/>
    <p:sldLayoutId id="2147484639" r:id="rId7"/>
    <p:sldLayoutId id="2147484640" r:id="rId8"/>
    <p:sldLayoutId id="2147484641" r:id="rId9"/>
    <p:sldLayoutId id="2147484642" r:id="rId10"/>
    <p:sldLayoutId id="214748464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6793" algn="ctr" rtl="0" fontAlgn="base">
        <a:spcBef>
          <a:spcPct val="0"/>
        </a:spcBef>
        <a:spcAft>
          <a:spcPct val="0"/>
        </a:spcAft>
        <a:defRPr sz="4400">
          <a:solidFill>
            <a:schemeClr val="tx2"/>
          </a:solidFill>
          <a:latin typeface="Times New Roman" pitchFamily="8" charset="0"/>
        </a:defRPr>
      </a:lvl6pPr>
      <a:lvl7pPr marL="913589" algn="ctr" rtl="0" fontAlgn="base">
        <a:spcBef>
          <a:spcPct val="0"/>
        </a:spcBef>
        <a:spcAft>
          <a:spcPct val="0"/>
        </a:spcAft>
        <a:defRPr sz="4400">
          <a:solidFill>
            <a:schemeClr val="tx2"/>
          </a:solidFill>
          <a:latin typeface="Times New Roman" pitchFamily="8" charset="0"/>
        </a:defRPr>
      </a:lvl7pPr>
      <a:lvl8pPr marL="1370390" algn="ctr" rtl="0" fontAlgn="base">
        <a:spcBef>
          <a:spcPct val="0"/>
        </a:spcBef>
        <a:spcAft>
          <a:spcPct val="0"/>
        </a:spcAft>
        <a:defRPr sz="4400">
          <a:solidFill>
            <a:schemeClr val="tx2"/>
          </a:solidFill>
          <a:latin typeface="Times New Roman" pitchFamily="8" charset="0"/>
        </a:defRPr>
      </a:lvl8pPr>
      <a:lvl9pPr marL="1827184" algn="ctr" rtl="0" fontAlgn="base">
        <a:spcBef>
          <a:spcPct val="0"/>
        </a:spcBef>
        <a:spcAft>
          <a:spcPct val="0"/>
        </a:spcAft>
        <a:defRPr sz="4400">
          <a:solidFill>
            <a:schemeClr val="tx2"/>
          </a:solidFill>
          <a:latin typeface="Times New Roman" pitchFamily="8"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charset="-128"/>
        </a:defRPr>
      </a:lvl5pPr>
      <a:lvl6pPr marL="2512379" indent="-228395" algn="l" rtl="0" fontAlgn="base">
        <a:spcBef>
          <a:spcPct val="20000"/>
        </a:spcBef>
        <a:spcAft>
          <a:spcPct val="0"/>
        </a:spcAft>
        <a:buChar char="•"/>
        <a:defRPr sz="2000">
          <a:solidFill>
            <a:schemeClr val="tx1"/>
          </a:solidFill>
          <a:latin typeface="+mn-lt"/>
        </a:defRPr>
      </a:lvl6pPr>
      <a:lvl7pPr marL="2969173" indent="-228395" algn="l" rtl="0" fontAlgn="base">
        <a:spcBef>
          <a:spcPct val="20000"/>
        </a:spcBef>
        <a:spcAft>
          <a:spcPct val="0"/>
        </a:spcAft>
        <a:buChar char="•"/>
        <a:defRPr sz="2000">
          <a:solidFill>
            <a:schemeClr val="tx1"/>
          </a:solidFill>
          <a:latin typeface="+mn-lt"/>
        </a:defRPr>
      </a:lvl7pPr>
      <a:lvl8pPr marL="3425972" indent="-228395" algn="l" rtl="0" fontAlgn="base">
        <a:spcBef>
          <a:spcPct val="20000"/>
        </a:spcBef>
        <a:spcAft>
          <a:spcPct val="0"/>
        </a:spcAft>
        <a:buChar char="•"/>
        <a:defRPr sz="2000">
          <a:solidFill>
            <a:schemeClr val="tx1"/>
          </a:solidFill>
          <a:latin typeface="+mn-lt"/>
        </a:defRPr>
      </a:lvl8pPr>
      <a:lvl9pPr marL="3882762" indent="-228395" algn="l" rtl="0" fontAlgn="base">
        <a:spcBef>
          <a:spcPct val="20000"/>
        </a:spcBef>
        <a:spcAft>
          <a:spcPct val="0"/>
        </a:spcAft>
        <a:buChar char="•"/>
        <a:defRPr sz="2000">
          <a:solidFill>
            <a:schemeClr val="tx1"/>
          </a:solidFill>
          <a:latin typeface="+mn-lt"/>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74754" name="Group 1026"/>
          <p:cNvGrpSpPr>
            <a:grpSpLocks/>
          </p:cNvGrpSpPr>
          <p:nvPr/>
        </p:nvGrpSpPr>
        <p:grpSpPr bwMode="auto">
          <a:xfrm>
            <a:off x="1588" y="0"/>
            <a:ext cx="9148762" cy="6851650"/>
            <a:chOff x="1" y="0"/>
            <a:chExt cx="5763" cy="4316"/>
          </a:xfrm>
        </p:grpSpPr>
        <p:sp>
          <p:nvSpPr>
            <p:cNvPr id="357379" name="Freeform 1027"/>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0" name="Freeform 1028"/>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1" name="Freeform 1029"/>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grpSp>
          <p:nvGrpSpPr>
            <p:cNvPr id="74763" name="Group 1030"/>
            <p:cNvGrpSpPr>
              <a:grpSpLocks/>
            </p:cNvGrpSpPr>
            <p:nvPr/>
          </p:nvGrpSpPr>
          <p:grpSpPr bwMode="auto">
            <a:xfrm>
              <a:off x="288" y="0"/>
              <a:ext cx="5098" cy="4316"/>
              <a:chOff x="288" y="0"/>
              <a:chExt cx="5098" cy="4316"/>
            </a:xfrm>
          </p:grpSpPr>
          <p:sp>
            <p:nvSpPr>
              <p:cNvPr id="357383" name="Freeform 1031"/>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4" name="Freeform 1032"/>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5" name="Freeform 1033"/>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6" name="Freeform 1034"/>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7" name="Freeform 1035"/>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8" name="Freeform 1036"/>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9" name="Freeform 1037"/>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0" name="Freeform 1038"/>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1" name="Freeform 1039"/>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2" name="Freeform 1040"/>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3" name="Freeform 1041"/>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4" name="Freeform 1042"/>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5" name="Freeform 1043"/>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grpSp>
        <p:sp>
          <p:nvSpPr>
            <p:cNvPr id="357396" name="Freeform 1044"/>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7" name="Freeform 1045"/>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8" name="Freeform 1046"/>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75791" name="Freeform 1047"/>
            <p:cNvSpPr>
              <a:spLocks/>
            </p:cNvSpPr>
            <p:nvPr/>
          </p:nvSpPr>
          <p:spPr bwMode="hidden">
            <a:xfrm>
              <a:off x="5041" y="0"/>
              <a:ext cx="719" cy="845"/>
            </a:xfrm>
            <a:custGeom>
              <a:avLst/>
              <a:gdLst>
                <a:gd name="T0" fmla="*/ 721 w 717"/>
                <a:gd name="T1" fmla="*/ 845 h 845"/>
                <a:gd name="T2" fmla="*/ 721 w 717"/>
                <a:gd name="T3" fmla="*/ 821 h 845"/>
                <a:gd name="T4" fmla="*/ 578 w 717"/>
                <a:gd name="T5" fmla="*/ 605 h 845"/>
                <a:gd name="T6" fmla="*/ 408 w 717"/>
                <a:gd name="T7" fmla="*/ 396 h 845"/>
                <a:gd name="T8" fmla="*/ 223 w 717"/>
                <a:gd name="T9" fmla="*/ 192 h 845"/>
                <a:gd name="T10" fmla="*/ 17 w 717"/>
                <a:gd name="T11" fmla="*/ 0 h 845"/>
                <a:gd name="T12" fmla="*/ 0 w 717"/>
                <a:gd name="T13" fmla="*/ 0 h 845"/>
                <a:gd name="T14" fmla="*/ 211 w 717"/>
                <a:gd name="T15" fmla="*/ 198 h 845"/>
                <a:gd name="T16" fmla="*/ 402 w 717"/>
                <a:gd name="T17" fmla="*/ 408 h 845"/>
                <a:gd name="T18" fmla="*/ 572 w 717"/>
                <a:gd name="T19" fmla="*/ 623 h 845"/>
                <a:gd name="T20" fmla="*/ 721 w 717"/>
                <a:gd name="T21" fmla="*/ 845 h 845"/>
                <a:gd name="T22" fmla="*/ 721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2" name="Freeform 1048"/>
            <p:cNvSpPr>
              <a:spLocks/>
            </p:cNvSpPr>
            <p:nvPr/>
          </p:nvSpPr>
          <p:spPr bwMode="hidden">
            <a:xfrm>
              <a:off x="5352" y="0"/>
              <a:ext cx="408" cy="414"/>
            </a:xfrm>
            <a:custGeom>
              <a:avLst/>
              <a:gdLst>
                <a:gd name="T0" fmla="*/ 409 w 407"/>
                <a:gd name="T1" fmla="*/ 414 h 414"/>
                <a:gd name="T2" fmla="*/ 409 w 407"/>
                <a:gd name="T3" fmla="*/ 396 h 414"/>
                <a:gd name="T4" fmla="*/ 224 w 407"/>
                <a:gd name="T5" fmla="*/ 192 h 414"/>
                <a:gd name="T6" fmla="*/ 12 w 407"/>
                <a:gd name="T7" fmla="*/ 0 h 414"/>
                <a:gd name="T8" fmla="*/ 0 w 407"/>
                <a:gd name="T9" fmla="*/ 0 h 414"/>
                <a:gd name="T10" fmla="*/ 108 w 407"/>
                <a:gd name="T11" fmla="*/ 102 h 414"/>
                <a:gd name="T12" fmla="*/ 218 w 407"/>
                <a:gd name="T13" fmla="*/ 204 h 414"/>
                <a:gd name="T14" fmla="*/ 409 w 407"/>
                <a:gd name="T15" fmla="*/ 414 h 414"/>
                <a:gd name="T16" fmla="*/ 409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357401" name="Freeform 1049"/>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75794" name="Freeform 1050"/>
            <p:cNvSpPr>
              <a:spLocks/>
            </p:cNvSpPr>
            <p:nvPr/>
          </p:nvSpPr>
          <p:spPr bwMode="hidden">
            <a:xfrm>
              <a:off x="6" y="0"/>
              <a:ext cx="588" cy="599"/>
            </a:xfrm>
            <a:custGeom>
              <a:avLst/>
              <a:gdLst>
                <a:gd name="T0" fmla="*/ 590 w 586"/>
                <a:gd name="T1" fmla="*/ 0 h 599"/>
                <a:gd name="T2" fmla="*/ 572 w 586"/>
                <a:gd name="T3" fmla="*/ 0 h 599"/>
                <a:gd name="T4" fmla="*/ 409 w 586"/>
                <a:gd name="T5" fmla="*/ 132 h 599"/>
                <a:gd name="T6" fmla="*/ 259 w 586"/>
                <a:gd name="T7" fmla="*/ 270 h 599"/>
                <a:gd name="T8" fmla="*/ 120 w 586"/>
                <a:gd name="T9" fmla="*/ 420 h 599"/>
                <a:gd name="T10" fmla="*/ 0 w 586"/>
                <a:gd name="T11" fmla="*/ 575 h 599"/>
                <a:gd name="T12" fmla="*/ 0 w 586"/>
                <a:gd name="T13" fmla="*/ 599 h 599"/>
                <a:gd name="T14" fmla="*/ 120 w 586"/>
                <a:gd name="T15" fmla="*/ 432 h 599"/>
                <a:gd name="T16" fmla="*/ 259 w 586"/>
                <a:gd name="T17" fmla="*/ 282 h 599"/>
                <a:gd name="T18" fmla="*/ 415 w 586"/>
                <a:gd name="T19" fmla="*/ 138 h 599"/>
                <a:gd name="T20" fmla="*/ 590 w 586"/>
                <a:gd name="T21" fmla="*/ 0 h 599"/>
                <a:gd name="T22" fmla="*/ 590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5" name="Freeform 1051"/>
            <p:cNvSpPr>
              <a:spLocks/>
            </p:cNvSpPr>
            <p:nvPr/>
          </p:nvSpPr>
          <p:spPr bwMode="hidden">
            <a:xfrm>
              <a:off x="6" y="0"/>
              <a:ext cx="270" cy="252"/>
            </a:xfrm>
            <a:custGeom>
              <a:avLst/>
              <a:gdLst>
                <a:gd name="T0" fmla="*/ 271 w 269"/>
                <a:gd name="T1" fmla="*/ 0 h 252"/>
                <a:gd name="T2" fmla="*/ 253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1 w 269"/>
                <a:gd name="T15" fmla="*/ 0 h 252"/>
                <a:gd name="T16" fmla="*/ 271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6" name="Line 1052"/>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7" name="Line 1053"/>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8" name="Line 1054"/>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nvGrpSpPr>
            <p:cNvPr id="74775" name="Group 1055"/>
            <p:cNvGrpSpPr>
              <a:grpSpLocks/>
            </p:cNvGrpSpPr>
            <p:nvPr/>
          </p:nvGrpSpPr>
          <p:grpSpPr bwMode="auto">
            <a:xfrm>
              <a:off x="1" y="392"/>
              <a:ext cx="5758" cy="1571"/>
              <a:chOff x="1" y="392"/>
              <a:chExt cx="5758" cy="1571"/>
            </a:xfrm>
          </p:grpSpPr>
          <p:sp>
            <p:nvSpPr>
              <p:cNvPr id="75802" name="Line 1056"/>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3" name="Line 1057"/>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4" name="Line 1058"/>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5" name="Line 1059"/>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6" name="Line 1060"/>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75800" name="Line 1061"/>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1" name="Line 1062"/>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57415" name="Rectangle 1063"/>
          <p:cNvSpPr>
            <a:spLocks noGrp="1" noChangeArrowheads="1"/>
          </p:cNvSpPr>
          <p:nvPr>
            <p:ph type="title"/>
          </p:nvPr>
        </p:nvSpPr>
        <p:spPr bwMode="auto">
          <a:xfrm>
            <a:off x="457200" y="277814"/>
            <a:ext cx="8229600" cy="1139825"/>
          </a:xfrm>
          <a:prstGeom prst="rect">
            <a:avLst/>
          </a:prstGeom>
          <a:noFill/>
          <a:ln>
            <a:noFill/>
          </a:ln>
          <a:effectLst/>
        </p:spPr>
        <p:txBody>
          <a:bodyPr vert="horz" wrap="square" lIns="91358" tIns="45679" rIns="91358" bIns="45679" numCol="1" anchor="ctr" anchorCtr="1" compatLnSpc="1">
            <a:prstTxWarp prst="textNoShape">
              <a:avLst/>
            </a:prstTxWarp>
          </a:bodyPr>
          <a:lstStyle/>
          <a:p>
            <a:pPr lvl="0"/>
            <a:r>
              <a:rPr lang="en-US"/>
              <a:t>Click to edit Master title style</a:t>
            </a:r>
          </a:p>
        </p:txBody>
      </p:sp>
      <p:sp>
        <p:nvSpPr>
          <p:cNvPr id="357416" name="Rectangle 1064"/>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358" tIns="45679" rIns="91358" bIns="45679" numCol="1" anchor="t" anchorCtr="0" compatLnSpc="1">
            <a:prstTxWarp prst="textNoShape">
              <a:avLst/>
            </a:prstTxWarp>
          </a:bodyPr>
          <a:lstStyle>
            <a:lvl1pPr>
              <a:defRPr sz="10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57417" name="Rectangle 1065"/>
          <p:cNvSpPr>
            <a:spLocks noGrp="1" noChangeArrowheads="1"/>
          </p:cNvSpPr>
          <p:nvPr>
            <p:ph type="ftr" sz="quarter" idx="3"/>
          </p:nvPr>
        </p:nvSpPr>
        <p:spPr bwMode="auto">
          <a:xfrm>
            <a:off x="3124201" y="6248400"/>
            <a:ext cx="2895600" cy="457200"/>
          </a:xfrm>
          <a:prstGeom prst="rect">
            <a:avLst/>
          </a:prstGeom>
          <a:noFill/>
          <a:ln>
            <a:noFill/>
          </a:ln>
          <a:effectLst/>
        </p:spPr>
        <p:txBody>
          <a:bodyPr vert="horz" wrap="square" lIns="91358" tIns="45679" rIns="91358" bIns="45679" numCol="1" anchor="t" anchorCtr="0" compatLnSpc="1">
            <a:prstTxWarp prst="textNoShape">
              <a:avLst/>
            </a:prstTxWarp>
          </a:bodyPr>
          <a:lstStyle>
            <a:lvl1pPr algn="ctr">
              <a:defRPr sz="10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57418" name="Rectangle 1066"/>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358" tIns="45679" rIns="91358" bIns="45679"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fld id="{97DA1CAF-EFFD-40F5-A7E9-D811A0C47F23}" type="slidenum">
              <a:rPr lang="zh-CN" altLang="en-US" smtClean="0"/>
              <a:pPr/>
              <a:t>‹#›</a:t>
            </a:fld>
            <a:endParaRPr lang="en-US" altLang="zh-CN"/>
          </a:p>
        </p:txBody>
      </p:sp>
      <p:sp>
        <p:nvSpPr>
          <p:cNvPr id="357419" name="Rectangle 1067"/>
          <p:cNvSpPr>
            <a:spLocks noGrp="1" noChangeArrowheads="1"/>
          </p:cNvSpPr>
          <p:nvPr>
            <p:ph type="body" idx="1"/>
          </p:nvPr>
        </p:nvSpPr>
        <p:spPr bwMode="auto">
          <a:xfrm>
            <a:off x="457200" y="1600202"/>
            <a:ext cx="8229600" cy="4530725"/>
          </a:xfrm>
          <a:prstGeom prst="rect">
            <a:avLst/>
          </a:prstGeom>
          <a:noFill/>
          <a:ln>
            <a:noFill/>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7233847"/>
      </p:ext>
    </p:extLst>
  </p:cSld>
  <p:clrMap bg1="dk2" tx1="lt1" bg2="dk1" tx2="lt2" accent1="accent1" accent2="accent2" accent3="accent3" accent4="accent4" accent5="accent5" accent6="accent6" hlink="hlink" folHlink="folHlink"/>
  <p:sldLayoutIdLst>
    <p:sldLayoutId id="2147484185" r:id="rId1"/>
    <p:sldLayoutId id="2147484186" r:id="rId2"/>
    <p:sldLayoutId id="2147484187" r:id="rId3"/>
    <p:sldLayoutId id="2147484188" r:id="rId4"/>
    <p:sldLayoutId id="2147484189" r:id="rId5"/>
    <p:sldLayoutId id="2147484190" r:id="rId6"/>
    <p:sldLayoutId id="2147484191" r:id="rId7"/>
    <p:sldLayoutId id="2147484192" r:id="rId8"/>
    <p:sldLayoutId id="2147484193" r:id="rId9"/>
    <p:sldLayoutId id="2147484194" r:id="rId10"/>
    <p:sldLayoutId id="214748419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600" indent="-3426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128"/>
        </a:defRPr>
      </a:lvl1pPr>
      <a:lvl2pPr marL="742293" indent="-285499"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1986" indent="-228395"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8783" indent="-228395"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5584" indent="-228395"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2379" indent="-228395"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69173" indent="-228395"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5972" indent="-228395"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2762" indent="-228395"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00539506"/>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7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247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2867469"/>
      </p:ext>
    </p:extLst>
  </p:cSld>
  <p:clrMap bg1="lt1" tx1="dk1" bg2="lt2" tx2="dk2" accent1="accent1" accent2="accent2" accent3="accent3" accent4="accent4" accent5="accent5" accent6="accent6" hlink="hlink" folHlink="folHlink"/>
  <p:sldLayoutIdLst>
    <p:sldLayoutId id="2147484745" r:id="rId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5pPr>
      <a:lvl6pPr marL="456279"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256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68841"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512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212" indent="-342212" algn="l" rtl="0" eaLnBrk="0" fontAlgn="base" hangingPunct="0">
        <a:spcBef>
          <a:spcPct val="20000"/>
        </a:spcBef>
        <a:spcAft>
          <a:spcPct val="0"/>
        </a:spcAft>
        <a:buChar char="•"/>
        <a:defRPr sz="3200">
          <a:solidFill>
            <a:schemeClr val="bg1"/>
          </a:solidFill>
          <a:latin typeface="+mn-lt"/>
          <a:ea typeface="+mn-ea"/>
          <a:cs typeface="+mn-cs"/>
        </a:defRPr>
      </a:lvl1pPr>
      <a:lvl2pPr marL="741452" indent="-285182" algn="l" rtl="0" eaLnBrk="0" fontAlgn="base" hangingPunct="0">
        <a:spcBef>
          <a:spcPct val="20000"/>
        </a:spcBef>
        <a:spcAft>
          <a:spcPct val="0"/>
        </a:spcAft>
        <a:buChar char="–"/>
        <a:defRPr sz="2800">
          <a:solidFill>
            <a:schemeClr val="bg1"/>
          </a:solidFill>
          <a:latin typeface="+mn-lt"/>
          <a:ea typeface="+mn-ea"/>
        </a:defRPr>
      </a:lvl2pPr>
      <a:lvl3pPr marL="1140697" indent="-228137" algn="l" rtl="0" eaLnBrk="0" fontAlgn="base" hangingPunct="0">
        <a:spcBef>
          <a:spcPct val="20000"/>
        </a:spcBef>
        <a:spcAft>
          <a:spcPct val="0"/>
        </a:spcAft>
        <a:buChar char="•"/>
        <a:defRPr sz="2400">
          <a:solidFill>
            <a:schemeClr val="bg1"/>
          </a:solidFill>
          <a:latin typeface="+mn-lt"/>
          <a:ea typeface="+mn-ea"/>
        </a:defRPr>
      </a:lvl3pPr>
      <a:lvl4pPr marL="1596979" indent="-228137" algn="l" rtl="0" eaLnBrk="0" fontAlgn="base" hangingPunct="0">
        <a:spcBef>
          <a:spcPct val="20000"/>
        </a:spcBef>
        <a:spcAft>
          <a:spcPct val="0"/>
        </a:spcAft>
        <a:buChar char="–"/>
        <a:defRPr sz="2000">
          <a:solidFill>
            <a:schemeClr val="bg1"/>
          </a:solidFill>
          <a:latin typeface="+mn-lt"/>
          <a:ea typeface="+mn-ea"/>
        </a:defRPr>
      </a:lvl4pPr>
      <a:lvl5pPr marL="2053260" indent="-228137" algn="l" rtl="0" eaLnBrk="0" fontAlgn="base" hangingPunct="0">
        <a:spcBef>
          <a:spcPct val="20000"/>
        </a:spcBef>
        <a:spcAft>
          <a:spcPct val="0"/>
        </a:spcAft>
        <a:buChar char="»"/>
        <a:defRPr sz="2000">
          <a:solidFill>
            <a:schemeClr val="bg1"/>
          </a:solidFill>
          <a:latin typeface="+mn-lt"/>
          <a:ea typeface="+mn-ea"/>
        </a:defRPr>
      </a:lvl5pPr>
      <a:lvl6pPr marL="2509542" indent="-228137" algn="l" rtl="0" fontAlgn="base">
        <a:spcBef>
          <a:spcPct val="20000"/>
        </a:spcBef>
        <a:spcAft>
          <a:spcPct val="0"/>
        </a:spcAft>
        <a:buChar char="»"/>
        <a:defRPr sz="2000">
          <a:solidFill>
            <a:schemeClr val="tx1"/>
          </a:solidFill>
          <a:latin typeface="+mn-lt"/>
          <a:ea typeface="+mn-ea"/>
        </a:defRPr>
      </a:lvl6pPr>
      <a:lvl7pPr marL="2965820" indent="-228137" algn="l" rtl="0" fontAlgn="base">
        <a:spcBef>
          <a:spcPct val="20000"/>
        </a:spcBef>
        <a:spcAft>
          <a:spcPct val="0"/>
        </a:spcAft>
        <a:buChar char="»"/>
        <a:defRPr sz="2000">
          <a:solidFill>
            <a:schemeClr val="tx1"/>
          </a:solidFill>
          <a:latin typeface="+mn-lt"/>
          <a:ea typeface="+mn-ea"/>
        </a:defRPr>
      </a:lvl7pPr>
      <a:lvl8pPr marL="3422098" indent="-228137" algn="l" rtl="0" fontAlgn="base">
        <a:spcBef>
          <a:spcPct val="20000"/>
        </a:spcBef>
        <a:spcAft>
          <a:spcPct val="0"/>
        </a:spcAft>
        <a:buChar char="»"/>
        <a:defRPr sz="2000">
          <a:solidFill>
            <a:schemeClr val="tx1"/>
          </a:solidFill>
          <a:latin typeface="+mn-lt"/>
          <a:ea typeface="+mn-ea"/>
        </a:defRPr>
      </a:lvl8pPr>
      <a:lvl9pPr marL="3878376" indent="-228137"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rPr>
              <a:pPr eaLnBrk="1" hangingPunct="1">
                <a:defRPr/>
              </a:pPr>
              <a:t>‹#›</a:t>
            </a:fld>
            <a:endParaRPr lang="en-US">
              <a:solidFill>
                <a:srgbClr val="000000"/>
              </a:solidFill>
              <a:latin typeface="Times New Roman" charset="0"/>
              <a:ea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3938492"/>
      </p:ext>
    </p:extLst>
  </p:cSld>
  <p:clrMap bg1="lt1" tx1="dk1" bg2="lt2" tx2="dk2" accent1="accent1" accent2="accent2" accent3="accent3" accent4="accent4" accent5="accent5" accent6="accent6" hlink="hlink" folHlink="folHlink"/>
  <p:sldLayoutIdLst>
    <p:sldLayoutId id="2147484747" r:id="rId1"/>
    <p:sldLayoutId id="2147484748" r:id="rId2"/>
    <p:sldLayoutId id="2147484749" r:id="rId3"/>
    <p:sldLayoutId id="2147484750" r:id="rId4"/>
    <p:sldLayoutId id="2147484751" r:id="rId5"/>
    <p:sldLayoutId id="2147484752" r:id="rId6"/>
    <p:sldLayoutId id="2147484753" r:id="rId7"/>
    <p:sldLayoutId id="2147484754" r:id="rId8"/>
    <p:sldLayoutId id="2147484755" r:id="rId9"/>
    <p:sldLayoutId id="2147484756" r:id="rId10"/>
    <p:sldLayoutId id="214748475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rPr>
              <a:pPr eaLnBrk="1" hangingPunct="1">
                <a:defRPr/>
              </a:pPr>
              <a:t>‹#›</a:t>
            </a:fld>
            <a:endParaRPr lang="en-US">
              <a:solidFill>
                <a:srgbClr val="000000"/>
              </a:solidFill>
              <a:latin typeface="Times New Roman" charset="0"/>
              <a:ea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9089000"/>
      </p:ext>
    </p:extLst>
  </p:cSld>
  <p:clrMap bg1="lt1" tx1="dk1" bg2="lt2" tx2="dk2" accent1="accent1" accent2="accent2" accent3="accent3" accent4="accent4" accent5="accent5" accent6="accent6" hlink="hlink" folHlink="folHlink"/>
  <p:sldLayoutIdLst>
    <p:sldLayoutId id="2147484759" r:id="rId1"/>
    <p:sldLayoutId id="2147484760" r:id="rId2"/>
    <p:sldLayoutId id="2147484761" r:id="rId3"/>
    <p:sldLayoutId id="2147484762" r:id="rId4"/>
    <p:sldLayoutId id="2147484763" r:id="rId5"/>
    <p:sldLayoutId id="2147484764" r:id="rId6"/>
    <p:sldLayoutId id="2147484765" r:id="rId7"/>
    <p:sldLayoutId id="2147484766" r:id="rId8"/>
    <p:sldLayoutId id="2147484767" r:id="rId9"/>
    <p:sldLayoutId id="2147484768" r:id="rId10"/>
    <p:sldLayoutId id="214748476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79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GB"/>
              <a:t>Click to edit Master title style</a:t>
            </a:r>
          </a:p>
        </p:txBody>
      </p:sp>
      <p:sp>
        <p:nvSpPr>
          <p:cNvPr id="1679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l">
              <a:defRPr sz="1400">
                <a:solidFill>
                  <a:srgbClr val="000000"/>
                </a:solidFill>
                <a:latin typeface="Times New Roman" pitchFamily="18" charset="0"/>
                <a:ea typeface="+mn-ea"/>
                <a:cs typeface="Times New Roman" pitchFamily="18" charset="0"/>
              </a:defRPr>
            </a:lvl1pPr>
          </a:lstStyle>
          <a:p>
            <a:pPr eaLnBrk="1" hangingPunct="1">
              <a:defRPr/>
            </a:pPr>
            <a:endParaRPr lang="en-GB"/>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ctr">
              <a:defRPr sz="1400">
                <a:solidFill>
                  <a:srgbClr val="000000"/>
                </a:solidFill>
                <a:latin typeface="Times New Roman" pitchFamily="18" charset="0"/>
                <a:ea typeface="+mn-ea"/>
                <a:cs typeface="Times New Roman" pitchFamily="18" charset="0"/>
              </a:defRPr>
            </a:lvl1pPr>
          </a:lstStyle>
          <a:p>
            <a:pPr eaLnBrk="1" hangingPunct="1">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r">
              <a:defRPr sz="1400">
                <a:solidFill>
                  <a:srgbClr val="000000"/>
                </a:solidFill>
                <a:cs typeface="Times New Roman" charset="0"/>
              </a:defRPr>
            </a:lvl1pPr>
          </a:lstStyle>
          <a:p>
            <a:pPr eaLnBrk="1" hangingPunct="1">
              <a:defRPr/>
            </a:pPr>
            <a:fld id="{14535F24-B9A3-3942-9DAB-26F5EA5CDE51}" type="slidenum">
              <a:rPr lang="en-GB">
                <a:latin typeface="Times New Roman" charset="0"/>
                <a:ea typeface="ＭＳ Ｐゴシック" charset="0"/>
              </a:rPr>
              <a:pPr eaLnBrk="1" hangingPunct="1">
                <a:defRPr/>
              </a:pPr>
              <a:t>‹#›</a:t>
            </a:fld>
            <a:endParaRPr lang="en-GB">
              <a:latin typeface="Times New Roman" charset="0"/>
              <a:ea typeface="ＭＳ Ｐゴシック" charset="0"/>
            </a:endParaRPr>
          </a:p>
        </p:txBody>
      </p:sp>
    </p:spTree>
    <p:extLst>
      <p:ext uri="{BB962C8B-B14F-4D97-AF65-F5344CB8AC3E}">
        <p14:creationId xmlns:p14="http://schemas.microsoft.com/office/powerpoint/2010/main" val="1115442849"/>
      </p:ext>
    </p:extLst>
  </p:cSld>
  <p:clrMap bg1="lt1" tx1="dk1" bg2="lt2" tx2="dk2" accent1="accent1" accent2="accent2" accent3="accent3" accent4="accent4" accent5="accent5" accent6="accent6" hlink="hlink" folHlink="folHlink"/>
  <p:sldLayoutIdLst>
    <p:sldLayoutId id="214748477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pitchFamily="18" charset="0"/>
          <a:ea typeface="ＭＳ Ｐゴシック" charset="0"/>
          <a:cs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ea typeface="ＭＳ Ｐゴシック" charset="0"/>
          <a:cs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ea typeface="ＭＳ Ｐゴシック" charset="0"/>
          <a:cs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ea typeface="ＭＳ Ｐゴシック" charset="0"/>
          <a:cs typeface="Times New Roman" pitchFamily="18" charset="0"/>
        </a:defRPr>
      </a:lvl5pPr>
      <a:lvl6pPr marL="456279" algn="ctr" rtl="0" fontAlgn="base">
        <a:spcBef>
          <a:spcPct val="0"/>
        </a:spcBef>
        <a:spcAft>
          <a:spcPct val="0"/>
        </a:spcAft>
        <a:defRPr sz="4400">
          <a:solidFill>
            <a:schemeClr val="tx2"/>
          </a:solidFill>
          <a:latin typeface="Times New Roman" pitchFamily="18" charset="0"/>
          <a:cs typeface="Times New Roman" pitchFamily="18" charset="0"/>
        </a:defRPr>
      </a:lvl6pPr>
      <a:lvl7pPr marL="912562" algn="ctr" rtl="0" fontAlgn="base">
        <a:spcBef>
          <a:spcPct val="0"/>
        </a:spcBef>
        <a:spcAft>
          <a:spcPct val="0"/>
        </a:spcAft>
        <a:defRPr sz="4400">
          <a:solidFill>
            <a:schemeClr val="tx2"/>
          </a:solidFill>
          <a:latin typeface="Times New Roman" pitchFamily="18" charset="0"/>
          <a:cs typeface="Times New Roman" pitchFamily="18" charset="0"/>
        </a:defRPr>
      </a:lvl7pPr>
      <a:lvl8pPr marL="1368841" algn="ctr" rtl="0" fontAlgn="base">
        <a:spcBef>
          <a:spcPct val="0"/>
        </a:spcBef>
        <a:spcAft>
          <a:spcPct val="0"/>
        </a:spcAft>
        <a:defRPr sz="4400">
          <a:solidFill>
            <a:schemeClr val="tx2"/>
          </a:solidFill>
          <a:latin typeface="Times New Roman" pitchFamily="18" charset="0"/>
          <a:cs typeface="Times New Roman" pitchFamily="18" charset="0"/>
        </a:defRPr>
      </a:lvl8pPr>
      <a:lvl9pPr marL="1825123" algn="ctr" rtl="0" fontAlgn="base">
        <a:spcBef>
          <a:spcPct val="0"/>
        </a:spcBef>
        <a:spcAft>
          <a:spcPct val="0"/>
        </a:spcAft>
        <a:defRPr sz="4400">
          <a:solidFill>
            <a:schemeClr val="tx2"/>
          </a:solidFill>
          <a:latin typeface="Times New Roman" pitchFamily="18" charset="0"/>
          <a:cs typeface="Times New Roman" pitchFamily="18" charset="0"/>
        </a:defRPr>
      </a:lvl9pPr>
    </p:titleStyle>
    <p:bodyStyle>
      <a:lvl1pPr marL="342212" indent="-342212"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1452" indent="-285182" algn="l" rtl="0" eaLnBrk="0" fontAlgn="base" hangingPunct="0">
        <a:spcBef>
          <a:spcPct val="20000"/>
        </a:spcBef>
        <a:spcAft>
          <a:spcPct val="0"/>
        </a:spcAft>
        <a:buChar char="–"/>
        <a:defRPr sz="2800">
          <a:solidFill>
            <a:schemeClr val="tx1"/>
          </a:solidFill>
          <a:latin typeface="+mn-lt"/>
          <a:ea typeface="Times New Roman" charset="0"/>
          <a:cs typeface="+mn-cs"/>
        </a:defRPr>
      </a:lvl2pPr>
      <a:lvl3pPr marL="1140697" indent="-228137" algn="l" rtl="0" eaLnBrk="0" fontAlgn="base" hangingPunct="0">
        <a:spcBef>
          <a:spcPct val="20000"/>
        </a:spcBef>
        <a:spcAft>
          <a:spcPct val="0"/>
        </a:spcAft>
        <a:buChar char="•"/>
        <a:defRPr sz="2400">
          <a:solidFill>
            <a:schemeClr val="tx1"/>
          </a:solidFill>
          <a:latin typeface="+mn-lt"/>
          <a:ea typeface="Times New Roman" charset="0"/>
          <a:cs typeface="+mn-cs"/>
        </a:defRPr>
      </a:lvl3pPr>
      <a:lvl4pPr marL="1596979" indent="-228137" algn="l" rtl="0" eaLnBrk="0" fontAlgn="base" hangingPunct="0">
        <a:spcBef>
          <a:spcPct val="20000"/>
        </a:spcBef>
        <a:spcAft>
          <a:spcPct val="0"/>
        </a:spcAft>
        <a:buChar char="–"/>
        <a:defRPr sz="2000">
          <a:solidFill>
            <a:schemeClr val="tx1"/>
          </a:solidFill>
          <a:latin typeface="+mn-lt"/>
          <a:ea typeface="Times New Roman" charset="0"/>
          <a:cs typeface="+mn-cs"/>
        </a:defRPr>
      </a:lvl4pPr>
      <a:lvl5pPr marL="2053260" indent="-228137" algn="l" rtl="0" eaLnBrk="0" fontAlgn="base" hangingPunct="0">
        <a:spcBef>
          <a:spcPct val="20000"/>
        </a:spcBef>
        <a:spcAft>
          <a:spcPct val="0"/>
        </a:spcAft>
        <a:buChar char="»"/>
        <a:defRPr sz="2000">
          <a:solidFill>
            <a:schemeClr val="tx1"/>
          </a:solidFill>
          <a:latin typeface="+mn-lt"/>
          <a:ea typeface="Times New Roman" charset="0"/>
          <a:cs typeface="+mn-cs"/>
        </a:defRPr>
      </a:lvl5pPr>
      <a:lvl6pPr marL="2509542" indent="-228137" algn="l" rtl="0" fontAlgn="base">
        <a:spcBef>
          <a:spcPct val="20000"/>
        </a:spcBef>
        <a:spcAft>
          <a:spcPct val="0"/>
        </a:spcAft>
        <a:buChar char="»"/>
        <a:defRPr sz="2000">
          <a:solidFill>
            <a:schemeClr val="tx1"/>
          </a:solidFill>
          <a:latin typeface="+mn-lt"/>
          <a:cs typeface="+mn-cs"/>
        </a:defRPr>
      </a:lvl6pPr>
      <a:lvl7pPr marL="2965820" indent="-228137" algn="l" rtl="0" fontAlgn="base">
        <a:spcBef>
          <a:spcPct val="20000"/>
        </a:spcBef>
        <a:spcAft>
          <a:spcPct val="0"/>
        </a:spcAft>
        <a:buChar char="»"/>
        <a:defRPr sz="2000">
          <a:solidFill>
            <a:schemeClr val="tx1"/>
          </a:solidFill>
          <a:latin typeface="+mn-lt"/>
          <a:cs typeface="+mn-cs"/>
        </a:defRPr>
      </a:lvl7pPr>
      <a:lvl8pPr marL="3422098" indent="-228137" algn="l" rtl="0" fontAlgn="base">
        <a:spcBef>
          <a:spcPct val="20000"/>
        </a:spcBef>
        <a:spcAft>
          <a:spcPct val="0"/>
        </a:spcAft>
        <a:buChar char="»"/>
        <a:defRPr sz="2000">
          <a:solidFill>
            <a:schemeClr val="tx1"/>
          </a:solidFill>
          <a:latin typeface="+mn-lt"/>
          <a:cs typeface="+mn-cs"/>
        </a:defRPr>
      </a:lvl8pPr>
      <a:lvl9pPr marL="3878376" indent="-228137"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2562" rtl="0" eaLnBrk="1" latinLnBrk="0" hangingPunct="1">
        <a:defRPr sz="1800" kern="1200">
          <a:solidFill>
            <a:schemeClr val="tx1"/>
          </a:solidFill>
          <a:latin typeface="+mn-lt"/>
          <a:ea typeface="+mn-ea"/>
          <a:cs typeface="+mn-cs"/>
        </a:defRPr>
      </a:lvl1pPr>
      <a:lvl2pPr marL="456279" algn="l" defTabSz="912562" rtl="0" eaLnBrk="1" latinLnBrk="0" hangingPunct="1">
        <a:defRPr sz="1800" kern="1200">
          <a:solidFill>
            <a:schemeClr val="tx1"/>
          </a:solidFill>
          <a:latin typeface="+mn-lt"/>
          <a:ea typeface="+mn-ea"/>
          <a:cs typeface="+mn-cs"/>
        </a:defRPr>
      </a:lvl2pPr>
      <a:lvl3pPr marL="912562" algn="l" defTabSz="912562" rtl="0" eaLnBrk="1" latinLnBrk="0" hangingPunct="1">
        <a:defRPr sz="1800" kern="1200">
          <a:solidFill>
            <a:schemeClr val="tx1"/>
          </a:solidFill>
          <a:latin typeface="+mn-lt"/>
          <a:ea typeface="+mn-ea"/>
          <a:cs typeface="+mn-cs"/>
        </a:defRPr>
      </a:lvl3pPr>
      <a:lvl4pPr marL="1368841" algn="l" defTabSz="912562" rtl="0" eaLnBrk="1" latinLnBrk="0" hangingPunct="1">
        <a:defRPr sz="1800" kern="1200">
          <a:solidFill>
            <a:schemeClr val="tx1"/>
          </a:solidFill>
          <a:latin typeface="+mn-lt"/>
          <a:ea typeface="+mn-ea"/>
          <a:cs typeface="+mn-cs"/>
        </a:defRPr>
      </a:lvl4pPr>
      <a:lvl5pPr marL="1825123" algn="l" defTabSz="912562" rtl="0" eaLnBrk="1" latinLnBrk="0" hangingPunct="1">
        <a:defRPr sz="1800" kern="1200">
          <a:solidFill>
            <a:schemeClr val="tx1"/>
          </a:solidFill>
          <a:latin typeface="+mn-lt"/>
          <a:ea typeface="+mn-ea"/>
          <a:cs typeface="+mn-cs"/>
        </a:defRPr>
      </a:lvl5pPr>
      <a:lvl6pPr marL="2281400" algn="l" defTabSz="912562" rtl="0" eaLnBrk="1" latinLnBrk="0" hangingPunct="1">
        <a:defRPr sz="1800" kern="1200">
          <a:solidFill>
            <a:schemeClr val="tx1"/>
          </a:solidFill>
          <a:latin typeface="+mn-lt"/>
          <a:ea typeface="+mn-ea"/>
          <a:cs typeface="+mn-cs"/>
        </a:defRPr>
      </a:lvl6pPr>
      <a:lvl7pPr marL="2737678" algn="l" defTabSz="912562" rtl="0" eaLnBrk="1" latinLnBrk="0" hangingPunct="1">
        <a:defRPr sz="1800" kern="1200">
          <a:solidFill>
            <a:schemeClr val="tx1"/>
          </a:solidFill>
          <a:latin typeface="+mn-lt"/>
          <a:ea typeface="+mn-ea"/>
          <a:cs typeface="+mn-cs"/>
        </a:defRPr>
      </a:lvl7pPr>
      <a:lvl8pPr marL="3193959" algn="l" defTabSz="912562" rtl="0" eaLnBrk="1" latinLnBrk="0" hangingPunct="1">
        <a:defRPr sz="1800" kern="1200">
          <a:solidFill>
            <a:schemeClr val="tx1"/>
          </a:solidFill>
          <a:latin typeface="+mn-lt"/>
          <a:ea typeface="+mn-ea"/>
          <a:cs typeface="+mn-cs"/>
        </a:defRPr>
      </a:lvl8pPr>
      <a:lvl9pPr marL="3650234" algn="l" defTabSz="912562"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09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51" tIns="45627" rIns="91251" bIns="45627" numCol="1" anchor="t" anchorCtr="0" compatLnSpc="1">
            <a:prstTxWarp prst="textNoShape">
              <a:avLst/>
            </a:prstTxWarp>
          </a:bodyPr>
          <a:lstStyle>
            <a:lvl1pPr algn="l" eaLnBrk="0" hangingPunct="0">
              <a:defRPr sz="1400">
                <a:latin typeface="Arial" pitchFamily="-112" charset="0"/>
                <a:ea typeface="+mn-ea"/>
                <a:cs typeface="+mn-cs"/>
              </a:defRPr>
            </a:lvl1pPr>
          </a:lstStyle>
          <a:p>
            <a:pPr>
              <a:defRPr/>
            </a:pPr>
            <a:endParaRPr lang="en-US">
              <a:solidFill>
                <a:srgbClr val="000000"/>
              </a:solidFill>
            </a:endParaRPr>
          </a:p>
        </p:txBody>
      </p:sp>
      <p:sp>
        <p:nvSpPr>
          <p:cNvPr id="380933"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51" tIns="45627" rIns="91251" bIns="45627" numCol="1" anchor="t" anchorCtr="0" compatLnSpc="1">
            <a:prstTxWarp prst="textNoShape">
              <a:avLst/>
            </a:prstTxWarp>
          </a:bodyPr>
          <a:lstStyle>
            <a:lvl1pPr eaLnBrk="0" hangingPunct="0">
              <a:defRPr sz="1400">
                <a:latin typeface="Arial" pitchFamily="-112" charset="0"/>
                <a:ea typeface="+mn-ea"/>
                <a:cs typeface="+mn-cs"/>
              </a:defRPr>
            </a:lvl1pPr>
          </a:lstStyle>
          <a:p>
            <a:pPr algn="ctr">
              <a:defRPr/>
            </a:pPr>
            <a:endParaRPr lang="en-US">
              <a:solidFill>
                <a:srgbClr val="000000"/>
              </a:solidFill>
            </a:endParaRPr>
          </a:p>
        </p:txBody>
      </p:sp>
      <p:sp>
        <p:nvSpPr>
          <p:cNvPr id="3809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51" tIns="45627" rIns="91251" bIns="45627" numCol="1" anchor="t" anchorCtr="0" compatLnSpc="1">
            <a:prstTxWarp prst="textNoShape">
              <a:avLst/>
            </a:prstTxWarp>
          </a:bodyPr>
          <a:lstStyle>
            <a:lvl1pPr algn="r" eaLnBrk="0" hangingPunct="0">
              <a:defRPr sz="1400">
                <a:latin typeface="Arial" charset="0"/>
              </a:defRPr>
            </a:lvl1pPr>
          </a:lstStyle>
          <a:p>
            <a:pPr>
              <a:defRPr/>
            </a:pPr>
            <a:fld id="{C24699A9-02F9-214C-BCF3-A3142318A2D3}" type="slidenum">
              <a:rPr lang="en-US">
                <a:solidFill>
                  <a:srgbClr val="000000"/>
                </a:solidFill>
                <a:ea typeface="ＭＳ Ｐゴシック" charset="0"/>
              </a:rPr>
              <a:pPr>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3517268161"/>
      </p:ext>
    </p:extLst>
  </p:cSld>
  <p:clrMap bg1="lt1" tx1="dk1" bg2="lt2" tx2="dk2" accent1="accent1" accent2="accent2" accent3="accent3" accent4="accent4" accent5="accent5" accent6="accent6" hlink="hlink" folHlink="folHlink"/>
  <p:sldLayoutIdLst>
    <p:sldLayoutId id="2147484792" r:id="rId1"/>
    <p:sldLayoutId id="2147484793" r:id="rId2"/>
    <p:sldLayoutId id="2147484794" r:id="rId3"/>
    <p:sldLayoutId id="2147484795" r:id="rId4"/>
    <p:sldLayoutId id="2147484796" r:id="rId5"/>
    <p:sldLayoutId id="2147484797" r:id="rId6"/>
    <p:sldLayoutId id="2147484798" r:id="rId7"/>
    <p:sldLayoutId id="2147484799" r:id="rId8"/>
    <p:sldLayoutId id="2147484800" r:id="rId9"/>
    <p:sldLayoutId id="2147484801" r:id="rId10"/>
    <p:sldLayoutId id="2147484802" r:id="rId1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6279"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2562"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68841"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5123"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p:titleStyle>
    <p:bodyStyle>
      <a:lvl1pPr marL="342212" indent="-342212" algn="l" rtl="0" eaLnBrk="0" fontAlgn="base" hangingPunct="0">
        <a:spcBef>
          <a:spcPct val="20000"/>
        </a:spcBef>
        <a:spcAft>
          <a:spcPct val="0"/>
        </a:spcAft>
        <a:buChar char="•"/>
        <a:defRPr sz="3200">
          <a:solidFill>
            <a:schemeClr val="bg1"/>
          </a:solidFill>
          <a:latin typeface="+mn-lt"/>
          <a:ea typeface="+mn-ea"/>
          <a:cs typeface="+mn-cs"/>
        </a:defRPr>
      </a:lvl1pPr>
      <a:lvl2pPr marL="741452" indent="-285182" algn="l" rtl="0" eaLnBrk="0" fontAlgn="base" hangingPunct="0">
        <a:spcBef>
          <a:spcPct val="20000"/>
        </a:spcBef>
        <a:spcAft>
          <a:spcPct val="0"/>
        </a:spcAft>
        <a:buChar char="–"/>
        <a:defRPr sz="2800">
          <a:solidFill>
            <a:schemeClr val="bg1"/>
          </a:solidFill>
          <a:latin typeface="+mn-lt"/>
          <a:ea typeface="+mn-ea"/>
        </a:defRPr>
      </a:lvl2pPr>
      <a:lvl3pPr marL="1140697" indent="-228137" algn="l" rtl="0" eaLnBrk="0" fontAlgn="base" hangingPunct="0">
        <a:spcBef>
          <a:spcPct val="20000"/>
        </a:spcBef>
        <a:spcAft>
          <a:spcPct val="0"/>
        </a:spcAft>
        <a:buChar char="•"/>
        <a:defRPr sz="2400">
          <a:solidFill>
            <a:schemeClr val="bg1"/>
          </a:solidFill>
          <a:latin typeface="+mn-lt"/>
          <a:ea typeface="+mn-ea"/>
        </a:defRPr>
      </a:lvl3pPr>
      <a:lvl4pPr marL="1596979" indent="-228137" algn="l" rtl="0" eaLnBrk="0" fontAlgn="base" hangingPunct="0">
        <a:spcBef>
          <a:spcPct val="20000"/>
        </a:spcBef>
        <a:spcAft>
          <a:spcPct val="0"/>
        </a:spcAft>
        <a:buChar char="–"/>
        <a:defRPr sz="2000">
          <a:solidFill>
            <a:schemeClr val="bg1"/>
          </a:solidFill>
          <a:latin typeface="+mn-lt"/>
          <a:ea typeface="+mn-ea"/>
        </a:defRPr>
      </a:lvl4pPr>
      <a:lvl5pPr marL="2053260" indent="-228137" algn="l" rtl="0" eaLnBrk="0" fontAlgn="base" hangingPunct="0">
        <a:spcBef>
          <a:spcPct val="20000"/>
        </a:spcBef>
        <a:spcAft>
          <a:spcPct val="0"/>
        </a:spcAft>
        <a:buChar char="»"/>
        <a:defRPr sz="2000">
          <a:solidFill>
            <a:schemeClr val="bg1"/>
          </a:solidFill>
          <a:latin typeface="+mn-lt"/>
          <a:ea typeface="+mn-ea"/>
        </a:defRPr>
      </a:lvl5pPr>
      <a:lvl6pPr marL="2509542" indent="-228137" algn="l" rtl="0" fontAlgn="base">
        <a:spcBef>
          <a:spcPct val="20000"/>
        </a:spcBef>
        <a:spcAft>
          <a:spcPct val="0"/>
        </a:spcAft>
        <a:buChar char="»"/>
        <a:defRPr sz="2000">
          <a:solidFill>
            <a:schemeClr val="bg1"/>
          </a:solidFill>
          <a:latin typeface="+mn-lt"/>
          <a:ea typeface="+mn-ea"/>
        </a:defRPr>
      </a:lvl6pPr>
      <a:lvl7pPr marL="2965820" indent="-228137" algn="l" rtl="0" fontAlgn="base">
        <a:spcBef>
          <a:spcPct val="20000"/>
        </a:spcBef>
        <a:spcAft>
          <a:spcPct val="0"/>
        </a:spcAft>
        <a:buChar char="»"/>
        <a:defRPr sz="2000">
          <a:solidFill>
            <a:schemeClr val="bg1"/>
          </a:solidFill>
          <a:latin typeface="+mn-lt"/>
          <a:ea typeface="+mn-ea"/>
        </a:defRPr>
      </a:lvl7pPr>
      <a:lvl8pPr marL="3422098" indent="-228137" algn="l" rtl="0" fontAlgn="base">
        <a:spcBef>
          <a:spcPct val="20000"/>
        </a:spcBef>
        <a:spcAft>
          <a:spcPct val="0"/>
        </a:spcAft>
        <a:buChar char="»"/>
        <a:defRPr sz="2000">
          <a:solidFill>
            <a:schemeClr val="bg1"/>
          </a:solidFill>
          <a:latin typeface="+mn-lt"/>
          <a:ea typeface="+mn-ea"/>
        </a:defRPr>
      </a:lvl8pPr>
      <a:lvl9pPr marL="3878376" indent="-228137" algn="l" rtl="0" fontAlgn="base">
        <a:spcBef>
          <a:spcPct val="20000"/>
        </a:spcBef>
        <a:spcAft>
          <a:spcPct val="0"/>
        </a:spcAft>
        <a:buChar char="»"/>
        <a:defRPr sz="2000">
          <a:solidFill>
            <a:schemeClr val="bg1"/>
          </a:solidFill>
          <a:latin typeface="+mn-lt"/>
          <a:ea typeface="+mn-ea"/>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3"/>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
        <p:nvSpPr>
          <p:cNvPr id="8" name="Freeform 7"/>
          <p:cNvSpPr>
            <a:spLocks/>
          </p:cNvSpPr>
          <p:nvPr/>
        </p:nvSpPr>
        <p:spPr bwMode="auto">
          <a:xfrm>
            <a:off x="4381500" y="-7128"/>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tIns="45679" rIns="0" bIns="0" anchor="b">
            <a:normAutofit/>
          </a:bodyPr>
          <a:lstStyle/>
          <a:p>
            <a:r>
              <a:rPr kumimoji="0" lang="en-US"/>
              <a:t>Click to edit Master title style</a:t>
            </a:r>
          </a:p>
        </p:txBody>
      </p:sp>
      <p:sp>
        <p:nvSpPr>
          <p:cNvPr id="30" name="Text Placeholder 29"/>
          <p:cNvSpPr>
            <a:spLocks noGrp="1"/>
          </p:cNvSpPr>
          <p:nvPr>
            <p:ph type="body" idx="1"/>
          </p:nvPr>
        </p:nvSpPr>
        <p:spPr>
          <a:xfrm>
            <a:off x="457200" y="1935480"/>
            <a:ext cx="8229600" cy="4389120"/>
          </a:xfrm>
          <a:prstGeom prst="rect">
            <a:avLst/>
          </a:prstGeom>
        </p:spPr>
        <p:txBody>
          <a:bodyPr vert="horz" lIns="91358" tIns="45679" rIns="91358" bIns="45679">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457200" y="6356365"/>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fontAlgn="auto">
              <a:spcBef>
                <a:spcPts val="0"/>
              </a:spcBef>
              <a:spcAft>
                <a:spcPts val="0"/>
              </a:spcAft>
            </a:pPr>
            <a:fld id="{4F702E6C-E54F-4ADA-B1BB-3935B4D38A3F}" type="datetimeFigureOut">
              <a:rPr lang="en-US" smtClean="0">
                <a:solidFill>
                  <a:srgbClr val="04617B">
                    <a:shade val="90000"/>
                  </a:srgbClr>
                </a:solidFill>
                <a:latin typeface="Constantia"/>
                <a:ea typeface="ＭＳ Ｐゴシック" charset="0"/>
              </a:rPr>
              <a:pPr fontAlgn="auto">
                <a:spcBef>
                  <a:spcPts val="0"/>
                </a:spcBef>
                <a:spcAft>
                  <a:spcPts val="0"/>
                </a:spcAft>
              </a:pPr>
              <a:t>7/6/20</a:t>
            </a:fld>
            <a:endParaRPr lang="en-US" dirty="0">
              <a:solidFill>
                <a:srgbClr val="04617B">
                  <a:shade val="90000"/>
                </a:srgbClr>
              </a:solidFill>
              <a:latin typeface="Constantia"/>
              <a:ea typeface="ＭＳ Ｐゴシック" charset="0"/>
            </a:endParaRPr>
          </a:p>
        </p:txBody>
      </p:sp>
      <p:sp>
        <p:nvSpPr>
          <p:cNvPr id="22" name="Footer Placeholder 21"/>
          <p:cNvSpPr>
            <a:spLocks noGrp="1"/>
          </p:cNvSpPr>
          <p:nvPr>
            <p:ph type="ftr" sz="quarter" idx="3"/>
          </p:nvPr>
        </p:nvSpPr>
        <p:spPr>
          <a:xfrm>
            <a:off x="2667001" y="6356365"/>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fontAlgn="auto">
              <a:spcBef>
                <a:spcPts val="0"/>
              </a:spcBef>
              <a:spcAft>
                <a:spcPts val="0"/>
              </a:spcAft>
            </a:pPr>
            <a:endParaRPr lang="en-US" dirty="0">
              <a:solidFill>
                <a:srgbClr val="04617B">
                  <a:shade val="90000"/>
                </a:srgbClr>
              </a:solidFill>
              <a:latin typeface="Constantia"/>
              <a:ea typeface="ＭＳ Ｐゴシック" charset="0"/>
            </a:endParaRPr>
          </a:p>
        </p:txBody>
      </p:sp>
      <p:sp>
        <p:nvSpPr>
          <p:cNvPr id="18" name="Slide Number Placeholder 17"/>
          <p:cNvSpPr>
            <a:spLocks noGrp="1"/>
          </p:cNvSpPr>
          <p:nvPr>
            <p:ph type="sldNum" sz="quarter" idx="4"/>
          </p:nvPr>
        </p:nvSpPr>
        <p:spPr>
          <a:xfrm>
            <a:off x="7924800" y="6356365"/>
            <a:ext cx="762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fontAlgn="auto">
              <a:spcBef>
                <a:spcPts val="0"/>
              </a:spcBef>
              <a:spcAft>
                <a:spcPts val="0"/>
              </a:spcAft>
            </a:pPr>
            <a:fld id="{C5F3F7F1-2F37-47F2-BA62-FAA355CF0C4B}" type="slidenum">
              <a:rPr lang="en-US" smtClean="0">
                <a:solidFill>
                  <a:srgbClr val="04617B">
                    <a:shade val="90000"/>
                  </a:srgbClr>
                </a:solidFill>
                <a:latin typeface="Constantia"/>
                <a:ea typeface="ＭＳ Ｐゴシック" charset="0"/>
              </a:rPr>
              <a:pPr fontAlgn="auto">
                <a:spcBef>
                  <a:spcPts val="0"/>
                </a:spcBef>
                <a:spcAft>
                  <a:spcPts val="0"/>
                </a:spcAft>
              </a:pPr>
              <a:t>‹#›</a:t>
            </a:fld>
            <a:endParaRPr lang="en-US" dirty="0">
              <a:solidFill>
                <a:srgbClr val="04617B">
                  <a:shade val="90000"/>
                </a:srgbClr>
              </a:solidFill>
              <a:latin typeface="Constantia"/>
              <a:ea typeface="ＭＳ Ｐゴシック" charset="0"/>
            </a:endParaRPr>
          </a:p>
        </p:txBody>
      </p:sp>
      <p:grpSp>
        <p:nvGrpSpPr>
          <p:cNvPr id="2" name="Group 1"/>
          <p:cNvGrpSpPr/>
          <p:nvPr/>
        </p:nvGrpSpPr>
        <p:grpSpPr>
          <a:xfrm>
            <a:off x="-19017" y="202409"/>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grpSp>
    </p:spTree>
    <p:extLst>
      <p:ext uri="{BB962C8B-B14F-4D97-AF65-F5344CB8AC3E}">
        <p14:creationId xmlns:p14="http://schemas.microsoft.com/office/powerpoint/2010/main" val="1527704325"/>
      </p:ext>
    </p:extLst>
  </p:cSld>
  <p:clrMap bg1="lt1" tx1="dk1" bg2="lt2" tx2="dk2" accent1="accent1" accent2="accent2" accent3="accent3" accent4="accent4" accent5="accent5" accent6="accent6" hlink="hlink" folHlink="folHlink"/>
  <p:sldLayoutIdLst>
    <p:sldLayoutId id="2147484804" r:id="rId1"/>
    <p:sldLayoutId id="2147484805" r:id="rId2"/>
    <p:sldLayoutId id="2147484806" r:id="rId3"/>
    <p:sldLayoutId id="2147484807" r:id="rId4"/>
    <p:sldLayoutId id="2147484808" r:id="rId5"/>
    <p:sldLayoutId id="2147484809" r:id="rId6"/>
    <p:sldLayoutId id="2147484810" r:id="rId7"/>
    <p:sldLayoutId id="2147484811" r:id="rId8"/>
    <p:sldLayoutId id="2147484812" r:id="rId9"/>
    <p:sldLayoutId id="2147484813" r:id="rId10"/>
    <p:sldLayoutId id="2147484814" r:id="rId11"/>
  </p:sldLayoutIdLst>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078" indent="-274078"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39511" indent="-24666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3589" indent="-24666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7667" indent="-210124"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1745" indent="-210124"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5822" indent="-210124"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18542" indent="-182718"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2617" indent="-182718"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6699" indent="-182718"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6793" algn="l" rtl="0" eaLnBrk="1" latinLnBrk="0" hangingPunct="1">
        <a:defRPr kumimoji="0" kern="1200">
          <a:solidFill>
            <a:schemeClr val="tx1"/>
          </a:solidFill>
          <a:latin typeface="+mn-lt"/>
          <a:ea typeface="+mn-ea"/>
          <a:cs typeface="+mn-cs"/>
        </a:defRPr>
      </a:lvl2pPr>
      <a:lvl3pPr marL="913589" algn="l" rtl="0" eaLnBrk="1" latinLnBrk="0" hangingPunct="1">
        <a:defRPr kumimoji="0" kern="1200">
          <a:solidFill>
            <a:schemeClr val="tx1"/>
          </a:solidFill>
          <a:latin typeface="+mn-lt"/>
          <a:ea typeface="+mn-ea"/>
          <a:cs typeface="+mn-cs"/>
        </a:defRPr>
      </a:lvl3pPr>
      <a:lvl4pPr marL="1370390" algn="l" rtl="0" eaLnBrk="1" latinLnBrk="0" hangingPunct="1">
        <a:defRPr kumimoji="0" kern="1200">
          <a:solidFill>
            <a:schemeClr val="tx1"/>
          </a:solidFill>
          <a:latin typeface="+mn-lt"/>
          <a:ea typeface="+mn-ea"/>
          <a:cs typeface="+mn-cs"/>
        </a:defRPr>
      </a:lvl4pPr>
      <a:lvl5pPr marL="1827184" algn="l" rtl="0" eaLnBrk="1" latinLnBrk="0" hangingPunct="1">
        <a:defRPr kumimoji="0" kern="1200">
          <a:solidFill>
            <a:schemeClr val="tx1"/>
          </a:solidFill>
          <a:latin typeface="+mn-lt"/>
          <a:ea typeface="+mn-ea"/>
          <a:cs typeface="+mn-cs"/>
        </a:defRPr>
      </a:lvl5pPr>
      <a:lvl6pPr marL="2283978" algn="l" rtl="0" eaLnBrk="1" latinLnBrk="0" hangingPunct="1">
        <a:defRPr kumimoji="0" kern="1200">
          <a:solidFill>
            <a:schemeClr val="tx1"/>
          </a:solidFill>
          <a:latin typeface="+mn-lt"/>
          <a:ea typeface="+mn-ea"/>
          <a:cs typeface="+mn-cs"/>
        </a:defRPr>
      </a:lvl6pPr>
      <a:lvl7pPr marL="2740777" algn="l" rtl="0" eaLnBrk="1" latinLnBrk="0" hangingPunct="1">
        <a:defRPr kumimoji="0" kern="1200">
          <a:solidFill>
            <a:schemeClr val="tx1"/>
          </a:solidFill>
          <a:latin typeface="+mn-lt"/>
          <a:ea typeface="+mn-ea"/>
          <a:cs typeface="+mn-cs"/>
        </a:defRPr>
      </a:lvl7pPr>
      <a:lvl8pPr marL="3197567" algn="l" rtl="0" eaLnBrk="1" latinLnBrk="0" hangingPunct="1">
        <a:defRPr kumimoji="0" kern="1200">
          <a:solidFill>
            <a:schemeClr val="tx1"/>
          </a:solidFill>
          <a:latin typeface="+mn-lt"/>
          <a:ea typeface="+mn-ea"/>
          <a:cs typeface="+mn-cs"/>
        </a:defRPr>
      </a:lvl8pPr>
      <a:lvl9pPr marL="3654368" algn="l" rtl="0"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42"/>
            <a:ext cx="7886700" cy="1325563"/>
          </a:xfrm>
          <a:prstGeom prst="rect">
            <a:avLst/>
          </a:prstGeom>
        </p:spPr>
        <p:txBody>
          <a:bodyPr vert="horz" lIns="91358" tIns="45679" rIns="91358" bIns="45679"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358" tIns="45679" rIns="91358" bIns="4567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66"/>
            <a:ext cx="2057400" cy="365125"/>
          </a:xfrm>
          <a:prstGeom prst="rect">
            <a:avLst/>
          </a:prstGeom>
        </p:spPr>
        <p:txBody>
          <a:bodyPr vert="horz" lIns="91358" tIns="45679" rIns="91358" bIns="45679" rtlCol="0" anchor="ctr"/>
          <a:lstStyle>
            <a:lvl1pPr algn="l">
              <a:defRPr sz="12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Calibri"/>
                <a:ea typeface="ＭＳ Ｐゴシック" charset="0"/>
              </a:rPr>
              <a:pPr eaLnBrk="1" fontAlgn="auto" hangingPunct="1">
                <a:spcBef>
                  <a:spcPts val="0"/>
                </a:spcBef>
                <a:spcAft>
                  <a:spcPts val="0"/>
                </a:spcAft>
              </a:pPr>
              <a:t>7/6/20</a:t>
            </a:fld>
            <a:endParaRPr lang="en-US" dirty="0">
              <a:solidFill>
                <a:prstClr val="white">
                  <a:tint val="75000"/>
                </a:prstClr>
              </a:solidFill>
              <a:latin typeface="Calibri"/>
              <a:ea typeface="ＭＳ Ｐゴシック" charset="0"/>
            </a:endParaRPr>
          </a:p>
        </p:txBody>
      </p:sp>
      <p:sp>
        <p:nvSpPr>
          <p:cNvPr id="5" name="Footer Placeholder 4"/>
          <p:cNvSpPr>
            <a:spLocks noGrp="1"/>
          </p:cNvSpPr>
          <p:nvPr>
            <p:ph type="ftr" sz="quarter" idx="3"/>
          </p:nvPr>
        </p:nvSpPr>
        <p:spPr>
          <a:xfrm>
            <a:off x="3028950" y="6356366"/>
            <a:ext cx="3086100" cy="365125"/>
          </a:xfrm>
          <a:prstGeom prst="rect">
            <a:avLst/>
          </a:prstGeom>
        </p:spPr>
        <p:txBody>
          <a:bodyPr vert="horz" lIns="91358" tIns="45679" rIns="91358" bIns="45679"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Calibri"/>
              <a:ea typeface="ＭＳ Ｐゴシック" charset="0"/>
            </a:endParaRPr>
          </a:p>
        </p:txBody>
      </p:sp>
      <p:sp>
        <p:nvSpPr>
          <p:cNvPr id="6" name="Slide Number Placeholder 5"/>
          <p:cNvSpPr>
            <a:spLocks noGrp="1"/>
          </p:cNvSpPr>
          <p:nvPr>
            <p:ph type="sldNum" sz="quarter" idx="4"/>
          </p:nvPr>
        </p:nvSpPr>
        <p:spPr>
          <a:xfrm>
            <a:off x="6457950" y="6356366"/>
            <a:ext cx="2057400" cy="365125"/>
          </a:xfrm>
          <a:prstGeom prst="rect">
            <a:avLst/>
          </a:prstGeom>
        </p:spPr>
        <p:txBody>
          <a:bodyPr vert="horz" lIns="91358" tIns="45679" rIns="91358" bIns="45679" rtlCol="0" anchor="ctr"/>
          <a:lstStyle>
            <a:lvl1pPr algn="r">
              <a:defRPr sz="12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Calibri"/>
                <a:ea typeface="ＭＳ Ｐゴシック" charset="0"/>
              </a:rPr>
              <a:pPr eaLnBrk="1" fontAlgn="auto" hangingPunct="1">
                <a:spcBef>
                  <a:spcPts val="0"/>
                </a:spcBef>
                <a:spcAft>
                  <a:spcPts val="0"/>
                </a:spcAft>
              </a:pPr>
              <a:t>‹#›</a:t>
            </a:fld>
            <a:endParaRPr lang="en-US" dirty="0">
              <a:solidFill>
                <a:prstClr val="white">
                  <a:tint val="75000"/>
                </a:prstClr>
              </a:solidFill>
              <a:latin typeface="Calibri"/>
              <a:ea typeface="ＭＳ Ｐゴシック" charset="0"/>
            </a:endParaRPr>
          </a:p>
        </p:txBody>
      </p:sp>
    </p:spTree>
    <p:extLst>
      <p:ext uri="{BB962C8B-B14F-4D97-AF65-F5344CB8AC3E}">
        <p14:creationId xmlns:p14="http://schemas.microsoft.com/office/powerpoint/2010/main" val="1105576118"/>
      </p:ext>
    </p:extLst>
  </p:cSld>
  <p:clrMap bg1="dk1" tx1="lt1" bg2="dk2" tx2="lt2" accent1="accent1" accent2="accent2" accent3="accent3" accent4="accent4" accent5="accent5" accent6="accent6" hlink="hlink" folHlink="folHlink"/>
  <p:sldLayoutIdLst>
    <p:sldLayoutId id="2147484816" r:id="rId1"/>
    <p:sldLayoutId id="2147484817" r:id="rId2"/>
    <p:sldLayoutId id="2147484818" r:id="rId3"/>
    <p:sldLayoutId id="2147484819" r:id="rId4"/>
    <p:sldLayoutId id="2147484820" r:id="rId5"/>
    <p:sldLayoutId id="2147484821" r:id="rId6"/>
    <p:sldLayoutId id="2147484822" r:id="rId7"/>
    <p:sldLayoutId id="2147484823" r:id="rId8"/>
    <p:sldLayoutId id="2147484824" r:id="rId9"/>
    <p:sldLayoutId id="2147484825" r:id="rId10"/>
    <p:sldLayoutId id="2147484826" r:id="rId11"/>
  </p:sldLayoutIdLst>
  <p:txStyles>
    <p:titleStyle>
      <a:lvl1pPr algn="l" defTabSz="913589"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395" indent="-228395" algn="l" defTabSz="91358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195" indent="-228395" algn="l" defTabSz="91358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1986" indent="-228395" algn="l" defTabSz="91358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8783"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5584"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2379"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69173"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5972"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2762"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56" name="Oval 55"/>
          <p:cNvSpPr>
            <a:spLocks noChangeAspect="1"/>
          </p:cNvSpPr>
          <p:nvPr/>
        </p:nvSpPr>
        <p:spPr>
          <a:xfrm>
            <a:off x="-69623" y="4042577"/>
            <a:ext cx="1743945" cy="1909234"/>
          </a:xfrm>
          <a:custGeom>
            <a:avLst/>
            <a:gdLst/>
            <a:ahLst/>
            <a:cxnLst/>
            <a:rect l="l" t="t" r="r" b="b"/>
            <a:pathLst>
              <a:path w="1743945" h="1909234">
                <a:moveTo>
                  <a:pt x="789328" y="0"/>
                </a:moveTo>
                <a:cubicBezTo>
                  <a:pt x="1316548" y="0"/>
                  <a:pt x="1743945" y="427397"/>
                  <a:pt x="1743945" y="954617"/>
                </a:cubicBezTo>
                <a:cubicBezTo>
                  <a:pt x="1743945" y="1481837"/>
                  <a:pt x="1316548" y="1909234"/>
                  <a:pt x="789328" y="1909234"/>
                </a:cubicBezTo>
                <a:cubicBezTo>
                  <a:pt x="461080" y="1909234"/>
                  <a:pt x="171527" y="1743562"/>
                  <a:pt x="0" y="1491086"/>
                </a:cubicBezTo>
                <a:lnTo>
                  <a:pt x="0" y="418149"/>
                </a:lnTo>
                <a:cubicBezTo>
                  <a:pt x="171527" y="165673"/>
                  <a:pt x="461080" y="0"/>
                  <a:pt x="789328"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3" name="Oval 52"/>
          <p:cNvSpPr>
            <a:spLocks noChangeAspect="1"/>
          </p:cNvSpPr>
          <p:nvPr/>
        </p:nvSpPr>
        <p:spPr>
          <a:xfrm>
            <a:off x="520639" y="1095312"/>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2" name="Oval 51"/>
          <p:cNvSpPr>
            <a:spLocks noChangeAspect="1"/>
          </p:cNvSpPr>
          <p:nvPr/>
        </p:nvSpPr>
        <p:spPr>
          <a:xfrm>
            <a:off x="1878731" y="282934"/>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4" name="Oval 53"/>
          <p:cNvSpPr>
            <a:spLocks noChangeAspect="1"/>
          </p:cNvSpPr>
          <p:nvPr/>
        </p:nvSpPr>
        <p:spPr>
          <a:xfrm>
            <a:off x="520638" y="5729136"/>
            <a:ext cx="1909234" cy="1193756"/>
          </a:xfrm>
          <a:custGeom>
            <a:avLst/>
            <a:gdLst/>
            <a:ahLst/>
            <a:cxnLst/>
            <a:rect l="l" t="t" r="r" b="b"/>
            <a:pathLst>
              <a:path w="1909234" h="1193756">
                <a:moveTo>
                  <a:pt x="954617" y="0"/>
                </a:moveTo>
                <a:cubicBezTo>
                  <a:pt x="1481837" y="0"/>
                  <a:pt x="1909234" y="427397"/>
                  <a:pt x="1909234" y="954617"/>
                </a:cubicBezTo>
                <a:cubicBezTo>
                  <a:pt x="1909234" y="1037305"/>
                  <a:pt x="1898721" y="1117537"/>
                  <a:pt x="1877819" y="1193756"/>
                </a:cubicBezTo>
                <a:lnTo>
                  <a:pt x="31415" y="1193756"/>
                </a:lnTo>
                <a:cubicBezTo>
                  <a:pt x="10513" y="1117537"/>
                  <a:pt x="0" y="1037305"/>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0" name="Oval 129"/>
          <p:cNvSpPr>
            <a:spLocks noChangeAspect="1"/>
          </p:cNvSpPr>
          <p:nvPr/>
        </p:nvSpPr>
        <p:spPr>
          <a:xfrm>
            <a:off x="-46711" y="-61708"/>
            <a:ext cx="1449107" cy="1677064"/>
          </a:xfrm>
          <a:custGeom>
            <a:avLst/>
            <a:gdLst/>
            <a:ahLst/>
            <a:cxnLst/>
            <a:rect l="l" t="t" r="r" b="b"/>
            <a:pathLst>
              <a:path w="1449107" h="1677064">
                <a:moveTo>
                  <a:pt x="0" y="0"/>
                </a:moveTo>
                <a:lnTo>
                  <a:pt x="1112019" y="0"/>
                </a:lnTo>
                <a:cubicBezTo>
                  <a:pt x="1319407" y="171874"/>
                  <a:pt x="1449107" y="432014"/>
                  <a:pt x="1449107" y="722447"/>
                </a:cubicBezTo>
                <a:cubicBezTo>
                  <a:pt x="1449107" y="1249667"/>
                  <a:pt x="1021710" y="1677064"/>
                  <a:pt x="494490" y="1677064"/>
                </a:cubicBezTo>
                <a:cubicBezTo>
                  <a:pt x="313232" y="1677064"/>
                  <a:pt x="143772" y="1626546"/>
                  <a:pt x="0" y="1537872"/>
                </a:cubicBezTo>
                <a:close/>
              </a:path>
            </a:pathLst>
          </a:custGeom>
          <a:solidFill>
            <a:schemeClr val="tx2">
              <a:lumMod val="75000"/>
              <a:alpha val="14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1" name="Oval 130"/>
          <p:cNvSpPr>
            <a:spLocks noChangeAspect="1"/>
          </p:cNvSpPr>
          <p:nvPr/>
        </p:nvSpPr>
        <p:spPr>
          <a:xfrm>
            <a:off x="924115" y="-161621"/>
            <a:ext cx="1909233" cy="1909233"/>
          </a:xfrm>
          <a:prstGeom prst="ellipse">
            <a:avLst/>
          </a:prstGeom>
          <a:solidFill>
            <a:schemeClr val="tx2">
              <a:lumMod val="75000"/>
              <a:alpha val="2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2" name="Oval 131"/>
          <p:cNvSpPr>
            <a:spLocks noChangeAspect="1"/>
          </p:cNvSpPr>
          <p:nvPr/>
        </p:nvSpPr>
        <p:spPr>
          <a:xfrm>
            <a:off x="3" y="660740"/>
            <a:ext cx="1909233"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3" name="Oval 132"/>
          <p:cNvSpPr>
            <a:spLocks noChangeAspect="1"/>
          </p:cNvSpPr>
          <p:nvPr/>
        </p:nvSpPr>
        <p:spPr>
          <a:xfrm>
            <a:off x="7497547" y="-61708"/>
            <a:ext cx="1694467" cy="1677064"/>
          </a:xfrm>
          <a:custGeom>
            <a:avLst/>
            <a:gdLst/>
            <a:ahLst/>
            <a:cxnLst/>
            <a:rect l="l" t="t" r="r" b="b"/>
            <a:pathLst>
              <a:path w="1694467" h="1677064">
                <a:moveTo>
                  <a:pt x="337088" y="0"/>
                </a:moveTo>
                <a:lnTo>
                  <a:pt x="1573463" y="0"/>
                </a:lnTo>
                <a:cubicBezTo>
                  <a:pt x="1618202" y="37449"/>
                  <a:pt x="1658454" y="79950"/>
                  <a:pt x="1694467" y="126010"/>
                </a:cubicBezTo>
                <a:lnTo>
                  <a:pt x="1694467" y="1318884"/>
                </a:lnTo>
                <a:cubicBezTo>
                  <a:pt x="1522840" y="1538397"/>
                  <a:pt x="1254922" y="1677064"/>
                  <a:pt x="954617" y="1677064"/>
                </a:cubicBezTo>
                <a:cubicBezTo>
                  <a:pt x="427397" y="1677064"/>
                  <a:pt x="0" y="1249667"/>
                  <a:pt x="0" y="722447"/>
                </a:cubicBezTo>
                <a:cubicBezTo>
                  <a:pt x="0" y="432014"/>
                  <a:pt x="129700" y="171874"/>
                  <a:pt x="337088" y="0"/>
                </a:cubicBezTo>
                <a:close/>
              </a:path>
            </a:pathLst>
          </a:custGeom>
          <a:solidFill>
            <a:schemeClr val="accent3">
              <a:lumMod val="60000"/>
              <a:lumOff val="40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4" name="Oval 133"/>
          <p:cNvSpPr>
            <a:spLocks noChangeAspect="1"/>
          </p:cNvSpPr>
          <p:nvPr/>
        </p:nvSpPr>
        <p:spPr>
          <a:xfrm>
            <a:off x="6117502" y="-61708"/>
            <a:ext cx="1909234" cy="1705448"/>
          </a:xfrm>
          <a:custGeom>
            <a:avLst/>
            <a:gdLst/>
            <a:ahLst/>
            <a:cxnLst/>
            <a:rect l="l" t="t" r="r" b="b"/>
            <a:pathLst>
              <a:path w="1909234" h="1705448">
                <a:moveTo>
                  <a:pt x="371490" y="0"/>
                </a:moveTo>
                <a:lnTo>
                  <a:pt x="1537745" y="0"/>
                </a:lnTo>
                <a:cubicBezTo>
                  <a:pt x="1764760" y="171517"/>
                  <a:pt x="1909234" y="444302"/>
                  <a:pt x="1909234" y="750831"/>
                </a:cubicBezTo>
                <a:cubicBezTo>
                  <a:pt x="1909234" y="1278051"/>
                  <a:pt x="1481837" y="1705448"/>
                  <a:pt x="954617" y="1705448"/>
                </a:cubicBezTo>
                <a:cubicBezTo>
                  <a:pt x="427397" y="1705448"/>
                  <a:pt x="0" y="1278051"/>
                  <a:pt x="0" y="750831"/>
                </a:cubicBezTo>
                <a:cubicBezTo>
                  <a:pt x="0" y="444302"/>
                  <a:pt x="144474" y="171517"/>
                  <a:pt x="371490" y="0"/>
                </a:cubicBezTo>
                <a:close/>
              </a:path>
            </a:pathLst>
          </a:cu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5" name="Oval 134"/>
          <p:cNvSpPr>
            <a:spLocks noChangeAspect="1"/>
          </p:cNvSpPr>
          <p:nvPr/>
        </p:nvSpPr>
        <p:spPr>
          <a:xfrm>
            <a:off x="7494454" y="1095309"/>
            <a:ext cx="1697544" cy="1909234"/>
          </a:xfrm>
          <a:custGeom>
            <a:avLst/>
            <a:gdLst/>
            <a:ahLst/>
            <a:cxnLst/>
            <a:rect l="l" t="t" r="r" b="b"/>
            <a:pathLst>
              <a:path w="1697544" h="1909234">
                <a:moveTo>
                  <a:pt x="954617" y="0"/>
                </a:moveTo>
                <a:cubicBezTo>
                  <a:pt x="1256666" y="0"/>
                  <a:pt x="1525952" y="140283"/>
                  <a:pt x="1697544" y="361910"/>
                </a:cubicBezTo>
                <a:lnTo>
                  <a:pt x="1697544" y="1547324"/>
                </a:lnTo>
                <a:cubicBezTo>
                  <a:pt x="1525952" y="1768951"/>
                  <a:pt x="1256666" y="1909234"/>
                  <a:pt x="954617" y="1909234"/>
                </a:cubicBezTo>
                <a:cubicBezTo>
                  <a:pt x="427397" y="1909234"/>
                  <a:pt x="0" y="1481837"/>
                  <a:pt x="0" y="954617"/>
                </a:cubicBezTo>
                <a:cubicBezTo>
                  <a:pt x="0" y="427397"/>
                  <a:pt x="427397" y="0"/>
                  <a:pt x="954617" y="0"/>
                </a:cubicBezTo>
                <a:close/>
              </a:path>
            </a:pathLst>
          </a:cu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6" name="Oval 135"/>
          <p:cNvSpPr>
            <a:spLocks noChangeAspect="1"/>
          </p:cNvSpPr>
          <p:nvPr/>
        </p:nvSpPr>
        <p:spPr>
          <a:xfrm>
            <a:off x="8056676" y="5140348"/>
            <a:ext cx="1137194" cy="1759729"/>
          </a:xfrm>
          <a:custGeom>
            <a:avLst/>
            <a:gdLst/>
            <a:ahLst/>
            <a:cxnLst/>
            <a:rect l="l" t="t" r="r" b="b"/>
            <a:pathLst>
              <a:path w="1137194" h="1759729">
                <a:moveTo>
                  <a:pt x="954617" y="0"/>
                </a:moveTo>
                <a:cubicBezTo>
                  <a:pt x="1017088" y="0"/>
                  <a:pt x="1078157" y="6001"/>
                  <a:pt x="1137194" y="17897"/>
                </a:cubicBezTo>
                <a:lnTo>
                  <a:pt x="1137194" y="1759729"/>
                </a:lnTo>
                <a:lnTo>
                  <a:pt x="443151" y="1759729"/>
                </a:lnTo>
                <a:cubicBezTo>
                  <a:pt x="176544" y="1591075"/>
                  <a:pt x="0" y="1293463"/>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7" name="Oval 136"/>
          <p:cNvSpPr>
            <a:spLocks noChangeAspect="1"/>
          </p:cNvSpPr>
          <p:nvPr/>
        </p:nvSpPr>
        <p:spPr>
          <a:xfrm>
            <a:off x="6661713" y="4362914"/>
            <a:ext cx="1909233" cy="1909233"/>
          </a:xfrm>
          <a:prstGeom prst="ellipse">
            <a:avLst/>
          </a:prstGeom>
          <a:solidFill>
            <a:schemeClr val="tx2">
              <a:lumMod val="75000"/>
              <a:alpha val="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8" name="Oval 137"/>
          <p:cNvSpPr>
            <a:spLocks noChangeAspect="1"/>
          </p:cNvSpPr>
          <p:nvPr/>
        </p:nvSpPr>
        <p:spPr>
          <a:xfrm>
            <a:off x="-69625" y="4948766"/>
            <a:ext cx="1353860" cy="1909234"/>
          </a:xfrm>
          <a:custGeom>
            <a:avLst/>
            <a:gdLst/>
            <a:ahLst/>
            <a:cxnLst/>
            <a:rect l="l" t="t" r="r" b="b"/>
            <a:pathLst>
              <a:path w="1353860" h="1909234">
                <a:moveTo>
                  <a:pt x="399243" y="0"/>
                </a:moveTo>
                <a:cubicBezTo>
                  <a:pt x="926463" y="0"/>
                  <a:pt x="1353860" y="427397"/>
                  <a:pt x="1353860" y="954617"/>
                </a:cubicBezTo>
                <a:cubicBezTo>
                  <a:pt x="1353860" y="1481837"/>
                  <a:pt x="926463" y="1909234"/>
                  <a:pt x="399243" y="1909234"/>
                </a:cubicBezTo>
                <a:cubicBezTo>
                  <a:pt x="256544" y="1909234"/>
                  <a:pt x="121158" y="1877924"/>
                  <a:pt x="0" y="1820890"/>
                </a:cubicBezTo>
                <a:lnTo>
                  <a:pt x="0" y="88345"/>
                </a:lnTo>
                <a:cubicBezTo>
                  <a:pt x="121158" y="31311"/>
                  <a:pt x="256544" y="0"/>
                  <a:pt x="399243"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9" name="Oval 138"/>
          <p:cNvSpPr>
            <a:spLocks noChangeAspect="1"/>
          </p:cNvSpPr>
          <p:nvPr/>
        </p:nvSpPr>
        <p:spPr>
          <a:xfrm>
            <a:off x="708473" y="4790338"/>
            <a:ext cx="1909233" cy="1909233"/>
          </a:xfrm>
          <a:prstGeom prst="ellipse">
            <a:avLst/>
          </a:pr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40" name="Oval 139"/>
          <p:cNvSpPr>
            <a:spLocks noChangeAspect="1"/>
          </p:cNvSpPr>
          <p:nvPr/>
        </p:nvSpPr>
        <p:spPr>
          <a:xfrm>
            <a:off x="6117504" y="783990"/>
            <a:ext cx="1909233"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41" name="Oval 140"/>
          <p:cNvSpPr>
            <a:spLocks noChangeAspect="1"/>
          </p:cNvSpPr>
          <p:nvPr/>
        </p:nvSpPr>
        <p:spPr>
          <a:xfrm>
            <a:off x="6459054" y="5140348"/>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18" name="Oval 117"/>
          <p:cNvSpPr>
            <a:spLocks noChangeAspect="1"/>
          </p:cNvSpPr>
          <p:nvPr/>
        </p:nvSpPr>
        <p:spPr>
          <a:xfrm>
            <a:off x="8398206" y="597861"/>
            <a:ext cx="793794" cy="1252918"/>
          </a:xfrm>
          <a:custGeom>
            <a:avLst/>
            <a:gdLst/>
            <a:ahLst/>
            <a:cxnLst/>
            <a:rect l="l" t="t" r="r" b="b"/>
            <a:pathLst>
              <a:path w="793794" h="1252918">
                <a:moveTo>
                  <a:pt x="626459" y="0"/>
                </a:moveTo>
                <a:cubicBezTo>
                  <a:pt x="684682" y="0"/>
                  <a:pt x="741049" y="7943"/>
                  <a:pt x="793794" y="25480"/>
                </a:cubicBezTo>
                <a:lnTo>
                  <a:pt x="793794" y="1227438"/>
                </a:lnTo>
                <a:cubicBezTo>
                  <a:pt x="741049" y="1244975"/>
                  <a:pt x="684682" y="1252918"/>
                  <a:pt x="626459" y="1252918"/>
                </a:cubicBezTo>
                <a:cubicBezTo>
                  <a:pt x="280475" y="1252918"/>
                  <a:pt x="0" y="972443"/>
                  <a:pt x="0" y="626459"/>
                </a:cubicBezTo>
                <a:cubicBezTo>
                  <a:pt x="0" y="280475"/>
                  <a:pt x="280475" y="0"/>
                  <a:pt x="626459"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9" name="Oval 118"/>
          <p:cNvSpPr>
            <a:spLocks noChangeAspect="1"/>
          </p:cNvSpPr>
          <p:nvPr/>
        </p:nvSpPr>
        <p:spPr>
          <a:xfrm>
            <a:off x="6350100" y="206513"/>
            <a:ext cx="1041276"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0" name="Oval 119"/>
          <p:cNvSpPr>
            <a:spLocks noChangeAspect="1"/>
          </p:cNvSpPr>
          <p:nvPr/>
        </p:nvSpPr>
        <p:spPr>
          <a:xfrm>
            <a:off x="6872128" y="1450648"/>
            <a:ext cx="1218253" cy="1218253"/>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1" name="Oval 120"/>
          <p:cNvSpPr>
            <a:spLocks noChangeAspect="1"/>
          </p:cNvSpPr>
          <p:nvPr/>
        </p:nvSpPr>
        <p:spPr>
          <a:xfrm>
            <a:off x="7219068" y="2049928"/>
            <a:ext cx="1041276"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2" name="Oval 121"/>
          <p:cNvSpPr>
            <a:spLocks noChangeAspect="1"/>
          </p:cNvSpPr>
          <p:nvPr/>
        </p:nvSpPr>
        <p:spPr>
          <a:xfrm>
            <a:off x="7749417" y="2661634"/>
            <a:ext cx="721308" cy="721308"/>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3" name="Oval 122"/>
          <p:cNvSpPr>
            <a:spLocks noChangeAspect="1"/>
          </p:cNvSpPr>
          <p:nvPr/>
        </p:nvSpPr>
        <p:spPr>
          <a:xfrm>
            <a:off x="685055" y="-100975"/>
            <a:ext cx="1193676" cy="697815"/>
          </a:xfrm>
          <a:custGeom>
            <a:avLst/>
            <a:gdLst/>
            <a:ahLst/>
            <a:cxnLst/>
            <a:rect l="l" t="t" r="r" b="b"/>
            <a:pathLst>
              <a:path w="1193676" h="697815">
                <a:moveTo>
                  <a:pt x="10179" y="0"/>
                </a:moveTo>
                <a:lnTo>
                  <a:pt x="1183497" y="0"/>
                </a:lnTo>
                <a:cubicBezTo>
                  <a:pt x="1190746" y="32633"/>
                  <a:pt x="1193676" y="66463"/>
                  <a:pt x="1193676" y="100977"/>
                </a:cubicBezTo>
                <a:cubicBezTo>
                  <a:pt x="1193676" y="430602"/>
                  <a:pt x="926463" y="697815"/>
                  <a:pt x="596838" y="697815"/>
                </a:cubicBezTo>
                <a:cubicBezTo>
                  <a:pt x="267213" y="697815"/>
                  <a:pt x="0" y="430602"/>
                  <a:pt x="0" y="100977"/>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4" name="Oval 123"/>
          <p:cNvSpPr>
            <a:spLocks noChangeAspect="1"/>
          </p:cNvSpPr>
          <p:nvPr/>
        </p:nvSpPr>
        <p:spPr>
          <a:xfrm>
            <a:off x="1502639" y="-100975"/>
            <a:ext cx="1029028" cy="459889"/>
          </a:xfrm>
          <a:custGeom>
            <a:avLst/>
            <a:gdLst/>
            <a:ahLst/>
            <a:cxnLst/>
            <a:rect l="l" t="t" r="r" b="b"/>
            <a:pathLst>
              <a:path w="1029028" h="459889">
                <a:moveTo>
                  <a:pt x="0" y="0"/>
                </a:moveTo>
                <a:lnTo>
                  <a:pt x="1029028" y="0"/>
                </a:lnTo>
                <a:cubicBezTo>
                  <a:pt x="1001386" y="259074"/>
                  <a:pt x="781401" y="459889"/>
                  <a:pt x="514514" y="459889"/>
                </a:cubicBezTo>
                <a:cubicBezTo>
                  <a:pt x="247627" y="459889"/>
                  <a:pt x="27642" y="259074"/>
                  <a:pt x="0"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5" name="Oval 124"/>
          <p:cNvSpPr>
            <a:spLocks noChangeAspect="1"/>
          </p:cNvSpPr>
          <p:nvPr/>
        </p:nvSpPr>
        <p:spPr>
          <a:xfrm>
            <a:off x="-69608" y="-100960"/>
            <a:ext cx="590263" cy="612289"/>
          </a:xfrm>
          <a:custGeom>
            <a:avLst/>
            <a:gdLst/>
            <a:ahLst/>
            <a:cxnLst/>
            <a:rect l="l" t="t" r="r" b="b"/>
            <a:pathLst>
              <a:path w="590263" h="612289">
                <a:moveTo>
                  <a:pt x="0" y="0"/>
                </a:moveTo>
                <a:lnTo>
                  <a:pt x="581024" y="0"/>
                </a:lnTo>
                <a:cubicBezTo>
                  <a:pt x="587493" y="29611"/>
                  <a:pt x="590263" y="60308"/>
                  <a:pt x="590263" y="91651"/>
                </a:cubicBezTo>
                <a:cubicBezTo>
                  <a:pt x="590263" y="379191"/>
                  <a:pt x="357165" y="612289"/>
                  <a:pt x="69625" y="612289"/>
                </a:cubicBezTo>
                <a:lnTo>
                  <a:pt x="0" y="605270"/>
                </a:ln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6" name="Oval 125"/>
          <p:cNvSpPr>
            <a:spLocks noChangeAspect="1"/>
          </p:cNvSpPr>
          <p:nvPr/>
        </p:nvSpPr>
        <p:spPr>
          <a:xfrm>
            <a:off x="277435" y="4321784"/>
            <a:ext cx="1396887" cy="1396887"/>
          </a:xfrm>
          <a:prstGeom prst="ellipse">
            <a:avLst/>
          </a:pr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7" name="Oval 126"/>
          <p:cNvSpPr>
            <a:spLocks noChangeAspect="1"/>
          </p:cNvSpPr>
          <p:nvPr/>
        </p:nvSpPr>
        <p:spPr>
          <a:xfrm>
            <a:off x="5792147" y="6489965"/>
            <a:ext cx="1115939" cy="443769"/>
          </a:xfrm>
          <a:custGeom>
            <a:avLst/>
            <a:gdLst/>
            <a:ahLst/>
            <a:cxnLst/>
            <a:rect l="l" t="t" r="r" b="b"/>
            <a:pathLst>
              <a:path w="1115939" h="443769">
                <a:moveTo>
                  <a:pt x="557969" y="0"/>
                </a:moveTo>
                <a:cubicBezTo>
                  <a:pt x="830120" y="0"/>
                  <a:pt x="1058049" y="189335"/>
                  <a:pt x="1115939" y="443769"/>
                </a:cubicBezTo>
                <a:lnTo>
                  <a:pt x="0" y="443769"/>
                </a:lnTo>
                <a:cubicBezTo>
                  <a:pt x="57889" y="189335"/>
                  <a:pt x="285818" y="0"/>
                  <a:pt x="55796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8" name="Oval 127"/>
          <p:cNvSpPr>
            <a:spLocks noChangeAspect="1"/>
          </p:cNvSpPr>
          <p:nvPr/>
        </p:nvSpPr>
        <p:spPr>
          <a:xfrm>
            <a:off x="6128000" y="6408840"/>
            <a:ext cx="1237019" cy="524894"/>
          </a:xfrm>
          <a:custGeom>
            <a:avLst/>
            <a:gdLst/>
            <a:ahLst/>
            <a:cxnLst/>
            <a:rect l="l" t="t" r="r" b="b"/>
            <a:pathLst>
              <a:path w="1237019" h="524894">
                <a:moveTo>
                  <a:pt x="618509" y="0"/>
                </a:moveTo>
                <a:cubicBezTo>
                  <a:pt x="930325" y="0"/>
                  <a:pt x="1189147" y="226891"/>
                  <a:pt x="1237019" y="524894"/>
                </a:cubicBezTo>
                <a:lnTo>
                  <a:pt x="0" y="524894"/>
                </a:lnTo>
                <a:cubicBezTo>
                  <a:pt x="47872" y="226891"/>
                  <a:pt x="306694" y="0"/>
                  <a:pt x="61850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9" name="Oval 128"/>
          <p:cNvSpPr>
            <a:spLocks noChangeAspect="1"/>
          </p:cNvSpPr>
          <p:nvPr/>
        </p:nvSpPr>
        <p:spPr>
          <a:xfrm>
            <a:off x="7577657" y="6408842"/>
            <a:ext cx="1211408" cy="524893"/>
          </a:xfrm>
          <a:custGeom>
            <a:avLst/>
            <a:gdLst/>
            <a:ahLst/>
            <a:cxnLst/>
            <a:rect l="l" t="t" r="r" b="b"/>
            <a:pathLst>
              <a:path w="1211408" h="524893">
                <a:moveTo>
                  <a:pt x="605704" y="0"/>
                </a:moveTo>
                <a:cubicBezTo>
                  <a:pt x="914574" y="0"/>
                  <a:pt x="1170243" y="227782"/>
                  <a:pt x="1211408" y="524893"/>
                </a:cubicBezTo>
                <a:lnTo>
                  <a:pt x="0" y="524893"/>
                </a:lnTo>
                <a:cubicBezTo>
                  <a:pt x="41165" y="227782"/>
                  <a:pt x="296834" y="0"/>
                  <a:pt x="605704"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7" name="Oval 96"/>
          <p:cNvSpPr>
            <a:spLocks noChangeAspect="1"/>
          </p:cNvSpPr>
          <p:nvPr/>
        </p:nvSpPr>
        <p:spPr>
          <a:xfrm>
            <a:off x="11073" y="4941987"/>
            <a:ext cx="611230" cy="611230"/>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8" name="Oval 97"/>
          <p:cNvSpPr>
            <a:spLocks noChangeAspect="1"/>
          </p:cNvSpPr>
          <p:nvPr/>
        </p:nvSpPr>
        <p:spPr>
          <a:xfrm>
            <a:off x="-69609" y="6172570"/>
            <a:ext cx="778097" cy="750322"/>
          </a:xfrm>
          <a:custGeom>
            <a:avLst/>
            <a:gdLst/>
            <a:ahLst/>
            <a:cxnLst/>
            <a:rect l="l" t="t" r="r" b="b"/>
            <a:pathLst>
              <a:path w="778097" h="750322">
                <a:moveTo>
                  <a:pt x="261411" y="0"/>
                </a:moveTo>
                <a:cubicBezTo>
                  <a:pt x="546769" y="0"/>
                  <a:pt x="778097" y="231328"/>
                  <a:pt x="778097" y="516686"/>
                </a:cubicBezTo>
                <a:cubicBezTo>
                  <a:pt x="778097" y="601179"/>
                  <a:pt x="757816" y="680934"/>
                  <a:pt x="719843" y="750322"/>
                </a:cubicBezTo>
                <a:lnTo>
                  <a:pt x="0" y="750322"/>
                </a:lnTo>
                <a:lnTo>
                  <a:pt x="0" y="73330"/>
                </a:lnTo>
                <a:cubicBezTo>
                  <a:pt x="75863" y="26083"/>
                  <a:pt x="165591" y="0"/>
                  <a:pt x="261411"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9" name="Oval 98"/>
          <p:cNvSpPr>
            <a:spLocks noChangeAspect="1"/>
          </p:cNvSpPr>
          <p:nvPr/>
        </p:nvSpPr>
        <p:spPr>
          <a:xfrm>
            <a:off x="-69625" y="5158576"/>
            <a:ext cx="563524" cy="897560"/>
          </a:xfrm>
          <a:custGeom>
            <a:avLst/>
            <a:gdLst/>
            <a:ahLst/>
            <a:cxnLst/>
            <a:rect l="l" t="t" r="r" b="b"/>
            <a:pathLst>
              <a:path w="563524" h="897560">
                <a:moveTo>
                  <a:pt x="114744" y="0"/>
                </a:moveTo>
                <a:cubicBezTo>
                  <a:pt x="362598" y="0"/>
                  <a:pt x="563524" y="200926"/>
                  <a:pt x="563524" y="448780"/>
                </a:cubicBezTo>
                <a:cubicBezTo>
                  <a:pt x="563524" y="696634"/>
                  <a:pt x="362598" y="897560"/>
                  <a:pt x="114744" y="897560"/>
                </a:cubicBezTo>
                <a:cubicBezTo>
                  <a:pt x="74918" y="897560"/>
                  <a:pt x="36304" y="892373"/>
                  <a:pt x="0" y="880900"/>
                </a:cubicBezTo>
                <a:lnTo>
                  <a:pt x="0" y="16661"/>
                </a:lnTo>
                <a:cubicBezTo>
                  <a:pt x="36304" y="5188"/>
                  <a:pt x="74918" y="0"/>
                  <a:pt x="114744"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0" name="Oval 99"/>
          <p:cNvSpPr>
            <a:spLocks noChangeAspect="1"/>
          </p:cNvSpPr>
          <p:nvPr/>
        </p:nvSpPr>
        <p:spPr>
          <a:xfrm>
            <a:off x="-25758" y="482387"/>
            <a:ext cx="598416" cy="905704"/>
          </a:xfrm>
          <a:custGeom>
            <a:avLst/>
            <a:gdLst/>
            <a:ahLst/>
            <a:cxnLst/>
            <a:rect l="l" t="t" r="r" b="b"/>
            <a:pathLst>
              <a:path w="598416" h="905704">
                <a:moveTo>
                  <a:pt x="145564" y="0"/>
                </a:moveTo>
                <a:cubicBezTo>
                  <a:pt x="395667" y="0"/>
                  <a:pt x="598416" y="202749"/>
                  <a:pt x="598416" y="452852"/>
                </a:cubicBezTo>
                <a:cubicBezTo>
                  <a:pt x="598416" y="702955"/>
                  <a:pt x="395667" y="905704"/>
                  <a:pt x="145564" y="905704"/>
                </a:cubicBezTo>
                <a:cubicBezTo>
                  <a:pt x="94398" y="905704"/>
                  <a:pt x="45214" y="897218"/>
                  <a:pt x="0" y="879648"/>
                </a:cubicBezTo>
                <a:lnTo>
                  <a:pt x="0" y="26056"/>
                </a:lnTo>
                <a:cubicBezTo>
                  <a:pt x="45214" y="8486"/>
                  <a:pt x="94398" y="0"/>
                  <a:pt x="145564" y="0"/>
                </a:cubicBezTo>
                <a:close/>
              </a:path>
            </a:pathLst>
          </a:cu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1" name="Oval 100"/>
          <p:cNvSpPr>
            <a:spLocks noChangeAspect="1"/>
          </p:cNvSpPr>
          <p:nvPr/>
        </p:nvSpPr>
        <p:spPr>
          <a:xfrm>
            <a:off x="474210" y="836794"/>
            <a:ext cx="910817" cy="910817"/>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2" name="Oval 101"/>
          <p:cNvSpPr>
            <a:spLocks noChangeAspect="1"/>
          </p:cNvSpPr>
          <p:nvPr/>
        </p:nvSpPr>
        <p:spPr>
          <a:xfrm>
            <a:off x="319224" y="1452261"/>
            <a:ext cx="772993" cy="772993"/>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3" name="Oval 102"/>
          <p:cNvSpPr>
            <a:spLocks noChangeAspect="1"/>
          </p:cNvSpPr>
          <p:nvPr/>
        </p:nvSpPr>
        <p:spPr>
          <a:xfrm>
            <a:off x="371258" y="1886983"/>
            <a:ext cx="610366" cy="610366"/>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4" name="Oval 103"/>
          <p:cNvSpPr>
            <a:spLocks noChangeAspect="1"/>
          </p:cNvSpPr>
          <p:nvPr/>
        </p:nvSpPr>
        <p:spPr>
          <a:xfrm>
            <a:off x="154676" y="1919682"/>
            <a:ext cx="521764" cy="52176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5" name="Oval 104"/>
          <p:cNvSpPr>
            <a:spLocks noChangeAspect="1"/>
          </p:cNvSpPr>
          <p:nvPr/>
        </p:nvSpPr>
        <p:spPr>
          <a:xfrm>
            <a:off x="7302517" y="-61693"/>
            <a:ext cx="910818" cy="750833"/>
          </a:xfrm>
          <a:custGeom>
            <a:avLst/>
            <a:gdLst/>
            <a:ahLst/>
            <a:cxnLst/>
            <a:rect l="l" t="t" r="r" b="b"/>
            <a:pathLst>
              <a:path w="910818" h="750833">
                <a:moveTo>
                  <a:pt x="111441" y="0"/>
                </a:moveTo>
                <a:lnTo>
                  <a:pt x="799378" y="0"/>
                </a:lnTo>
                <a:cubicBezTo>
                  <a:pt x="869408" y="78400"/>
                  <a:pt x="910818" y="182076"/>
                  <a:pt x="910818" y="295424"/>
                </a:cubicBezTo>
                <a:cubicBezTo>
                  <a:pt x="910818" y="546939"/>
                  <a:pt x="706924" y="750833"/>
                  <a:pt x="455409" y="750833"/>
                </a:cubicBezTo>
                <a:cubicBezTo>
                  <a:pt x="203894" y="750833"/>
                  <a:pt x="0" y="546939"/>
                  <a:pt x="0" y="295424"/>
                </a:cubicBezTo>
                <a:cubicBezTo>
                  <a:pt x="0" y="182076"/>
                  <a:pt x="41410" y="78400"/>
                  <a:pt x="111441"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6" name="Oval 105"/>
          <p:cNvSpPr>
            <a:spLocks noChangeAspect="1"/>
          </p:cNvSpPr>
          <p:nvPr/>
        </p:nvSpPr>
        <p:spPr>
          <a:xfrm>
            <a:off x="8718125" y="-61707"/>
            <a:ext cx="473874" cy="613011"/>
          </a:xfrm>
          <a:custGeom>
            <a:avLst/>
            <a:gdLst/>
            <a:ahLst/>
            <a:cxnLst/>
            <a:rect l="l" t="t" r="r" b="b"/>
            <a:pathLst>
              <a:path w="473874" h="613011">
                <a:moveTo>
                  <a:pt x="29684" y="0"/>
                </a:moveTo>
                <a:lnTo>
                  <a:pt x="473874" y="0"/>
                </a:lnTo>
                <a:lnTo>
                  <a:pt x="473874" y="611150"/>
                </a:lnTo>
                <a:cubicBezTo>
                  <a:pt x="467789" y="612887"/>
                  <a:pt x="461614" y="613011"/>
                  <a:pt x="455409" y="613011"/>
                </a:cubicBezTo>
                <a:cubicBezTo>
                  <a:pt x="203894" y="613011"/>
                  <a:pt x="0" y="409117"/>
                  <a:pt x="0" y="157602"/>
                </a:cubicBezTo>
                <a:cubicBezTo>
                  <a:pt x="0" y="101995"/>
                  <a:pt x="9966" y="48716"/>
                  <a:pt x="29684"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7" name="Oval 106"/>
          <p:cNvSpPr>
            <a:spLocks noChangeAspect="1"/>
          </p:cNvSpPr>
          <p:nvPr/>
        </p:nvSpPr>
        <p:spPr>
          <a:xfrm>
            <a:off x="7748240" y="282933"/>
            <a:ext cx="1128521" cy="1128521"/>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8" name="Oval 107"/>
          <p:cNvSpPr>
            <a:spLocks noChangeAspect="1"/>
          </p:cNvSpPr>
          <p:nvPr/>
        </p:nvSpPr>
        <p:spPr>
          <a:xfrm>
            <a:off x="8914718" y="749603"/>
            <a:ext cx="277280" cy="907992"/>
          </a:xfrm>
          <a:custGeom>
            <a:avLst/>
            <a:gdLst/>
            <a:ahLst/>
            <a:cxnLst/>
            <a:rect l="l" t="t" r="r" b="b"/>
            <a:pathLst>
              <a:path w="277280" h="907992">
                <a:moveTo>
                  <a:pt x="277280" y="0"/>
                </a:moveTo>
                <a:lnTo>
                  <a:pt x="277280" y="907992"/>
                </a:lnTo>
                <a:cubicBezTo>
                  <a:pt x="112021" y="824131"/>
                  <a:pt x="0" y="652146"/>
                  <a:pt x="0" y="453996"/>
                </a:cubicBezTo>
                <a:cubicBezTo>
                  <a:pt x="0" y="255847"/>
                  <a:pt x="112021" y="83861"/>
                  <a:pt x="277280"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9" name="Oval 108"/>
          <p:cNvSpPr>
            <a:spLocks noChangeAspect="1"/>
          </p:cNvSpPr>
          <p:nvPr/>
        </p:nvSpPr>
        <p:spPr>
          <a:xfrm>
            <a:off x="7590872" y="728498"/>
            <a:ext cx="969734" cy="96973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0" name="Oval 109"/>
          <p:cNvSpPr>
            <a:spLocks noChangeAspect="1"/>
          </p:cNvSpPr>
          <p:nvPr/>
        </p:nvSpPr>
        <p:spPr>
          <a:xfrm>
            <a:off x="7470041" y="1326476"/>
            <a:ext cx="608190" cy="608190"/>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1" name="Oval 110"/>
          <p:cNvSpPr>
            <a:spLocks noChangeAspect="1"/>
          </p:cNvSpPr>
          <p:nvPr/>
        </p:nvSpPr>
        <p:spPr>
          <a:xfrm>
            <a:off x="7629957" y="5611443"/>
            <a:ext cx="738345" cy="738345"/>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2" name="Oval 111"/>
          <p:cNvSpPr>
            <a:spLocks noChangeAspect="1"/>
          </p:cNvSpPr>
          <p:nvPr/>
        </p:nvSpPr>
        <p:spPr>
          <a:xfrm>
            <a:off x="6972898" y="5242270"/>
            <a:ext cx="738345" cy="7383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3" name="Oval 112"/>
          <p:cNvSpPr>
            <a:spLocks noChangeAspect="1"/>
          </p:cNvSpPr>
          <p:nvPr/>
        </p:nvSpPr>
        <p:spPr>
          <a:xfrm>
            <a:off x="7494469" y="4928182"/>
            <a:ext cx="738345" cy="738345"/>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4" name="Oval 113"/>
          <p:cNvSpPr>
            <a:spLocks noChangeAspect="1"/>
          </p:cNvSpPr>
          <p:nvPr/>
        </p:nvSpPr>
        <p:spPr>
          <a:xfrm>
            <a:off x="8229035" y="5666512"/>
            <a:ext cx="605634" cy="605634"/>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5" name="Oval 114"/>
          <p:cNvSpPr>
            <a:spLocks noChangeAspect="1"/>
          </p:cNvSpPr>
          <p:nvPr/>
        </p:nvSpPr>
        <p:spPr>
          <a:xfrm>
            <a:off x="8078232" y="4097845"/>
            <a:ext cx="553549"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6" name="Oval 115"/>
          <p:cNvSpPr>
            <a:spLocks noChangeAspect="1"/>
          </p:cNvSpPr>
          <p:nvPr/>
        </p:nvSpPr>
        <p:spPr>
          <a:xfrm>
            <a:off x="8411816" y="5057878"/>
            <a:ext cx="553549"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7" name="Oval 116"/>
          <p:cNvSpPr>
            <a:spLocks noChangeAspect="1"/>
          </p:cNvSpPr>
          <p:nvPr/>
        </p:nvSpPr>
        <p:spPr>
          <a:xfrm>
            <a:off x="8688591" y="4790335"/>
            <a:ext cx="503408" cy="553550"/>
          </a:xfrm>
          <a:custGeom>
            <a:avLst/>
            <a:gdLst/>
            <a:ahLst/>
            <a:cxnLst/>
            <a:rect l="l" t="t" r="r" b="b"/>
            <a:pathLst>
              <a:path w="503408" h="553550">
                <a:moveTo>
                  <a:pt x="276775" y="0"/>
                </a:moveTo>
                <a:cubicBezTo>
                  <a:pt x="370698" y="0"/>
                  <a:pt x="453694" y="46784"/>
                  <a:pt x="503408" y="118545"/>
                </a:cubicBezTo>
                <a:lnTo>
                  <a:pt x="503408" y="435005"/>
                </a:lnTo>
                <a:cubicBezTo>
                  <a:pt x="453694" y="506767"/>
                  <a:pt x="370698" y="553550"/>
                  <a:pt x="276775" y="553550"/>
                </a:cubicBezTo>
                <a:cubicBezTo>
                  <a:pt x="123916" y="553550"/>
                  <a:pt x="0" y="429634"/>
                  <a:pt x="0" y="276775"/>
                </a:cubicBezTo>
                <a:cubicBezTo>
                  <a:pt x="0" y="123916"/>
                  <a:pt x="123916" y="0"/>
                  <a:pt x="276775"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2" name="Title Placeholder 1"/>
          <p:cNvSpPr>
            <a:spLocks noGrp="1"/>
          </p:cNvSpPr>
          <p:nvPr>
            <p:ph type="title"/>
          </p:nvPr>
        </p:nvSpPr>
        <p:spPr>
          <a:xfrm>
            <a:off x="1009444" y="675739"/>
            <a:ext cx="7125113" cy="924475"/>
          </a:xfrm>
          <a:prstGeom prst="rect">
            <a:avLst/>
          </a:prstGeom>
        </p:spPr>
        <p:txBody>
          <a:bodyPr vert="horz" lIns="91358" tIns="45679" rIns="91358" bIns="45679" rtlCol="0" anchor="ctr">
            <a:noAutofit/>
          </a:bodyPr>
          <a:lstStyle/>
          <a:p>
            <a:r>
              <a:rPr lang="en-US"/>
              <a:t>Click to edit Master title style</a:t>
            </a:r>
            <a:endParaRPr lang="en-US" dirty="0"/>
          </a:p>
        </p:txBody>
      </p:sp>
      <p:sp>
        <p:nvSpPr>
          <p:cNvPr id="3" name="Text Placeholder 2"/>
          <p:cNvSpPr>
            <a:spLocks noGrp="1"/>
          </p:cNvSpPr>
          <p:nvPr>
            <p:ph type="body" idx="1"/>
          </p:nvPr>
        </p:nvSpPr>
        <p:spPr>
          <a:xfrm>
            <a:off x="1009443" y="1807364"/>
            <a:ext cx="7125112" cy="4051437"/>
          </a:xfrm>
          <a:prstGeom prst="rect">
            <a:avLst/>
          </a:prstGeom>
        </p:spPr>
        <p:txBody>
          <a:bodyPr vert="horz" lIns="91358" tIns="45679" rIns="91358" bIns="4567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437344" y="5951825"/>
            <a:ext cx="2133600" cy="365125"/>
          </a:xfrm>
          <a:prstGeom prst="rect">
            <a:avLst/>
          </a:prstGeom>
        </p:spPr>
        <p:txBody>
          <a:bodyPr vert="horz" lIns="91358" tIns="45679" rIns="91358" bIns="45679" rtlCol="0" anchor="b"/>
          <a:lstStyle>
            <a:lvl1pPr algn="r">
              <a:defRPr sz="9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Verdana"/>
                <a:ea typeface="ＭＳ Ｐゴシック" charset="0"/>
              </a:rPr>
              <a:pPr eaLnBrk="1" fontAlgn="auto" hangingPunct="1">
                <a:spcBef>
                  <a:spcPts val="0"/>
                </a:spcBef>
                <a:spcAft>
                  <a:spcPts val="0"/>
                </a:spcAft>
              </a:pPr>
              <a:t>7/6/20</a:t>
            </a:fld>
            <a:endParaRPr lang="en-US" dirty="0">
              <a:solidFill>
                <a:prstClr val="white">
                  <a:tint val="75000"/>
                </a:prstClr>
              </a:solidFill>
              <a:latin typeface="Verdana"/>
              <a:ea typeface="ＭＳ Ｐゴシック" charset="0"/>
            </a:endParaRPr>
          </a:p>
        </p:txBody>
      </p:sp>
      <p:sp>
        <p:nvSpPr>
          <p:cNvPr id="5" name="Footer Placeholder 4"/>
          <p:cNvSpPr>
            <a:spLocks noGrp="1"/>
          </p:cNvSpPr>
          <p:nvPr>
            <p:ph type="ftr" sz="quarter" idx="3"/>
          </p:nvPr>
        </p:nvSpPr>
        <p:spPr>
          <a:xfrm>
            <a:off x="1180961" y="5951825"/>
            <a:ext cx="5256399" cy="365125"/>
          </a:xfrm>
          <a:prstGeom prst="rect">
            <a:avLst/>
          </a:prstGeom>
        </p:spPr>
        <p:txBody>
          <a:bodyPr vert="horz" lIns="91358" tIns="45679" rIns="91358" bIns="45679" rtlCol="0" anchor="b"/>
          <a:lstStyle>
            <a:lvl1pPr algn="l">
              <a:defRPr sz="9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Verdana"/>
              <a:ea typeface="ＭＳ Ｐゴシック" charset="0"/>
            </a:endParaRPr>
          </a:p>
        </p:txBody>
      </p:sp>
      <p:sp>
        <p:nvSpPr>
          <p:cNvPr id="6" name="Slide Number Placeholder 5"/>
          <p:cNvSpPr>
            <a:spLocks noGrp="1"/>
          </p:cNvSpPr>
          <p:nvPr>
            <p:ph type="sldNum" sz="quarter" idx="4"/>
          </p:nvPr>
        </p:nvSpPr>
        <p:spPr>
          <a:xfrm>
            <a:off x="572674" y="5951825"/>
            <a:ext cx="608287" cy="365125"/>
          </a:xfrm>
          <a:prstGeom prst="rect">
            <a:avLst/>
          </a:prstGeom>
        </p:spPr>
        <p:txBody>
          <a:bodyPr vert="horz" lIns="91358" tIns="45679" rIns="91358" bIns="45679" rtlCol="0" anchor="b"/>
          <a:lstStyle>
            <a:lvl1pPr algn="l">
              <a:defRPr sz="18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Verdana"/>
                <a:ea typeface="ＭＳ Ｐゴシック" charset="0"/>
              </a:rPr>
              <a:pPr eaLnBrk="1" fontAlgn="auto" hangingPunct="1">
                <a:spcBef>
                  <a:spcPts val="0"/>
                </a:spcBef>
                <a:spcAft>
                  <a:spcPts val="0"/>
                </a:spcAft>
              </a:pPr>
              <a:t>‹#›</a:t>
            </a:fld>
            <a:endParaRPr lang="en-US" dirty="0">
              <a:solidFill>
                <a:prstClr val="white">
                  <a:tint val="75000"/>
                </a:prstClr>
              </a:solidFill>
              <a:latin typeface="Verdana"/>
              <a:ea typeface="ＭＳ Ｐゴシック" charset="0"/>
            </a:endParaRPr>
          </a:p>
        </p:txBody>
      </p:sp>
      <p:sp>
        <p:nvSpPr>
          <p:cNvPr id="55" name="Oval 54"/>
          <p:cNvSpPr>
            <a:spLocks noChangeAspect="1"/>
          </p:cNvSpPr>
          <p:nvPr/>
        </p:nvSpPr>
        <p:spPr>
          <a:xfrm>
            <a:off x="1583172" y="5454223"/>
            <a:ext cx="1909234" cy="1468668"/>
          </a:xfrm>
          <a:custGeom>
            <a:avLst/>
            <a:gdLst/>
            <a:ahLst/>
            <a:cxnLst/>
            <a:rect l="l" t="t" r="r" b="b"/>
            <a:pathLst>
              <a:path w="1909234" h="1468668">
                <a:moveTo>
                  <a:pt x="954617" y="0"/>
                </a:moveTo>
                <a:cubicBezTo>
                  <a:pt x="1481837" y="0"/>
                  <a:pt x="1909234" y="427397"/>
                  <a:pt x="1909234" y="954617"/>
                </a:cubicBezTo>
                <a:cubicBezTo>
                  <a:pt x="1909234" y="1144075"/>
                  <a:pt x="1854043" y="1320642"/>
                  <a:pt x="1758159" y="1468668"/>
                </a:cubicBezTo>
                <a:lnTo>
                  <a:pt x="151075" y="1468668"/>
                </a:lnTo>
                <a:cubicBezTo>
                  <a:pt x="55192" y="1320642"/>
                  <a:pt x="0" y="1144075"/>
                  <a:pt x="0" y="954617"/>
                </a:cubicBezTo>
                <a:cubicBezTo>
                  <a:pt x="0" y="427397"/>
                  <a:pt x="427397" y="0"/>
                  <a:pt x="954617"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7" name="Oval 56"/>
          <p:cNvSpPr>
            <a:spLocks noChangeAspect="1"/>
          </p:cNvSpPr>
          <p:nvPr/>
        </p:nvSpPr>
        <p:spPr>
          <a:xfrm>
            <a:off x="8570944" y="3382942"/>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8" name="Oval 57"/>
          <p:cNvSpPr>
            <a:spLocks noChangeAspect="1"/>
          </p:cNvSpPr>
          <p:nvPr/>
        </p:nvSpPr>
        <p:spPr>
          <a:xfrm>
            <a:off x="8398204" y="3536099"/>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9" name="Oval 58"/>
          <p:cNvSpPr>
            <a:spLocks noChangeAspect="1"/>
          </p:cNvSpPr>
          <p:nvPr/>
        </p:nvSpPr>
        <p:spPr>
          <a:xfrm>
            <a:off x="8608409" y="3688498"/>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0" name="Oval 59"/>
          <p:cNvSpPr>
            <a:spLocks noChangeAspect="1"/>
          </p:cNvSpPr>
          <p:nvPr/>
        </p:nvSpPr>
        <p:spPr>
          <a:xfrm>
            <a:off x="154677" y="2698930"/>
            <a:ext cx="467627" cy="467627"/>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1" name="Oval 60"/>
          <p:cNvSpPr>
            <a:spLocks noChangeAspect="1"/>
          </p:cNvSpPr>
          <p:nvPr/>
        </p:nvSpPr>
        <p:spPr>
          <a:xfrm>
            <a:off x="474209" y="3166556"/>
            <a:ext cx="458770" cy="458770"/>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2" name="Oval 61"/>
          <p:cNvSpPr>
            <a:spLocks noChangeAspect="1"/>
          </p:cNvSpPr>
          <p:nvPr/>
        </p:nvSpPr>
        <p:spPr>
          <a:xfrm>
            <a:off x="270259" y="3382943"/>
            <a:ext cx="352045" cy="3520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3" name="Oval 62"/>
          <p:cNvSpPr>
            <a:spLocks noChangeAspect="1"/>
          </p:cNvSpPr>
          <p:nvPr/>
        </p:nvSpPr>
        <p:spPr>
          <a:xfrm>
            <a:off x="-86585" y="2581479"/>
            <a:ext cx="1360441" cy="1909234"/>
          </a:xfrm>
          <a:custGeom>
            <a:avLst/>
            <a:gdLst/>
            <a:ahLst/>
            <a:cxnLst/>
            <a:rect l="l" t="t" r="r" b="b"/>
            <a:pathLst>
              <a:path w="1360441" h="1909234">
                <a:moveTo>
                  <a:pt x="405824" y="0"/>
                </a:moveTo>
                <a:cubicBezTo>
                  <a:pt x="933044" y="0"/>
                  <a:pt x="1360441" y="427397"/>
                  <a:pt x="1360441" y="954617"/>
                </a:cubicBezTo>
                <a:cubicBezTo>
                  <a:pt x="1360441" y="1481837"/>
                  <a:pt x="933044" y="1909234"/>
                  <a:pt x="405824" y="1909234"/>
                </a:cubicBezTo>
                <a:cubicBezTo>
                  <a:pt x="260527" y="1909234"/>
                  <a:pt x="122812" y="1876773"/>
                  <a:pt x="0" y="1817719"/>
                </a:cubicBezTo>
                <a:lnTo>
                  <a:pt x="0" y="91515"/>
                </a:lnTo>
                <a:cubicBezTo>
                  <a:pt x="122812" y="32461"/>
                  <a:pt x="260527" y="0"/>
                  <a:pt x="405824"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64" name="Oval 63"/>
          <p:cNvSpPr>
            <a:spLocks noChangeAspect="1"/>
          </p:cNvSpPr>
          <p:nvPr/>
        </p:nvSpPr>
        <p:spPr>
          <a:xfrm>
            <a:off x="6173124" y="2395418"/>
            <a:ext cx="1218253" cy="1218253"/>
          </a:xfrm>
          <a:prstGeom prst="ellipse">
            <a:avLst/>
          </a:prstGeom>
          <a:solidFill>
            <a:schemeClr val="tx2">
              <a:lumMod val="75000"/>
              <a:alpha val="10000"/>
            </a:schemeClr>
          </a:solidFill>
          <a:ln w="177800" cap="rnd" cmpd="sng" algn="ctr">
            <a:solidFill>
              <a:schemeClr val="tx2">
                <a:lumMod val="60000"/>
                <a:lumOff val="40000"/>
                <a:alpha val="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Tree>
    <p:extLst>
      <p:ext uri="{BB962C8B-B14F-4D97-AF65-F5344CB8AC3E}">
        <p14:creationId xmlns:p14="http://schemas.microsoft.com/office/powerpoint/2010/main" val="3653075055"/>
      </p:ext>
    </p:extLst>
  </p:cSld>
  <p:clrMap bg1="dk1" tx1="lt1" bg2="dk2" tx2="lt2" accent1="accent1" accent2="accent2" accent3="accent3" accent4="accent4" accent5="accent5" accent6="accent6" hlink="hlink" folHlink="folHlink"/>
  <p:sldLayoutIdLst>
    <p:sldLayoutId id="2147484828" r:id="rId1"/>
    <p:sldLayoutId id="2147484829" r:id="rId2"/>
    <p:sldLayoutId id="2147484830" r:id="rId3"/>
    <p:sldLayoutId id="2147484831" r:id="rId4"/>
    <p:sldLayoutId id="2147484832" r:id="rId5"/>
    <p:sldLayoutId id="2147484833" r:id="rId6"/>
    <p:sldLayoutId id="2147484834" r:id="rId7"/>
    <p:sldLayoutId id="2147484835" r:id="rId8"/>
    <p:sldLayoutId id="2147484836" r:id="rId9"/>
    <p:sldLayoutId id="2147484837" r:id="rId10"/>
    <p:sldLayoutId id="2147484838" r:id="rId11"/>
  </p:sldLayoutIdLst>
  <p:txStyles>
    <p:titleStyle>
      <a:lvl1pPr algn="l" defTabSz="456793" rtl="0" eaLnBrk="1" latinLnBrk="0" hangingPunct="1">
        <a:spcBef>
          <a:spcPct val="0"/>
        </a:spcBef>
        <a:buNone/>
        <a:defRPr sz="3200" kern="1200">
          <a:solidFill>
            <a:schemeClr val="tx1"/>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600" indent="-342600" algn="l" defTabSz="456793" rtl="0" eaLnBrk="1" latinLnBrk="0" hangingPunct="1">
        <a:spcBef>
          <a:spcPct val="20000"/>
        </a:spcBef>
        <a:spcAft>
          <a:spcPts val="600"/>
        </a:spcAft>
        <a:buClr>
          <a:schemeClr val="tx2"/>
        </a:buClr>
        <a:buFont typeface="Wingdings 2" charset="2"/>
        <a:buChar char=""/>
        <a:defRPr sz="1800" kern="1200">
          <a:solidFill>
            <a:schemeClr val="tx1"/>
          </a:solidFill>
          <a:latin typeface="+mn-lt"/>
          <a:ea typeface="+mn-ea"/>
          <a:cs typeface="+mn-cs"/>
        </a:defRPr>
      </a:lvl1pPr>
      <a:lvl2pPr marL="742293" indent="-285499" algn="l" defTabSz="456793" rtl="0" eaLnBrk="1" latinLnBrk="0" hangingPunct="1">
        <a:spcBef>
          <a:spcPct val="20000"/>
        </a:spcBef>
        <a:spcAft>
          <a:spcPts val="600"/>
        </a:spcAft>
        <a:buClr>
          <a:schemeClr val="tx2"/>
        </a:buClr>
        <a:buFont typeface="Wingdings 2" charset="2"/>
        <a:buChar char=""/>
        <a:defRPr sz="1600" kern="1200">
          <a:solidFill>
            <a:schemeClr val="tx1"/>
          </a:solidFill>
          <a:latin typeface="+mn-lt"/>
          <a:ea typeface="+mn-ea"/>
          <a:cs typeface="+mn-cs"/>
        </a:defRPr>
      </a:lvl2pPr>
      <a:lvl3pPr marL="1141986" indent="-228395" algn="l" defTabSz="456793" rtl="0" eaLnBrk="1" latinLnBrk="0" hangingPunct="1">
        <a:spcBef>
          <a:spcPct val="20000"/>
        </a:spcBef>
        <a:spcAft>
          <a:spcPts val="600"/>
        </a:spcAft>
        <a:buClr>
          <a:schemeClr val="tx2"/>
        </a:buClr>
        <a:buFont typeface="Wingdings 2" charset="2"/>
        <a:buChar char=""/>
        <a:defRPr sz="1400" kern="1200">
          <a:solidFill>
            <a:schemeClr val="tx1"/>
          </a:solidFill>
          <a:latin typeface="+mn-lt"/>
          <a:ea typeface="+mn-ea"/>
          <a:cs typeface="+mn-cs"/>
        </a:defRPr>
      </a:lvl3pPr>
      <a:lvl4pPr marL="1598783" indent="-228395" algn="l" defTabSz="456793" rtl="0" eaLnBrk="1" latinLnBrk="0" hangingPunct="1">
        <a:spcBef>
          <a:spcPct val="20000"/>
        </a:spcBef>
        <a:spcAft>
          <a:spcPts val="600"/>
        </a:spcAft>
        <a:buClr>
          <a:schemeClr val="tx2"/>
        </a:buClr>
        <a:buFont typeface="Wingdings 2" charset="2"/>
        <a:buChar char=""/>
        <a:defRPr sz="1200" kern="1200">
          <a:solidFill>
            <a:schemeClr val="tx1"/>
          </a:solidFill>
          <a:latin typeface="+mn-lt"/>
          <a:ea typeface="+mn-ea"/>
          <a:cs typeface="+mn-cs"/>
        </a:defRPr>
      </a:lvl4pPr>
      <a:lvl5pPr marL="2055584" indent="-228395" algn="l" defTabSz="456793" rtl="0" eaLnBrk="1" latinLnBrk="0" hangingPunct="1">
        <a:spcBef>
          <a:spcPct val="20000"/>
        </a:spcBef>
        <a:spcAft>
          <a:spcPts val="600"/>
        </a:spcAft>
        <a:buClr>
          <a:schemeClr val="tx2"/>
        </a:buClr>
        <a:buFont typeface="Wingdings 2" charset="2"/>
        <a:buChar char=""/>
        <a:defRPr sz="1200" kern="1200">
          <a:solidFill>
            <a:schemeClr val="tx1"/>
          </a:solidFill>
          <a:latin typeface="+mn-lt"/>
          <a:ea typeface="+mn-ea"/>
          <a:cs typeface="+mn-cs"/>
        </a:defRPr>
      </a:lvl5pPr>
      <a:lvl6pPr marL="2512379" indent="-228395" algn="l" defTabSz="456793" rtl="0" eaLnBrk="1" latinLnBrk="0" hangingPunct="1">
        <a:spcBef>
          <a:spcPct val="20000"/>
        </a:spcBef>
        <a:buFont typeface="Arial"/>
        <a:buChar char="•"/>
        <a:defRPr sz="2000" kern="1200">
          <a:solidFill>
            <a:schemeClr val="tx1"/>
          </a:solidFill>
          <a:latin typeface="+mn-lt"/>
          <a:ea typeface="+mn-ea"/>
          <a:cs typeface="+mn-cs"/>
        </a:defRPr>
      </a:lvl6pPr>
      <a:lvl7pPr marL="2969173" indent="-228395" algn="l" defTabSz="456793" rtl="0" eaLnBrk="1" latinLnBrk="0" hangingPunct="1">
        <a:spcBef>
          <a:spcPct val="20000"/>
        </a:spcBef>
        <a:buFont typeface="Arial"/>
        <a:buChar char="•"/>
        <a:defRPr sz="2000" kern="1200">
          <a:solidFill>
            <a:schemeClr val="tx1"/>
          </a:solidFill>
          <a:latin typeface="+mn-lt"/>
          <a:ea typeface="+mn-ea"/>
          <a:cs typeface="+mn-cs"/>
        </a:defRPr>
      </a:lvl7pPr>
      <a:lvl8pPr marL="3425972" indent="-228395" algn="l" defTabSz="456793" rtl="0" eaLnBrk="1" latinLnBrk="0" hangingPunct="1">
        <a:spcBef>
          <a:spcPct val="20000"/>
        </a:spcBef>
        <a:buFont typeface="Arial"/>
        <a:buChar char="•"/>
        <a:defRPr sz="2000" kern="1200">
          <a:solidFill>
            <a:schemeClr val="tx1"/>
          </a:solidFill>
          <a:latin typeface="+mn-lt"/>
          <a:ea typeface="+mn-ea"/>
          <a:cs typeface="+mn-cs"/>
        </a:defRPr>
      </a:lvl8pPr>
      <a:lvl9pPr marL="3882762" indent="-228395" algn="l" defTabSz="45679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348" y="609617"/>
            <a:ext cx="7765321" cy="1326321"/>
          </a:xfrm>
          <a:prstGeom prst="rect">
            <a:avLst/>
          </a:prstGeom>
        </p:spPr>
        <p:txBody>
          <a:bodyPr vert="horz" lIns="91358" tIns="45679" rIns="91358" bIns="45679"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346" y="2096065"/>
            <a:ext cx="7765322" cy="3695136"/>
          </a:xfrm>
          <a:prstGeom prst="rect">
            <a:avLst/>
          </a:prstGeom>
        </p:spPr>
        <p:txBody>
          <a:bodyPr vert="horz" lIns="91358" tIns="45679" rIns="91358" bIns="4567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759052" y="5883292"/>
            <a:ext cx="2057400" cy="365125"/>
          </a:xfrm>
          <a:prstGeom prst="rect">
            <a:avLst/>
          </a:prstGeom>
        </p:spPr>
        <p:txBody>
          <a:bodyPr vert="horz" lIns="91358" tIns="45679" rIns="91358" bIns="45679" rtlCol="0" anchor="ctr"/>
          <a:lstStyle>
            <a:lvl1pPr algn="r">
              <a:defRPr sz="10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Rockwell"/>
                <a:ea typeface="ＭＳ Ｐゴシック" charset="0"/>
              </a:rPr>
              <a:pPr eaLnBrk="1" fontAlgn="auto" hangingPunct="1">
                <a:spcBef>
                  <a:spcPts val="0"/>
                </a:spcBef>
                <a:spcAft>
                  <a:spcPts val="0"/>
                </a:spcAft>
              </a:pPr>
              <a:t>7/6/20</a:t>
            </a:fld>
            <a:endParaRPr lang="en-US" dirty="0">
              <a:solidFill>
                <a:prstClr val="white">
                  <a:tint val="75000"/>
                </a:prstClr>
              </a:solidFill>
              <a:latin typeface="Rockwell"/>
              <a:ea typeface="ＭＳ Ｐゴシック" charset="0"/>
            </a:endParaRPr>
          </a:p>
        </p:txBody>
      </p:sp>
      <p:sp>
        <p:nvSpPr>
          <p:cNvPr id="5" name="Footer Placeholder 4"/>
          <p:cNvSpPr>
            <a:spLocks noGrp="1"/>
          </p:cNvSpPr>
          <p:nvPr>
            <p:ph type="ftr" sz="quarter" idx="3"/>
          </p:nvPr>
        </p:nvSpPr>
        <p:spPr>
          <a:xfrm>
            <a:off x="685362" y="5883292"/>
            <a:ext cx="5004649" cy="365125"/>
          </a:xfrm>
          <a:prstGeom prst="rect">
            <a:avLst/>
          </a:prstGeom>
        </p:spPr>
        <p:txBody>
          <a:bodyPr vert="horz" lIns="91358" tIns="45679" rIns="91358" bIns="45679" rtlCol="0" anchor="ctr"/>
          <a:lstStyle>
            <a:lvl1pPr algn="l">
              <a:defRPr sz="10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Rockwell"/>
              <a:ea typeface="ＭＳ Ｐゴシック" charset="0"/>
            </a:endParaRPr>
          </a:p>
        </p:txBody>
      </p:sp>
      <p:sp>
        <p:nvSpPr>
          <p:cNvPr id="6" name="Slide Number Placeholder 5"/>
          <p:cNvSpPr>
            <a:spLocks noGrp="1"/>
          </p:cNvSpPr>
          <p:nvPr>
            <p:ph type="sldNum" sz="quarter" idx="4"/>
          </p:nvPr>
        </p:nvSpPr>
        <p:spPr>
          <a:xfrm>
            <a:off x="7885511" y="5883292"/>
            <a:ext cx="565159" cy="365125"/>
          </a:xfrm>
          <a:prstGeom prst="rect">
            <a:avLst/>
          </a:prstGeom>
        </p:spPr>
        <p:txBody>
          <a:bodyPr vert="horz" lIns="91358" tIns="45679" rIns="91358" bIns="45679" rtlCol="0" anchor="ctr"/>
          <a:lstStyle>
            <a:lvl1pPr algn="r">
              <a:defRPr sz="10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Rockwell"/>
                <a:ea typeface="ＭＳ Ｐゴシック" charset="0"/>
              </a:rPr>
              <a:pPr eaLnBrk="1" fontAlgn="auto" hangingPunct="1">
                <a:spcBef>
                  <a:spcPts val="0"/>
                </a:spcBef>
                <a:spcAft>
                  <a:spcPts val="0"/>
                </a:spcAft>
              </a:pPr>
              <a:t>‹#›</a:t>
            </a:fld>
            <a:endParaRPr lang="en-US" dirty="0">
              <a:solidFill>
                <a:prstClr val="white">
                  <a:tint val="75000"/>
                </a:prstClr>
              </a:solidFill>
              <a:latin typeface="Rockwell"/>
              <a:ea typeface="ＭＳ Ｐゴシック" charset="0"/>
            </a:endParaRPr>
          </a:p>
        </p:txBody>
      </p:sp>
    </p:spTree>
    <p:extLst>
      <p:ext uri="{BB962C8B-B14F-4D97-AF65-F5344CB8AC3E}">
        <p14:creationId xmlns:p14="http://schemas.microsoft.com/office/powerpoint/2010/main" val="3653105195"/>
      </p:ext>
    </p:extLst>
  </p:cSld>
  <p:clrMap bg1="dk1" tx1="lt1" bg2="dk2" tx2="lt2" accent1="accent1" accent2="accent2" accent3="accent3" accent4="accent4" accent5="accent5" accent6="accent6" hlink="hlink" folHlink="folHlink"/>
  <p:sldLayoutIdLst>
    <p:sldLayoutId id="2147484840" r:id="rId1"/>
    <p:sldLayoutId id="2147484841" r:id="rId2"/>
    <p:sldLayoutId id="2147484842" r:id="rId3"/>
    <p:sldLayoutId id="2147484843" r:id="rId4"/>
    <p:sldLayoutId id="2147484844" r:id="rId5"/>
    <p:sldLayoutId id="2147484845" r:id="rId6"/>
    <p:sldLayoutId id="2147484846" r:id="rId7"/>
    <p:sldLayoutId id="2147484847" r:id="rId8"/>
    <p:sldLayoutId id="2147484848" r:id="rId9"/>
    <p:sldLayoutId id="2147484849" r:id="rId10"/>
    <p:sldLayoutId id="2147484850" r:id="rId11"/>
    <p:sldLayoutId id="2147484851" r:id="rId12"/>
    <p:sldLayoutId id="2147484852" r:id="rId13"/>
    <p:sldLayoutId id="2147484853" r:id="rId14"/>
    <p:sldLayoutId id="2147484854" r:id="rId15"/>
    <p:sldLayoutId id="2147484855" r:id="rId16"/>
    <p:sldLayoutId id="2147484856" r:id="rId17"/>
  </p:sldLayoutIdLst>
  <p:txStyles>
    <p:titleStyle>
      <a:lvl1pPr algn="ctr" defTabSz="913589" rtl="0" eaLnBrk="1" latinLnBrk="0" hangingPunct="1">
        <a:lnSpc>
          <a:spcPct val="90000"/>
        </a:lnSpc>
        <a:spcBef>
          <a:spcPct val="0"/>
        </a:spcBef>
        <a:buNone/>
        <a:defRPr sz="3400" b="1" i="0" kern="1200" cap="all">
          <a:solidFill>
            <a:schemeClr val="tx1"/>
          </a:solidFill>
          <a:effectLst>
            <a:outerShdw blurRad="50800" dist="63500" dir="2700000" algn="tl" rotWithShape="0">
              <a:srgbClr val="000000">
                <a:alpha val="48000"/>
              </a:srgbClr>
            </a:outerShdw>
          </a:effectLst>
          <a:latin typeface="+mj-lt"/>
          <a:ea typeface="+mj-ea"/>
          <a:cs typeface="+mj-cs"/>
        </a:defRPr>
      </a:lvl1pPr>
    </p:titleStyle>
    <p:bodyStyle>
      <a:lvl1pPr marL="228395" indent="-228395" algn="l" defTabSz="913589" rtl="0" eaLnBrk="1" latinLnBrk="0" hangingPunct="1">
        <a:lnSpc>
          <a:spcPct val="120000"/>
        </a:lnSpc>
        <a:spcBef>
          <a:spcPts val="1000"/>
        </a:spcBef>
        <a:buFont typeface="Arial" panose="020B0604020202020204" pitchFamily="34" charset="0"/>
        <a:buChar char="•"/>
        <a:defRPr sz="2000" kern="1200">
          <a:solidFill>
            <a:schemeClr val="tx1"/>
          </a:solidFill>
          <a:effectLst>
            <a:outerShdw blurRad="50800" dist="38100" dir="2700000" algn="tl" rotWithShape="0">
              <a:srgbClr val="000000">
                <a:alpha val="48000"/>
              </a:srgbClr>
            </a:outerShdw>
          </a:effectLst>
          <a:latin typeface="+mn-lt"/>
          <a:ea typeface="+mn-ea"/>
          <a:cs typeface="+mn-cs"/>
        </a:defRPr>
      </a:lvl1pPr>
      <a:lvl2pPr marL="685195" indent="-228395" algn="l" defTabSz="913589" rtl="0" eaLnBrk="1" latinLnBrk="0" hangingPunct="1">
        <a:lnSpc>
          <a:spcPct val="120000"/>
        </a:lnSpc>
        <a:spcBef>
          <a:spcPts val="500"/>
        </a:spcBef>
        <a:buFont typeface="Arial" panose="020B0604020202020204" pitchFamily="34" charset="0"/>
        <a:buChar char="•"/>
        <a:defRPr sz="1800" kern="1200">
          <a:solidFill>
            <a:schemeClr val="tx1"/>
          </a:solidFill>
          <a:effectLst>
            <a:outerShdw blurRad="50800" dist="38100" dir="2700000" algn="tl" rotWithShape="0">
              <a:srgbClr val="000000">
                <a:alpha val="48000"/>
              </a:srgbClr>
            </a:outerShdw>
          </a:effectLst>
          <a:latin typeface="+mn-lt"/>
          <a:ea typeface="+mn-ea"/>
          <a:cs typeface="+mn-cs"/>
        </a:defRPr>
      </a:lvl2pPr>
      <a:lvl3pPr marL="1141986" indent="-228395" algn="l" defTabSz="913589" rtl="0" eaLnBrk="1" latinLnBrk="0" hangingPunct="1">
        <a:lnSpc>
          <a:spcPct val="120000"/>
        </a:lnSpc>
        <a:spcBef>
          <a:spcPts val="500"/>
        </a:spcBef>
        <a:buFont typeface="Arial" panose="020B0604020202020204" pitchFamily="34" charset="0"/>
        <a:buChar char="•"/>
        <a:defRPr sz="1600" kern="1200">
          <a:solidFill>
            <a:schemeClr val="tx1"/>
          </a:solidFill>
          <a:effectLst>
            <a:outerShdw blurRad="50800" dist="38100" dir="2700000" algn="tl" rotWithShape="0">
              <a:srgbClr val="000000">
                <a:alpha val="48000"/>
              </a:srgbClr>
            </a:outerShdw>
          </a:effectLst>
          <a:latin typeface="+mn-lt"/>
          <a:ea typeface="+mn-ea"/>
          <a:cs typeface="+mn-cs"/>
        </a:defRPr>
      </a:lvl3pPr>
      <a:lvl4pPr marL="1598783" indent="-228395" algn="l" defTabSz="913589" rtl="0" eaLnBrk="1" latinLnBrk="0" hangingPunct="1">
        <a:lnSpc>
          <a:spcPct val="120000"/>
        </a:lnSpc>
        <a:spcBef>
          <a:spcPts val="500"/>
        </a:spcBef>
        <a:buFont typeface="Arial" panose="020B0604020202020204" pitchFamily="34" charset="0"/>
        <a:buChar char="•"/>
        <a:defRPr sz="1400" kern="1200">
          <a:solidFill>
            <a:schemeClr val="tx1"/>
          </a:solidFill>
          <a:effectLst>
            <a:outerShdw blurRad="50800" dist="38100" dir="2700000" algn="tl" rotWithShape="0">
              <a:srgbClr val="000000">
                <a:alpha val="48000"/>
              </a:srgbClr>
            </a:outerShdw>
          </a:effectLst>
          <a:latin typeface="+mn-lt"/>
          <a:ea typeface="+mn-ea"/>
          <a:cs typeface="+mn-cs"/>
        </a:defRPr>
      </a:lvl4pPr>
      <a:lvl5pPr marL="2055584"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5pPr>
      <a:lvl6pPr marL="2512379"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6pPr>
      <a:lvl7pPr marL="2969173"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7pPr>
      <a:lvl8pPr marL="3425972"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8pPr>
      <a:lvl9pPr marL="3882762"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1026"/>
          <p:cNvGrpSpPr>
            <a:grpSpLocks/>
          </p:cNvGrpSpPr>
          <p:nvPr/>
        </p:nvGrpSpPr>
        <p:grpSpPr bwMode="auto">
          <a:xfrm>
            <a:off x="2" y="0"/>
            <a:ext cx="7242175" cy="1981200"/>
            <a:chOff x="0" y="0"/>
            <a:chExt cx="4562" cy="1248"/>
          </a:xfrm>
        </p:grpSpPr>
        <p:sp>
          <p:nvSpPr>
            <p:cNvPr id="365571" name="Freeform 1027"/>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p:spPr>
          <p:txBody>
            <a:bodyPr/>
            <a:lstStyle/>
            <a:p>
              <a:pPr algn="l">
                <a:defRPr/>
              </a:pPr>
              <a:endParaRPr lang="en-US" sz="2000">
                <a:solidFill>
                  <a:srgbClr val="FFFFFF"/>
                </a:solidFill>
                <a:latin typeface="Arial" charset="0"/>
                <a:cs typeface="Arial" charset="0"/>
              </a:endParaRPr>
            </a:p>
          </p:txBody>
        </p:sp>
        <p:sp>
          <p:nvSpPr>
            <p:cNvPr id="63497" name="Freeform 1028"/>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65573" name="Rectangle 1029"/>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365574" name="Rectangle 1030"/>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5575" name="Rectangle 1031"/>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defRPr sz="12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65576" name="Rectangle 1032"/>
          <p:cNvSpPr>
            <a:spLocks noGrp="1" noChangeArrowheads="1"/>
          </p:cNvSpPr>
          <p:nvPr>
            <p:ph type="ftr" sz="quarter" idx="3"/>
          </p:nvPr>
        </p:nvSpPr>
        <p:spPr bwMode="auto">
          <a:xfrm>
            <a:off x="3124201" y="6248400"/>
            <a:ext cx="2895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lgn="ctr">
              <a:defRPr sz="12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65577" name="Rectangle 1033"/>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806741786"/>
      </p:ext>
    </p:extLst>
  </p:cSld>
  <p:clrMap bg1="dk2" tx1="lt1" bg2="dk1" tx2="lt2" accent1="accent1" accent2="accent2" accent3="accent3" accent4="accent4" accent5="accent5" accent6="accent6" hlink="hlink" folHlink="folHlink"/>
  <p:sldLayoutIdLst>
    <p:sldLayoutId id="2147484197" r:id="rId1"/>
    <p:sldLayoutId id="2147484198" r:id="rId2"/>
    <p:sldLayoutId id="2147484199" r:id="rId3"/>
    <p:sldLayoutId id="2147484200" r:id="rId4"/>
    <p:sldLayoutId id="2147484201" r:id="rId5"/>
    <p:sldLayoutId id="2147484202" r:id="rId6"/>
    <p:sldLayoutId id="2147484203" r:id="rId7"/>
    <p:sldLayoutId id="2147484204" r:id="rId8"/>
    <p:sldLayoutId id="2147484205" r:id="rId9"/>
    <p:sldLayoutId id="2147484206" r:id="rId10"/>
    <p:sldLayoutId id="214748420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600" indent="-3426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128"/>
        </a:defRPr>
      </a:lvl1pPr>
      <a:lvl2pPr marL="742293" indent="-285499"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1986" indent="-228395"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598783" indent="-228395"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5584" indent="-228395"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2379"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69173"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5972"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2762"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13" cstate="print"/>
          <a:stretch>
            <a:fillRect/>
          </a:stretch>
        </p:blipFill>
        <p:spPr>
          <a:xfrm>
            <a:off x="0" y="0"/>
            <a:ext cx="9144000" cy="6858000"/>
          </a:xfrm>
          <a:prstGeom prst="rect">
            <a:avLst/>
          </a:prstGeom>
        </p:spPr>
      </p:pic>
      <p:sp>
        <p:nvSpPr>
          <p:cNvPr id="2" name="Title Placeholder 1"/>
          <p:cNvSpPr>
            <a:spLocks noGrp="1"/>
          </p:cNvSpPr>
          <p:nvPr>
            <p:ph type="title"/>
          </p:nvPr>
        </p:nvSpPr>
        <p:spPr>
          <a:xfrm>
            <a:off x="609601" y="274638"/>
            <a:ext cx="7924800" cy="1143000"/>
          </a:xfrm>
          <a:prstGeom prst="rect">
            <a:avLst/>
          </a:prstGeom>
        </p:spPr>
        <p:txBody>
          <a:bodyPr vert="horz" lIns="91358" tIns="45679" rIns="91358" bIns="45679" rtlCol="0" anchor="b"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609601" y="1600216"/>
            <a:ext cx="7924800" cy="4525963"/>
          </a:xfrm>
          <a:prstGeom prst="rect">
            <a:avLst/>
          </a:prstGeom>
        </p:spPr>
        <p:txBody>
          <a:bodyPr vert="horz" lIns="91358" tIns="45679" rIns="91358" bIns="4567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715000" y="6356365"/>
            <a:ext cx="1524000" cy="365125"/>
          </a:xfrm>
          <a:prstGeom prst="rect">
            <a:avLst/>
          </a:prstGeom>
        </p:spPr>
        <p:txBody>
          <a:bodyPr vert="horz" lIns="91358" tIns="45679" rIns="91358" bIns="45679" rtlCol="0" anchor="ctr"/>
          <a:lstStyle>
            <a:lvl1pPr algn="r">
              <a:defRPr sz="1000" strike="noStrike" spc="60" baseline="0">
                <a:solidFill>
                  <a:schemeClr val="tx1"/>
                </a:solidFill>
              </a:defRPr>
            </a:lvl1pPr>
          </a:lstStyle>
          <a:p>
            <a:pPr eaLnBrk="1" fontAlgn="auto" hangingPunct="1">
              <a:spcBef>
                <a:spcPts val="0"/>
              </a:spcBef>
              <a:spcAft>
                <a:spcPts val="0"/>
              </a:spcAft>
            </a:pPr>
            <a:fld id="{4F702E6C-E54F-4ADA-B1BB-3935B4D38A3F}" type="datetimeFigureOut">
              <a:rPr lang="en-US" smtClean="0">
                <a:solidFill>
                  <a:srgbClr val="FFFFFF"/>
                </a:solidFill>
                <a:latin typeface="Arial Narrow"/>
                <a:ea typeface="ＭＳ Ｐゴシック" charset="0"/>
              </a:rPr>
              <a:pPr eaLnBrk="1" fontAlgn="auto" hangingPunct="1">
                <a:spcBef>
                  <a:spcPts val="0"/>
                </a:spcBef>
                <a:spcAft>
                  <a:spcPts val="0"/>
                </a:spcAft>
              </a:pPr>
              <a:t>7/6/20</a:t>
            </a:fld>
            <a:endParaRPr lang="en-US" dirty="0">
              <a:solidFill>
                <a:srgbClr val="FFFFFF"/>
              </a:solidFill>
              <a:latin typeface="Arial Narrow"/>
              <a:ea typeface="ＭＳ Ｐゴシック" charset="0"/>
            </a:endParaRPr>
          </a:p>
        </p:txBody>
      </p:sp>
      <p:sp>
        <p:nvSpPr>
          <p:cNvPr id="5" name="Footer Placeholder 4"/>
          <p:cNvSpPr>
            <a:spLocks noGrp="1"/>
          </p:cNvSpPr>
          <p:nvPr>
            <p:ph type="ftr" sz="quarter" idx="3"/>
          </p:nvPr>
        </p:nvSpPr>
        <p:spPr>
          <a:xfrm>
            <a:off x="609601" y="6356365"/>
            <a:ext cx="2895600" cy="365125"/>
          </a:xfrm>
          <a:prstGeom prst="rect">
            <a:avLst/>
          </a:prstGeom>
        </p:spPr>
        <p:txBody>
          <a:bodyPr vert="horz" lIns="91358" tIns="45679" rIns="91358" bIns="45679" rtlCol="0" anchor="ctr"/>
          <a:lstStyle>
            <a:lvl1pPr algn="l">
              <a:defRPr sz="1000" cap="all" spc="60" baseline="0">
                <a:solidFill>
                  <a:schemeClr val="tx1"/>
                </a:solidFill>
              </a:defRPr>
            </a:lvl1pPr>
          </a:lstStyle>
          <a:p>
            <a:pPr eaLnBrk="1" fontAlgn="auto" hangingPunct="1">
              <a:spcBef>
                <a:spcPts val="0"/>
              </a:spcBef>
              <a:spcAft>
                <a:spcPts val="0"/>
              </a:spcAft>
            </a:pPr>
            <a:endParaRPr lang="en-US" dirty="0">
              <a:solidFill>
                <a:srgbClr val="FFFFFF"/>
              </a:solidFill>
              <a:latin typeface="Arial Narrow"/>
              <a:ea typeface="ＭＳ Ｐゴシック" charset="0"/>
            </a:endParaRPr>
          </a:p>
        </p:txBody>
      </p:sp>
      <p:sp>
        <p:nvSpPr>
          <p:cNvPr id="6" name="Slide Number Placeholder 5"/>
          <p:cNvSpPr>
            <a:spLocks noGrp="1"/>
          </p:cNvSpPr>
          <p:nvPr>
            <p:ph type="sldNum" sz="quarter" idx="4"/>
          </p:nvPr>
        </p:nvSpPr>
        <p:spPr>
          <a:xfrm>
            <a:off x="7543800" y="6356365"/>
            <a:ext cx="990600" cy="365125"/>
          </a:xfrm>
          <a:prstGeom prst="rect">
            <a:avLst/>
          </a:prstGeom>
        </p:spPr>
        <p:txBody>
          <a:bodyPr vert="horz" lIns="91358" tIns="45679" rIns="91358" bIns="45679" rtlCol="0" anchor="ctr"/>
          <a:lstStyle>
            <a:lvl1pPr algn="r">
              <a:defRPr sz="1100" baseline="0">
                <a:solidFill>
                  <a:schemeClr val="tx1"/>
                </a:solidFill>
              </a:defRPr>
            </a:lvl1pPr>
          </a:lstStyle>
          <a:p>
            <a:pPr eaLnBrk="1" fontAlgn="auto" hangingPunct="1">
              <a:spcBef>
                <a:spcPts val="0"/>
              </a:spcBef>
              <a:spcAft>
                <a:spcPts val="0"/>
              </a:spcAft>
            </a:pPr>
            <a:fld id="{C5F3F7F1-2F37-47F2-BA62-FAA355CF0C4B}" type="slidenum">
              <a:rPr lang="en-US" smtClean="0">
                <a:solidFill>
                  <a:srgbClr val="FFFFFF"/>
                </a:solidFill>
                <a:latin typeface="Arial Narrow"/>
                <a:ea typeface="ＭＳ Ｐゴシック" charset="0"/>
              </a:rPr>
              <a:pPr eaLnBrk="1" fontAlgn="auto" hangingPunct="1">
                <a:spcBef>
                  <a:spcPts val="0"/>
                </a:spcBef>
                <a:spcAft>
                  <a:spcPts val="0"/>
                </a:spcAft>
              </a:pPr>
              <a:t>‹#›</a:t>
            </a:fld>
            <a:endParaRPr lang="en-US" dirty="0">
              <a:solidFill>
                <a:srgbClr val="FFFFFF"/>
              </a:solidFill>
              <a:latin typeface="Arial Narrow"/>
              <a:ea typeface="ＭＳ Ｐゴシック" charset="0"/>
            </a:endParaRPr>
          </a:p>
        </p:txBody>
      </p:sp>
    </p:spTree>
    <p:extLst>
      <p:ext uri="{BB962C8B-B14F-4D97-AF65-F5344CB8AC3E}">
        <p14:creationId xmlns:p14="http://schemas.microsoft.com/office/powerpoint/2010/main" val="2406788728"/>
      </p:ext>
    </p:extLst>
  </p:cSld>
  <p:clrMap bg1="dk1" tx1="lt1" bg2="dk2" tx2="lt2" accent1="accent1" accent2="accent2" accent3="accent3" accent4="accent4" accent5="accent5" accent6="accent6" hlink="hlink" folHlink="folHlink"/>
  <p:sldLayoutIdLst>
    <p:sldLayoutId id="2147484858" r:id="rId1"/>
    <p:sldLayoutId id="2147484859" r:id="rId2"/>
    <p:sldLayoutId id="2147484860" r:id="rId3"/>
    <p:sldLayoutId id="2147484861" r:id="rId4"/>
    <p:sldLayoutId id="2147484862" r:id="rId5"/>
    <p:sldLayoutId id="2147484863" r:id="rId6"/>
    <p:sldLayoutId id="2147484864" r:id="rId7"/>
    <p:sldLayoutId id="2147484865" r:id="rId8"/>
    <p:sldLayoutId id="2147484866" r:id="rId9"/>
    <p:sldLayoutId id="2147484867" r:id="rId10"/>
    <p:sldLayoutId id="2147484868" r:id="rId11"/>
  </p:sldLayoutIdLst>
  <p:txStyles>
    <p:titleStyle>
      <a:lvl1pPr algn="l" defTabSz="913589" rtl="0" eaLnBrk="1" latinLnBrk="0" hangingPunct="1">
        <a:spcBef>
          <a:spcPct val="0"/>
        </a:spcBef>
        <a:buNone/>
        <a:defRPr sz="3000" kern="1200" cap="all" spc="50"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600" indent="-342600"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1pPr>
      <a:lvl2pPr marL="742293" indent="-285499"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2pPr>
      <a:lvl3pPr marL="1141986"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3pPr>
      <a:lvl4pPr marL="1598783"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4pPr>
      <a:lvl5pPr marL="2055584"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5pPr>
      <a:lvl6pPr marL="2512379"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6pPr>
      <a:lvl7pPr marL="2969173"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7pPr>
      <a:lvl8pPr marL="3425972"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8pPr>
      <a:lvl9pPr marL="3882762"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669957350"/>
      </p:ext>
    </p:extLst>
  </p:cSld>
  <p:clrMap bg1="lt1" tx1="dk1" bg2="lt2" tx2="dk2" accent1="accent1" accent2="accent2" accent3="accent3" accent4="accent4" accent5="accent5" accent6="accent6" hlink="hlink" folHlink="folHlink"/>
  <p:sldLayoutIdLst>
    <p:sldLayoutId id="2147484870" r:id="rId1"/>
    <p:sldLayoutId id="2147484871" r:id="rId2"/>
    <p:sldLayoutId id="2147484872" r:id="rId3"/>
    <p:sldLayoutId id="2147484873" r:id="rId4"/>
    <p:sldLayoutId id="2147484874" r:id="rId5"/>
    <p:sldLayoutId id="2147484875" r:id="rId6"/>
    <p:sldLayoutId id="2147484876" r:id="rId7"/>
    <p:sldLayoutId id="2147484877" r:id="rId8"/>
    <p:sldLayoutId id="2147484878" r:id="rId9"/>
    <p:sldLayoutId id="2147484879" r:id="rId10"/>
    <p:sldLayoutId id="214748488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41"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9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13" indent="-342413" algn="l" rtl="0" eaLnBrk="0" fontAlgn="base" hangingPunct="0">
        <a:spcBef>
          <a:spcPct val="20000"/>
        </a:spcBef>
        <a:spcAft>
          <a:spcPct val="0"/>
        </a:spcAft>
        <a:buChar char="•"/>
        <a:defRPr sz="3200">
          <a:solidFill>
            <a:schemeClr val="tx1"/>
          </a:solidFill>
          <a:latin typeface="+mn-lt"/>
          <a:ea typeface="+mn-ea"/>
          <a:cs typeface="+mn-cs"/>
        </a:defRPr>
      </a:lvl1pPr>
      <a:lvl2pPr marL="741886" indent="-285350" algn="l" rtl="0" eaLnBrk="0" fontAlgn="base" hangingPunct="0">
        <a:spcBef>
          <a:spcPct val="20000"/>
        </a:spcBef>
        <a:spcAft>
          <a:spcPct val="0"/>
        </a:spcAft>
        <a:buChar char="–"/>
        <a:defRPr sz="2800">
          <a:solidFill>
            <a:schemeClr val="tx1"/>
          </a:solidFill>
          <a:latin typeface="+mn-lt"/>
          <a:ea typeface="+mn-ea"/>
          <a:cs typeface="+mn-cs"/>
        </a:defRPr>
      </a:lvl2pPr>
      <a:lvl3pPr marL="1141363"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12"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63" indent="-228273" algn="l" rtl="0" eaLnBrk="0" fontAlgn="base" hangingPunct="0">
        <a:spcBef>
          <a:spcPct val="20000"/>
        </a:spcBef>
        <a:spcAft>
          <a:spcPct val="0"/>
        </a:spcAft>
        <a:buChar char="»"/>
        <a:defRPr sz="2000">
          <a:solidFill>
            <a:schemeClr val="tx1"/>
          </a:solidFill>
          <a:latin typeface="+mn-lt"/>
          <a:ea typeface="+mn-ea"/>
          <a:cs typeface="+mn-cs"/>
        </a:defRPr>
      </a:lvl5pPr>
      <a:lvl6pPr marL="2511004" indent="-228273" algn="l" rtl="0" fontAlgn="base">
        <a:spcBef>
          <a:spcPct val="20000"/>
        </a:spcBef>
        <a:spcAft>
          <a:spcPct val="0"/>
        </a:spcAft>
        <a:buChar char="»"/>
        <a:defRPr sz="2000">
          <a:solidFill>
            <a:schemeClr val="tx1"/>
          </a:solidFill>
          <a:latin typeface="+mn-lt"/>
          <a:ea typeface="+mn-ea"/>
          <a:cs typeface="+mn-cs"/>
        </a:defRPr>
      </a:lvl6pPr>
      <a:lvl7pPr marL="2967555" indent="-228273" algn="l" rtl="0" fontAlgn="base">
        <a:spcBef>
          <a:spcPct val="20000"/>
        </a:spcBef>
        <a:spcAft>
          <a:spcPct val="0"/>
        </a:spcAft>
        <a:buChar char="»"/>
        <a:defRPr sz="2000">
          <a:solidFill>
            <a:schemeClr val="tx1"/>
          </a:solidFill>
          <a:latin typeface="+mn-lt"/>
          <a:ea typeface="+mn-ea"/>
          <a:cs typeface="+mn-cs"/>
        </a:defRPr>
      </a:lvl7pPr>
      <a:lvl8pPr marL="3424101" indent="-228273" algn="l" rtl="0" fontAlgn="base">
        <a:spcBef>
          <a:spcPct val="20000"/>
        </a:spcBef>
        <a:spcAft>
          <a:spcPct val="0"/>
        </a:spcAft>
        <a:buChar char="»"/>
        <a:defRPr sz="2000">
          <a:solidFill>
            <a:schemeClr val="tx1"/>
          </a:solidFill>
          <a:latin typeface="+mn-lt"/>
          <a:ea typeface="+mn-ea"/>
          <a:cs typeface="+mn-cs"/>
        </a:defRPr>
      </a:lvl8pPr>
      <a:lvl9pPr marL="3880643"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89"/>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defTabSz="912871" eaLnBrk="1" hangingPunct="1">
                <a:defRPr/>
              </a:pPr>
              <a:endParaRPr lang="en-US" sz="2400">
                <a:solidFill>
                  <a:srgbClr val="FFFFFF"/>
                </a:solidFill>
                <a:latin typeface="Times New Roman" charset="0"/>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2871" eaLnBrk="1" hangingPunct="1"/>
              <a:endParaRPr lang="en-US" sz="2400">
                <a:solidFill>
                  <a:srgbClr val="FFFFFF"/>
                </a:solidFill>
                <a:latin typeface="Times New Roman" charset="0"/>
                <a:ea typeface="ＭＳ Ｐゴシック"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64" tIns="45935" rIns="91864" bIns="45935"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64" tIns="45935" rIns="91864" bIns="45935" numCol="1" anchor="ctr" anchorCtr="0" compatLnSpc="1">
            <a:prstTxWarp prst="textNoShape">
              <a:avLst/>
            </a:prstTxWarp>
          </a:bodyPr>
          <a:lstStyle>
            <a:lvl1pPr>
              <a:defRPr sz="1400">
                <a:ea typeface="ＭＳ Ｐゴシック" charset="-128"/>
                <a:cs typeface="ＭＳ Ｐゴシック" charset="-128"/>
              </a:defRPr>
            </a:lvl1pPr>
          </a:lstStyle>
          <a:p>
            <a:pPr defTabSz="912871" eaLnBrk="1" hangingPunct="1">
              <a:defRPr/>
            </a:pPr>
            <a:endParaRPr lang="en-US">
              <a:solidFill>
                <a:srgbClr val="FFFFFF"/>
              </a:solidFill>
              <a:latin typeface="Times New Roman" charset="0"/>
            </a:endParaRPr>
          </a:p>
        </p:txBody>
      </p:sp>
      <p:sp>
        <p:nvSpPr>
          <p:cNvPr id="6151" name="Rectangle 7"/>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864" tIns="45935" rIns="91864" bIns="45935" numCol="1" anchor="ctr" anchorCtr="0" compatLnSpc="1">
            <a:prstTxWarp prst="textNoShape">
              <a:avLst/>
            </a:prstTxWarp>
          </a:bodyPr>
          <a:lstStyle>
            <a:lvl1pPr algn="ctr">
              <a:defRPr sz="1400">
                <a:ea typeface="ＭＳ Ｐゴシック" charset="-128"/>
                <a:cs typeface="ＭＳ Ｐゴシック" charset="-128"/>
              </a:defRPr>
            </a:lvl1pPr>
          </a:lstStyle>
          <a:p>
            <a:pPr defTabSz="912871" eaLnBrk="1" hangingPunct="1">
              <a:defRPr/>
            </a:pPr>
            <a:endParaRPr lang="en-US">
              <a:solidFill>
                <a:srgbClr val="FFFFFF"/>
              </a:solidFill>
              <a:latin typeface="Times New Roman" charset="0"/>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64" tIns="45935" rIns="91864" bIns="45935" numCol="1" anchor="ctr" anchorCtr="0" compatLnSpc="1">
            <a:prstTxWarp prst="textNoShape">
              <a:avLst/>
            </a:prstTxWarp>
          </a:bodyPr>
          <a:lstStyle>
            <a:lvl1pPr algn="r">
              <a:defRPr sz="1400"/>
            </a:lvl1pPr>
          </a:lstStyle>
          <a:p>
            <a:pPr defTabSz="912871" eaLnBrk="1" hangingPunct="1">
              <a:defRPr/>
            </a:pPr>
            <a:fld id="{D294187F-00A1-6040-B8D4-6AA4296BE230}" type="slidenum">
              <a:rPr lang="en-US">
                <a:solidFill>
                  <a:srgbClr val="FFFFFF"/>
                </a:solidFill>
                <a:latin typeface="Times New Roman" charset="0"/>
                <a:ea typeface="ＭＳ Ｐゴシック" charset="0"/>
              </a:rPr>
              <a:pPr defTabSz="912871" eaLnBrk="1" hangingPunct="1">
                <a:defRPr/>
              </a:pPr>
              <a:t>‹#›</a:t>
            </a:fld>
            <a:endParaRPr lang="en-US">
              <a:solidFill>
                <a:srgbClr val="FFFFFF"/>
              </a:solidFill>
              <a:latin typeface="Times New Roman" charset="0"/>
              <a:ea typeface="ＭＳ Ｐゴシック" charset="0"/>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31" tIns="45616" rIns="91231" bIns="4561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02778822"/>
      </p:ext>
    </p:extLst>
  </p:cSld>
  <p:clrMap bg1="dk2" tx1="lt1" bg2="dk1" tx2="lt2" accent1="accent1" accent2="accent2" accent3="accent3" accent4="accent4" accent5="accent5" accent6="accent6" hlink="hlink" folHlink="folHlink"/>
  <p:sldLayoutIdLst>
    <p:sldLayoutId id="2147484882" r:id="rId1"/>
    <p:sldLayoutId id="2147484883" r:id="rId2"/>
    <p:sldLayoutId id="2147484884" r:id="rId3"/>
    <p:sldLayoutId id="2147484885" r:id="rId4"/>
    <p:sldLayoutId id="2147484886" r:id="rId5"/>
    <p:sldLayoutId id="2147484887" r:id="rId6"/>
    <p:sldLayoutId id="2147484888" r:id="rId7"/>
    <p:sldLayoutId id="2147484889" r:id="rId8"/>
    <p:sldLayoutId id="2147484890" r:id="rId9"/>
    <p:sldLayoutId id="2147484891" r:id="rId10"/>
    <p:sldLayoutId id="2147484892" r:id="rId11"/>
    <p:sldLayoutId id="21474848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18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37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55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475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141" indent="-342141"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295" indent="-285125"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455" indent="-22809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6650" indent="-22809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2831" indent="-22809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016" indent="-22809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5203" indent="-22809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1384" indent="-22809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7569" indent="-22809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183" rtl="0" eaLnBrk="1" latinLnBrk="0" hangingPunct="1">
        <a:defRPr sz="1800" kern="1200">
          <a:solidFill>
            <a:schemeClr val="tx1"/>
          </a:solidFill>
          <a:latin typeface="+mn-lt"/>
          <a:ea typeface="+mn-ea"/>
          <a:cs typeface="+mn-cs"/>
        </a:defRPr>
      </a:lvl1pPr>
      <a:lvl2pPr marL="456183" algn="l" defTabSz="456183" rtl="0" eaLnBrk="1" latinLnBrk="0" hangingPunct="1">
        <a:defRPr sz="1800" kern="1200">
          <a:solidFill>
            <a:schemeClr val="tx1"/>
          </a:solidFill>
          <a:latin typeface="+mn-lt"/>
          <a:ea typeface="+mn-ea"/>
          <a:cs typeface="+mn-cs"/>
        </a:defRPr>
      </a:lvl2pPr>
      <a:lvl3pPr marL="912377" algn="l" defTabSz="456183" rtl="0" eaLnBrk="1" latinLnBrk="0" hangingPunct="1">
        <a:defRPr sz="1800" kern="1200">
          <a:solidFill>
            <a:schemeClr val="tx1"/>
          </a:solidFill>
          <a:latin typeface="+mn-lt"/>
          <a:ea typeface="+mn-ea"/>
          <a:cs typeface="+mn-cs"/>
        </a:defRPr>
      </a:lvl3pPr>
      <a:lvl4pPr marL="1368554" algn="l" defTabSz="456183" rtl="0" eaLnBrk="1" latinLnBrk="0" hangingPunct="1">
        <a:defRPr sz="1800" kern="1200">
          <a:solidFill>
            <a:schemeClr val="tx1"/>
          </a:solidFill>
          <a:latin typeface="+mn-lt"/>
          <a:ea typeface="+mn-ea"/>
          <a:cs typeface="+mn-cs"/>
        </a:defRPr>
      </a:lvl4pPr>
      <a:lvl5pPr marL="1824751" algn="l" defTabSz="456183" rtl="0" eaLnBrk="1" latinLnBrk="0" hangingPunct="1">
        <a:defRPr sz="1800" kern="1200">
          <a:solidFill>
            <a:schemeClr val="tx1"/>
          </a:solidFill>
          <a:latin typeface="+mn-lt"/>
          <a:ea typeface="+mn-ea"/>
          <a:cs typeface="+mn-cs"/>
        </a:defRPr>
      </a:lvl5pPr>
      <a:lvl6pPr marL="2280918" algn="l" defTabSz="456183" rtl="0" eaLnBrk="1" latinLnBrk="0" hangingPunct="1">
        <a:defRPr sz="1800" kern="1200">
          <a:solidFill>
            <a:schemeClr val="tx1"/>
          </a:solidFill>
          <a:latin typeface="+mn-lt"/>
          <a:ea typeface="+mn-ea"/>
          <a:cs typeface="+mn-cs"/>
        </a:defRPr>
      </a:lvl6pPr>
      <a:lvl7pPr marL="2737108" algn="l" defTabSz="456183" rtl="0" eaLnBrk="1" latinLnBrk="0" hangingPunct="1">
        <a:defRPr sz="1800" kern="1200">
          <a:solidFill>
            <a:schemeClr val="tx1"/>
          </a:solidFill>
          <a:latin typeface="+mn-lt"/>
          <a:ea typeface="+mn-ea"/>
          <a:cs typeface="+mn-cs"/>
        </a:defRPr>
      </a:lvl7pPr>
      <a:lvl8pPr marL="3193288" algn="l" defTabSz="456183" rtl="0" eaLnBrk="1" latinLnBrk="0" hangingPunct="1">
        <a:defRPr sz="1800" kern="1200">
          <a:solidFill>
            <a:schemeClr val="tx1"/>
          </a:solidFill>
          <a:latin typeface="+mn-lt"/>
          <a:ea typeface="+mn-ea"/>
          <a:cs typeface="+mn-cs"/>
        </a:defRPr>
      </a:lvl8pPr>
      <a:lvl9pPr marL="3649471" algn="l" defTabSz="456183"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9"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9" y="1125347"/>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t" anchorCtr="0" compatLnSpc="1">
            <a:prstTxWarp prst="textNoShape">
              <a:avLst/>
            </a:prstTxWarp>
          </a:bodyPr>
          <a:lstStyle>
            <a:lvl1pPr>
              <a:buClrTx/>
              <a:buFontTx/>
              <a:buNone/>
              <a:tabLst>
                <a:tab pos="0" algn="l"/>
                <a:tab pos="642212" algn="l"/>
                <a:tab pos="1284424" algn="l"/>
                <a:tab pos="1926642" algn="l"/>
                <a:tab pos="2568855" algn="l"/>
                <a:tab pos="3211073" algn="l"/>
                <a:tab pos="3853286" algn="l"/>
                <a:tab pos="4495506" algn="l"/>
                <a:tab pos="5137718" algn="l"/>
                <a:tab pos="5779930" algn="l"/>
                <a:tab pos="6422142" algn="l"/>
                <a:tab pos="7064357" algn="l"/>
              </a:tabLst>
              <a:defRPr>
                <a:solidFill>
                  <a:srgbClr val="000000"/>
                </a:solidFill>
              </a:defRPr>
            </a:lvl1pPr>
          </a:lstStyle>
          <a:p>
            <a:pPr defTabSz="321104">
              <a:buSzPct val="100000"/>
            </a:pPr>
            <a:endParaRPr lang="en-US">
              <a:latin typeface="Arial" charset="0"/>
              <a:ea typeface="ＭＳ Ｐゴシック" charset="0"/>
            </a:endParaRPr>
          </a:p>
        </p:txBody>
      </p:sp>
      <p:sp>
        <p:nvSpPr>
          <p:cNvPr id="1028" name="Rectangle 4"/>
          <p:cNvSpPr>
            <a:spLocks noGrp="1" noChangeArrowheads="1"/>
          </p:cNvSpPr>
          <p:nvPr>
            <p:ph type="ftr"/>
          </p:nvPr>
        </p:nvSpPr>
        <p:spPr bwMode="auto">
          <a:xfrm>
            <a:off x="2196979"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t" anchorCtr="0" compatLnSpc="1">
            <a:prstTxWarp prst="textNoShape">
              <a:avLst/>
            </a:prstTxWarp>
          </a:bodyPr>
          <a:lstStyle>
            <a:lvl1pPr>
              <a:buClrTx/>
              <a:buFontTx/>
              <a:buNone/>
              <a:tabLst>
                <a:tab pos="0" algn="l"/>
                <a:tab pos="642212" algn="l"/>
                <a:tab pos="1284424" algn="l"/>
                <a:tab pos="1926642" algn="l"/>
                <a:tab pos="2568855" algn="l"/>
                <a:tab pos="3211073" algn="l"/>
                <a:tab pos="3853286" algn="l"/>
                <a:tab pos="4495506" algn="l"/>
                <a:tab pos="5137718" algn="l"/>
                <a:tab pos="5779930" algn="l"/>
                <a:tab pos="6422142" algn="l"/>
                <a:tab pos="7064357" algn="l"/>
              </a:tabLst>
              <a:defRPr>
                <a:solidFill>
                  <a:srgbClr val="000000"/>
                </a:solidFill>
              </a:defRPr>
            </a:lvl1pPr>
          </a:lstStyle>
          <a:p>
            <a:pPr defTabSz="321104">
              <a:buSzPct val="100000"/>
            </a:pPr>
            <a:endParaRPr lang="en-US">
              <a:latin typeface="Arial" charset="0"/>
              <a:ea typeface="ＭＳ Ｐゴシック" charset="0"/>
            </a:endParaRPr>
          </a:p>
        </p:txBody>
      </p:sp>
      <p:sp>
        <p:nvSpPr>
          <p:cNvPr id="1029" name="Rectangle 5"/>
          <p:cNvSpPr>
            <a:spLocks noGrp="1" noChangeArrowheads="1"/>
          </p:cNvSpPr>
          <p:nvPr>
            <p:ph type="sldNum"/>
          </p:nvPr>
        </p:nvSpPr>
        <p:spPr bwMode="auto">
          <a:xfrm>
            <a:off x="4608282"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t" anchorCtr="0" compatLnSpc="1">
            <a:prstTxWarp prst="textNoShape">
              <a:avLst/>
            </a:prstTxWarp>
          </a:bodyPr>
          <a:lstStyle>
            <a:lvl1pPr>
              <a:buClrTx/>
              <a:buFontTx/>
              <a:buNone/>
              <a:tabLst>
                <a:tab pos="0" algn="l"/>
                <a:tab pos="642212" algn="l"/>
                <a:tab pos="1284424" algn="l"/>
                <a:tab pos="1926642" algn="l"/>
                <a:tab pos="2568855" algn="l"/>
                <a:tab pos="3211073" algn="l"/>
                <a:tab pos="3853286" algn="l"/>
                <a:tab pos="4495506" algn="l"/>
                <a:tab pos="5137718" algn="l"/>
                <a:tab pos="5779930" algn="l"/>
                <a:tab pos="6422142" algn="l"/>
                <a:tab pos="7064357" algn="l"/>
              </a:tabLst>
              <a:defRPr>
                <a:solidFill>
                  <a:srgbClr val="000000"/>
                </a:solidFill>
              </a:defRPr>
            </a:lvl1pPr>
          </a:lstStyle>
          <a:p>
            <a:pPr defTabSz="321104">
              <a:buSzPct val="100000"/>
            </a:pPr>
            <a:fld id="{C748B40F-A5D4-3142-9507-2A12DDF39390}" type="slidenum">
              <a:rPr lang="en-US" smtClean="0">
                <a:latin typeface="Arial" charset="0"/>
                <a:ea typeface="ＭＳ Ｐゴシック" charset="0"/>
              </a:rPr>
              <a:pPr defTabSz="321104">
                <a:buSzPct val="100000"/>
              </a:pPr>
              <a:t>‹#›</a:t>
            </a:fld>
            <a:endParaRPr lang="en-US">
              <a:latin typeface="Arial" charset="0"/>
              <a:ea typeface="ＭＳ Ｐゴシック" charset="0"/>
            </a:endParaRPr>
          </a:p>
        </p:txBody>
      </p:sp>
    </p:spTree>
    <p:extLst>
      <p:ext uri="{BB962C8B-B14F-4D97-AF65-F5344CB8AC3E}">
        <p14:creationId xmlns:p14="http://schemas.microsoft.com/office/powerpoint/2010/main" val="2568527370"/>
      </p:ext>
    </p:extLst>
  </p:cSld>
  <p:clrMap bg1="lt1" tx1="dk1" bg2="lt2" tx2="dk2" accent1="accent1" accent2="accent2" accent3="accent3" accent4="accent4" accent5="accent5" accent6="accent6" hlink="hlink" folHlink="folHlink"/>
  <p:sldLayoutIdLst>
    <p:sldLayoutId id="2147484895" r:id="rId1"/>
    <p:sldLayoutId id="2147484896" r:id="rId2"/>
    <p:sldLayoutId id="2147484897" r:id="rId3"/>
    <p:sldLayoutId id="2147484898" r:id="rId4"/>
    <p:sldLayoutId id="2147484899" r:id="rId5"/>
    <p:sldLayoutId id="2147484900" r:id="rId6"/>
    <p:sldLayoutId id="2147484901" r:id="rId7"/>
    <p:sldLayoutId id="2147484902" r:id="rId8"/>
    <p:sldLayoutId id="2147484903" r:id="rId9"/>
    <p:sldLayoutId id="2147484904" r:id="rId10"/>
    <p:sldLayoutId id="2147484905" r:id="rId11"/>
  </p:sldLayoutIdLst>
  <p:txStyles>
    <p:titleStyle>
      <a:lvl1pPr algn="ctr" defTabSz="321104"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1802" indent="-200692"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769"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872"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983"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098"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194"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309"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412"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33" indent="-240833" algn="l" defTabSz="321104"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1802" indent="-200692" algn="l" defTabSz="321104"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2769" indent="-160554" algn="l" defTabSz="321104"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3872"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4983"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6098"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194"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309"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412"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04" rtl="0" eaLnBrk="1" latinLnBrk="0" hangingPunct="1">
        <a:defRPr sz="1300" kern="1200">
          <a:solidFill>
            <a:schemeClr val="tx1"/>
          </a:solidFill>
          <a:latin typeface="+mn-lt"/>
          <a:ea typeface="+mn-ea"/>
          <a:cs typeface="+mn-cs"/>
        </a:defRPr>
      </a:lvl1pPr>
      <a:lvl2pPr marL="321104" algn="l" defTabSz="321104" rtl="0" eaLnBrk="1" latinLnBrk="0" hangingPunct="1">
        <a:defRPr sz="1300" kern="1200">
          <a:solidFill>
            <a:schemeClr val="tx1"/>
          </a:solidFill>
          <a:latin typeface="+mn-lt"/>
          <a:ea typeface="+mn-ea"/>
          <a:cs typeface="+mn-cs"/>
        </a:defRPr>
      </a:lvl2pPr>
      <a:lvl3pPr marL="642212" algn="l" defTabSz="321104" rtl="0" eaLnBrk="1" latinLnBrk="0" hangingPunct="1">
        <a:defRPr sz="1300" kern="1200">
          <a:solidFill>
            <a:schemeClr val="tx1"/>
          </a:solidFill>
          <a:latin typeface="+mn-lt"/>
          <a:ea typeface="+mn-ea"/>
          <a:cs typeface="+mn-cs"/>
        </a:defRPr>
      </a:lvl3pPr>
      <a:lvl4pPr marL="963319" algn="l" defTabSz="321104" rtl="0" eaLnBrk="1" latinLnBrk="0" hangingPunct="1">
        <a:defRPr sz="1300" kern="1200">
          <a:solidFill>
            <a:schemeClr val="tx1"/>
          </a:solidFill>
          <a:latin typeface="+mn-lt"/>
          <a:ea typeface="+mn-ea"/>
          <a:cs typeface="+mn-cs"/>
        </a:defRPr>
      </a:lvl4pPr>
      <a:lvl5pPr marL="1284424" algn="l" defTabSz="321104" rtl="0" eaLnBrk="1" latinLnBrk="0" hangingPunct="1">
        <a:defRPr sz="1300" kern="1200">
          <a:solidFill>
            <a:schemeClr val="tx1"/>
          </a:solidFill>
          <a:latin typeface="+mn-lt"/>
          <a:ea typeface="+mn-ea"/>
          <a:cs typeface="+mn-cs"/>
        </a:defRPr>
      </a:lvl5pPr>
      <a:lvl6pPr marL="1605537" algn="l" defTabSz="321104" rtl="0" eaLnBrk="1" latinLnBrk="0" hangingPunct="1">
        <a:defRPr sz="1300" kern="1200">
          <a:solidFill>
            <a:schemeClr val="tx1"/>
          </a:solidFill>
          <a:latin typeface="+mn-lt"/>
          <a:ea typeface="+mn-ea"/>
          <a:cs typeface="+mn-cs"/>
        </a:defRPr>
      </a:lvl6pPr>
      <a:lvl7pPr marL="1926642" algn="l" defTabSz="321104" rtl="0" eaLnBrk="1" latinLnBrk="0" hangingPunct="1">
        <a:defRPr sz="1300" kern="1200">
          <a:solidFill>
            <a:schemeClr val="tx1"/>
          </a:solidFill>
          <a:latin typeface="+mn-lt"/>
          <a:ea typeface="+mn-ea"/>
          <a:cs typeface="+mn-cs"/>
        </a:defRPr>
      </a:lvl7pPr>
      <a:lvl8pPr marL="2247753" algn="l" defTabSz="321104" rtl="0" eaLnBrk="1" latinLnBrk="0" hangingPunct="1">
        <a:defRPr sz="1300" kern="1200">
          <a:solidFill>
            <a:schemeClr val="tx1"/>
          </a:solidFill>
          <a:latin typeface="+mn-lt"/>
          <a:ea typeface="+mn-ea"/>
          <a:cs typeface="+mn-cs"/>
        </a:defRPr>
      </a:lvl8pPr>
      <a:lvl9pPr marL="2568855" algn="l" defTabSz="321104" rtl="0" eaLnBrk="1" latinLnBrk="0" hangingPunct="1">
        <a:defRPr sz="13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a:t>Click to edit Master title style</a:t>
            </a:r>
          </a:p>
        </p:txBody>
      </p:sp>
      <p:sp>
        <p:nvSpPr>
          <p:cNvPr id="38915" name="Text Placeholder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8983669"/>
      </p:ext>
    </p:extLst>
  </p:cSld>
  <p:clrMap bg1="dk2" tx1="lt1" bg2="dk1" tx2="lt2" accent1="accent1" accent2="accent2" accent3="accent3" accent4="accent4" accent5="accent5" accent6="accent6" hlink="hlink" folHlink="folHlink"/>
  <p:sldLayoutIdLst>
    <p:sldLayoutId id="2147484919" r:id="rId1"/>
    <p:sldLayoutId id="2147484920" r:id="rId2"/>
    <p:sldLayoutId id="2147484921" r:id="rId3"/>
    <p:sldLayoutId id="2147484922" r:id="rId4"/>
    <p:sldLayoutId id="2147484923" r:id="rId5"/>
    <p:sldLayoutId id="2147484924" r:id="rId6"/>
    <p:sldLayoutId id="2147484925" r:id="rId7"/>
    <p:sldLayoutId id="2147484926" r:id="rId8"/>
    <p:sldLayoutId id="2147484927" r:id="rId9"/>
    <p:sldLayoutId id="2147484928" r:id="rId10"/>
    <p:sldLayoutId id="2147484929" r:id="rId11"/>
  </p:sldLayoutIdLst>
  <p:transition>
    <p:fade/>
  </p:transition>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6543" algn="ctr" rtl="0" fontAlgn="base">
        <a:spcBef>
          <a:spcPct val="0"/>
        </a:spcBef>
        <a:spcAft>
          <a:spcPct val="0"/>
        </a:spcAft>
        <a:defRPr sz="4400" b="1">
          <a:solidFill>
            <a:schemeClr val="tx1"/>
          </a:solidFill>
          <a:latin typeface="Candara" charset="0"/>
          <a:ea typeface="ＭＳ Ｐゴシック" charset="0"/>
          <a:cs typeface="Arial" charset="0"/>
        </a:defRPr>
      </a:lvl6pPr>
      <a:lvl7pPr marL="913096" algn="ctr" rtl="0" fontAlgn="base">
        <a:spcBef>
          <a:spcPct val="0"/>
        </a:spcBef>
        <a:spcAft>
          <a:spcPct val="0"/>
        </a:spcAft>
        <a:defRPr sz="4400" b="1">
          <a:solidFill>
            <a:schemeClr val="tx1"/>
          </a:solidFill>
          <a:latin typeface="Candara" charset="0"/>
          <a:ea typeface="ＭＳ Ｐゴシック" charset="0"/>
          <a:cs typeface="Arial" charset="0"/>
        </a:defRPr>
      </a:lvl7pPr>
      <a:lvl8pPr marL="1369641" algn="ctr" rtl="0" fontAlgn="base">
        <a:spcBef>
          <a:spcPct val="0"/>
        </a:spcBef>
        <a:spcAft>
          <a:spcPct val="0"/>
        </a:spcAft>
        <a:defRPr sz="4400" b="1">
          <a:solidFill>
            <a:schemeClr val="tx1"/>
          </a:solidFill>
          <a:latin typeface="Candara" charset="0"/>
          <a:ea typeface="ＭＳ Ｐゴシック" charset="0"/>
          <a:cs typeface="Arial" charset="0"/>
        </a:defRPr>
      </a:lvl8pPr>
      <a:lvl9pPr marL="182619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413" indent="-342413"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1886" indent="-2853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1363" indent="-228273"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597912" indent="-228273"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4463" indent="-228273"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1004" indent="-228273"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67555" indent="-228273"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4101" indent="-228273"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0643" indent="-228273"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793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a:t>Click to edit Master title style</a:t>
            </a:r>
          </a:p>
        </p:txBody>
      </p:sp>
      <p:sp>
        <p:nvSpPr>
          <p:cNvPr id="167939" name="Text Placeholder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1772445"/>
      </p:ext>
    </p:extLst>
  </p:cSld>
  <p:clrMap bg1="dk2" tx1="lt1" bg2="dk1" tx2="lt2" accent1="accent1" accent2="accent2" accent3="accent3" accent4="accent4" accent5="accent5" accent6="accent6" hlink="hlink" folHlink="folHlink"/>
  <p:sldLayoutIdLst>
    <p:sldLayoutId id="2147484931" r:id="rId1"/>
    <p:sldLayoutId id="2147484932" r:id="rId2"/>
    <p:sldLayoutId id="2147484933" r:id="rId3"/>
    <p:sldLayoutId id="2147484934" r:id="rId4"/>
    <p:sldLayoutId id="2147484935" r:id="rId5"/>
    <p:sldLayoutId id="2147484936" r:id="rId6"/>
    <p:sldLayoutId id="2147484937" r:id="rId7"/>
    <p:sldLayoutId id="2147484938" r:id="rId8"/>
    <p:sldLayoutId id="2147484939" r:id="rId9"/>
    <p:sldLayoutId id="2147484940" r:id="rId10"/>
    <p:sldLayoutId id="2147484941" r:id="rId11"/>
  </p:sldLayoutIdLst>
  <p:transition>
    <p:fade/>
  </p:transition>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6543" algn="ctr" rtl="0" fontAlgn="base">
        <a:spcBef>
          <a:spcPct val="0"/>
        </a:spcBef>
        <a:spcAft>
          <a:spcPct val="0"/>
        </a:spcAft>
        <a:defRPr sz="4400" b="1">
          <a:solidFill>
            <a:schemeClr val="tx1"/>
          </a:solidFill>
          <a:latin typeface="Candara" charset="0"/>
          <a:ea typeface="ＭＳ Ｐゴシック" charset="0"/>
          <a:cs typeface="Arial" charset="0"/>
        </a:defRPr>
      </a:lvl6pPr>
      <a:lvl7pPr marL="913096" algn="ctr" rtl="0" fontAlgn="base">
        <a:spcBef>
          <a:spcPct val="0"/>
        </a:spcBef>
        <a:spcAft>
          <a:spcPct val="0"/>
        </a:spcAft>
        <a:defRPr sz="4400" b="1">
          <a:solidFill>
            <a:schemeClr val="tx1"/>
          </a:solidFill>
          <a:latin typeface="Candara" charset="0"/>
          <a:ea typeface="ＭＳ Ｐゴシック" charset="0"/>
          <a:cs typeface="Arial" charset="0"/>
        </a:defRPr>
      </a:lvl7pPr>
      <a:lvl8pPr marL="1369641" algn="ctr" rtl="0" fontAlgn="base">
        <a:spcBef>
          <a:spcPct val="0"/>
        </a:spcBef>
        <a:spcAft>
          <a:spcPct val="0"/>
        </a:spcAft>
        <a:defRPr sz="4400" b="1">
          <a:solidFill>
            <a:schemeClr val="tx1"/>
          </a:solidFill>
          <a:latin typeface="Candara" charset="0"/>
          <a:ea typeface="ＭＳ Ｐゴシック" charset="0"/>
          <a:cs typeface="Arial" charset="0"/>
        </a:defRPr>
      </a:lvl8pPr>
      <a:lvl9pPr marL="182619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413" indent="-342413"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1886" indent="-2853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1363" indent="-228273"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597912" indent="-228273"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4463" indent="-228273"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1004" indent="-228273"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67555" indent="-228273"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4101" indent="-228273"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0643" indent="-228273"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altLang="zh-CN"/>
              <a:t>Click to edit Master title style</a:t>
            </a:r>
          </a:p>
        </p:txBody>
      </p:sp>
      <p:sp>
        <p:nvSpPr>
          <p:cNvPr id="686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5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5365"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5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algn="r" eaLnBrk="1" hangingPunct="1">
              <a:defRPr sz="1400">
                <a:latin typeface="Times New Roman" charset="0"/>
              </a:defRPr>
            </a:lvl1pPr>
          </a:lstStyle>
          <a:p>
            <a:pPr>
              <a:defRPr/>
            </a:pPr>
            <a:fld id="{684B5086-168A-4943-B3BA-3334541E5370}" type="slidenum">
              <a:rPr lang="en-US">
                <a:solidFill>
                  <a:srgbClr val="000000"/>
                </a:solidFill>
                <a:ea typeface="ＭＳ Ｐゴシック" charset="0"/>
              </a:rPr>
              <a:pPr>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922992935"/>
      </p:ext>
    </p:extLst>
  </p:cSld>
  <p:clrMap bg1="lt1" tx1="dk1" bg2="lt2" tx2="dk2" accent1="accent1" accent2="accent2" accent3="accent3" accent4="accent4" accent5="accent5" accent6="accent6" hlink="hlink" folHlink="folHlink"/>
  <p:sldLayoutIdLst>
    <p:sldLayoutId id="2147484943"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 id="21474849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charset="0"/>
          <a:ea typeface="ＭＳ Ｐゴシック" pitchFamily="-109" charset="-128"/>
          <a:cs typeface="ＭＳ Ｐゴシック" pitchFamily="-109" charset="-128"/>
        </a:defRPr>
      </a:lvl5pPr>
      <a:lvl6pPr marL="456543" algn="ctr" rtl="0" fontAlgn="base">
        <a:spcBef>
          <a:spcPct val="0"/>
        </a:spcBef>
        <a:spcAft>
          <a:spcPct val="0"/>
        </a:spcAft>
        <a:defRPr sz="4400">
          <a:solidFill>
            <a:schemeClr val="tx2"/>
          </a:solidFill>
          <a:latin typeface="Times New Roman" pitchFamily="-112" charset="0"/>
        </a:defRPr>
      </a:lvl6pPr>
      <a:lvl7pPr marL="913096" algn="ctr" rtl="0" fontAlgn="base">
        <a:spcBef>
          <a:spcPct val="0"/>
        </a:spcBef>
        <a:spcAft>
          <a:spcPct val="0"/>
        </a:spcAft>
        <a:defRPr sz="4400">
          <a:solidFill>
            <a:schemeClr val="tx2"/>
          </a:solidFill>
          <a:latin typeface="Times New Roman" pitchFamily="-112" charset="0"/>
        </a:defRPr>
      </a:lvl7pPr>
      <a:lvl8pPr marL="1369641" algn="ctr" rtl="0" fontAlgn="base">
        <a:spcBef>
          <a:spcPct val="0"/>
        </a:spcBef>
        <a:spcAft>
          <a:spcPct val="0"/>
        </a:spcAft>
        <a:defRPr sz="4400">
          <a:solidFill>
            <a:schemeClr val="tx2"/>
          </a:solidFill>
          <a:latin typeface="Times New Roman" pitchFamily="-112" charset="0"/>
        </a:defRPr>
      </a:lvl8pPr>
      <a:lvl9pPr marL="1826190" algn="ctr" rtl="0" fontAlgn="base">
        <a:spcBef>
          <a:spcPct val="0"/>
        </a:spcBef>
        <a:spcAft>
          <a:spcPct val="0"/>
        </a:spcAft>
        <a:defRPr sz="4400">
          <a:solidFill>
            <a:schemeClr val="tx2"/>
          </a:solidFill>
          <a:latin typeface="Times New Roman" pitchFamily="-112" charset="0"/>
        </a:defRPr>
      </a:lvl9pPr>
    </p:titleStyle>
    <p:bodyStyle>
      <a:lvl1pPr marL="342413" indent="-342413"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1886" indent="-2853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1363" indent="-228273" algn="l" rtl="0" eaLnBrk="0" fontAlgn="base" hangingPunct="0">
        <a:spcBef>
          <a:spcPct val="20000"/>
        </a:spcBef>
        <a:spcAft>
          <a:spcPct val="0"/>
        </a:spcAft>
        <a:buChar char="•"/>
        <a:defRPr sz="2400">
          <a:solidFill>
            <a:schemeClr val="tx1"/>
          </a:solidFill>
          <a:latin typeface="Arial"/>
          <a:ea typeface="Arial" charset="0"/>
          <a:cs typeface="Arial"/>
        </a:defRPr>
      </a:lvl3pPr>
      <a:lvl4pPr marL="1597912" indent="-228273" algn="l" rtl="0" eaLnBrk="0" fontAlgn="base" hangingPunct="0">
        <a:spcBef>
          <a:spcPct val="20000"/>
        </a:spcBef>
        <a:spcAft>
          <a:spcPct val="0"/>
        </a:spcAft>
        <a:buChar char="–"/>
        <a:defRPr sz="2000">
          <a:solidFill>
            <a:schemeClr val="tx1"/>
          </a:solidFill>
          <a:latin typeface="Arial"/>
          <a:ea typeface="Arial" charset="0"/>
          <a:cs typeface="Arial"/>
        </a:defRPr>
      </a:lvl4pPr>
      <a:lvl5pPr marL="2054463" indent="-228273" algn="l" rtl="0" eaLnBrk="0" fontAlgn="base" hangingPunct="0">
        <a:spcBef>
          <a:spcPct val="20000"/>
        </a:spcBef>
        <a:spcAft>
          <a:spcPct val="0"/>
        </a:spcAft>
        <a:buChar char="»"/>
        <a:defRPr sz="2000">
          <a:solidFill>
            <a:schemeClr val="tx1"/>
          </a:solidFill>
          <a:latin typeface="Arial"/>
          <a:ea typeface="Arial" charset="0"/>
          <a:cs typeface="Arial"/>
        </a:defRPr>
      </a:lvl5pPr>
      <a:lvl6pPr marL="2511004" indent="-228273" algn="l" rtl="0" fontAlgn="base">
        <a:spcBef>
          <a:spcPct val="20000"/>
        </a:spcBef>
        <a:spcAft>
          <a:spcPct val="0"/>
        </a:spcAft>
        <a:buChar char="»"/>
        <a:defRPr sz="2000">
          <a:solidFill>
            <a:schemeClr val="tx1"/>
          </a:solidFill>
          <a:latin typeface="+mn-lt"/>
          <a:ea typeface="ＭＳ Ｐゴシック" pitchFamily="-112" charset="-128"/>
        </a:defRPr>
      </a:lvl6pPr>
      <a:lvl7pPr marL="2967555" indent="-228273" algn="l" rtl="0" fontAlgn="base">
        <a:spcBef>
          <a:spcPct val="20000"/>
        </a:spcBef>
        <a:spcAft>
          <a:spcPct val="0"/>
        </a:spcAft>
        <a:buChar char="»"/>
        <a:defRPr sz="2000">
          <a:solidFill>
            <a:schemeClr val="tx1"/>
          </a:solidFill>
          <a:latin typeface="+mn-lt"/>
          <a:ea typeface="ＭＳ Ｐゴシック" pitchFamily="-112" charset="-128"/>
        </a:defRPr>
      </a:lvl7pPr>
      <a:lvl8pPr marL="3424101" indent="-228273" algn="l" rtl="0" fontAlgn="base">
        <a:spcBef>
          <a:spcPct val="20000"/>
        </a:spcBef>
        <a:spcAft>
          <a:spcPct val="0"/>
        </a:spcAft>
        <a:buChar char="»"/>
        <a:defRPr sz="2000">
          <a:solidFill>
            <a:schemeClr val="tx1"/>
          </a:solidFill>
          <a:latin typeface="+mn-lt"/>
          <a:ea typeface="ＭＳ Ｐゴシック" pitchFamily="-112" charset="-128"/>
        </a:defRPr>
      </a:lvl8pPr>
      <a:lvl9pPr marL="3880643" indent="-22827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457200" y="1600216"/>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8276" name="Rectangle 4"/>
          <p:cNvSpPr>
            <a:spLocks noGrp="1" noChangeArrowheads="1"/>
          </p:cNvSpPr>
          <p:nvPr>
            <p:ph type="dt" sz="half" idx="2"/>
          </p:nvPr>
        </p:nvSpPr>
        <p:spPr bwMode="auto">
          <a:xfrm>
            <a:off x="457202" y="6245226"/>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lvl1pPr>
              <a:defRPr sz="1400">
                <a:cs typeface="+mn-cs"/>
              </a:defRPr>
            </a:lvl1pPr>
          </a:lstStyle>
          <a:p>
            <a:pPr eaLnBrk="1" hangingPunct="1">
              <a:defRPr/>
            </a:pPr>
            <a:endParaRPr lang="en-US">
              <a:solidFill>
                <a:srgbClr val="000000"/>
              </a:solidFill>
              <a:latin typeface="Arial" charset="0"/>
              <a:ea typeface="ＭＳ Ｐゴシック" charset="0"/>
            </a:endParaRPr>
          </a:p>
        </p:txBody>
      </p:sp>
      <p:sp>
        <p:nvSpPr>
          <p:cNvPr id="438277" name="Rectangle 5"/>
          <p:cNvSpPr>
            <a:spLocks noGrp="1" noChangeArrowheads="1"/>
          </p:cNvSpPr>
          <p:nvPr>
            <p:ph type="ftr" sz="quarter" idx="3"/>
          </p:nvPr>
        </p:nvSpPr>
        <p:spPr bwMode="auto">
          <a:xfrm>
            <a:off x="3124201" y="6245226"/>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lvl1pPr algn="ctr">
              <a:defRPr sz="1400">
                <a:cs typeface="+mn-cs"/>
              </a:defRPr>
            </a:lvl1pPr>
          </a:lstStyle>
          <a:p>
            <a:pPr eaLnBrk="1" hangingPunct="1">
              <a:defRPr/>
            </a:pPr>
            <a:endParaRPr lang="en-US">
              <a:solidFill>
                <a:srgbClr val="000000"/>
              </a:solidFill>
              <a:latin typeface="Arial" charset="0"/>
              <a:ea typeface="ＭＳ Ｐゴシック" charset="0"/>
            </a:endParaRPr>
          </a:p>
        </p:txBody>
      </p:sp>
      <p:sp>
        <p:nvSpPr>
          <p:cNvPr id="43827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lvl1pPr algn="r">
              <a:defRPr sz="1400">
                <a:cs typeface="+mn-cs"/>
              </a:defRPr>
            </a:lvl1pPr>
          </a:lstStyle>
          <a:p>
            <a:pPr eaLnBrk="1" hangingPunct="1">
              <a:defRPr/>
            </a:pPr>
            <a:fld id="{881809AF-DD62-7C41-97BB-AAEB47244C86}" type="slidenum">
              <a:rPr lang="en-US">
                <a:solidFill>
                  <a:srgbClr val="000000"/>
                </a:solidFill>
                <a:latin typeface="Arial" charset="0"/>
                <a:ea typeface="ＭＳ Ｐゴシック" charset="0"/>
              </a:rPr>
              <a:pPr eaLnBrk="1" hangingPunct="1">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1678772244"/>
      </p:ext>
    </p:extLst>
  </p:cSld>
  <p:clrMap bg1="lt1" tx1="dk1" bg2="lt2" tx2="dk2" accent1="accent1" accent2="accent2" accent3="accent3" accent4="accent4" accent5="accent5" accent6="accent6" hlink="hlink" folHlink="folHlink"/>
  <p:sldLayoutIdLst>
    <p:sldLayoutId id="2147484956" r:id="rId1"/>
    <p:sldLayoutId id="2147484957" r:id="rId2"/>
    <p:sldLayoutId id="2147484958" r:id="rId3"/>
    <p:sldLayoutId id="2147484959" r:id="rId4"/>
    <p:sldLayoutId id="2147484960" r:id="rId5"/>
    <p:sldLayoutId id="2147484961" r:id="rId6"/>
    <p:sldLayoutId id="2147484962" r:id="rId7"/>
    <p:sldLayoutId id="2147484963" r:id="rId8"/>
    <p:sldLayoutId id="2147484964" r:id="rId9"/>
    <p:sldLayoutId id="2147484965" r:id="rId10"/>
    <p:sldLayoutId id="214748496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6543" algn="ctr" rtl="0" fontAlgn="base">
        <a:spcBef>
          <a:spcPct val="0"/>
        </a:spcBef>
        <a:spcAft>
          <a:spcPct val="0"/>
        </a:spcAft>
        <a:defRPr sz="4400">
          <a:solidFill>
            <a:schemeClr val="tx2"/>
          </a:solidFill>
          <a:latin typeface="Arial" charset="0"/>
          <a:ea typeface="ＭＳ Ｐゴシック" charset="0"/>
          <a:cs typeface="Arial" charset="0"/>
        </a:defRPr>
      </a:lvl6pPr>
      <a:lvl7pPr marL="913096" algn="ctr" rtl="0" fontAlgn="base">
        <a:spcBef>
          <a:spcPct val="0"/>
        </a:spcBef>
        <a:spcAft>
          <a:spcPct val="0"/>
        </a:spcAft>
        <a:defRPr sz="4400">
          <a:solidFill>
            <a:schemeClr val="tx2"/>
          </a:solidFill>
          <a:latin typeface="Arial" charset="0"/>
          <a:ea typeface="ＭＳ Ｐゴシック" charset="0"/>
          <a:cs typeface="Arial" charset="0"/>
        </a:defRPr>
      </a:lvl7pPr>
      <a:lvl8pPr marL="1369641" algn="ctr" rtl="0" fontAlgn="base">
        <a:spcBef>
          <a:spcPct val="0"/>
        </a:spcBef>
        <a:spcAft>
          <a:spcPct val="0"/>
        </a:spcAft>
        <a:defRPr sz="4400">
          <a:solidFill>
            <a:schemeClr val="tx2"/>
          </a:solidFill>
          <a:latin typeface="Arial" charset="0"/>
          <a:ea typeface="ＭＳ Ｐゴシック" charset="0"/>
          <a:cs typeface="Arial" charset="0"/>
        </a:defRPr>
      </a:lvl8pPr>
      <a:lvl9pPr marL="182619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413" indent="-342413" algn="l" rtl="0" eaLnBrk="0" fontAlgn="base" hangingPunct="0">
        <a:spcBef>
          <a:spcPct val="20000"/>
        </a:spcBef>
        <a:spcAft>
          <a:spcPct val="0"/>
        </a:spcAft>
        <a:buChar char="•"/>
        <a:defRPr sz="3200">
          <a:solidFill>
            <a:schemeClr val="tx1"/>
          </a:solidFill>
          <a:latin typeface="+mn-lt"/>
          <a:ea typeface="+mn-ea"/>
          <a:cs typeface="+mn-cs"/>
        </a:defRPr>
      </a:lvl1pPr>
      <a:lvl2pPr marL="741886" indent="-285350" algn="l" rtl="0" eaLnBrk="0" fontAlgn="base" hangingPunct="0">
        <a:spcBef>
          <a:spcPct val="20000"/>
        </a:spcBef>
        <a:spcAft>
          <a:spcPct val="0"/>
        </a:spcAft>
        <a:buChar char="–"/>
        <a:defRPr sz="2800">
          <a:solidFill>
            <a:schemeClr val="tx1"/>
          </a:solidFill>
          <a:latin typeface="+mn-lt"/>
          <a:ea typeface="Arial" charset="0"/>
          <a:cs typeface="+mn-cs"/>
        </a:defRPr>
      </a:lvl2pPr>
      <a:lvl3pPr marL="1141363" indent="-228273" algn="l" rtl="0" eaLnBrk="0" fontAlgn="base" hangingPunct="0">
        <a:spcBef>
          <a:spcPct val="20000"/>
        </a:spcBef>
        <a:spcAft>
          <a:spcPct val="0"/>
        </a:spcAft>
        <a:buChar char="•"/>
        <a:defRPr sz="2400">
          <a:solidFill>
            <a:schemeClr val="tx1"/>
          </a:solidFill>
          <a:latin typeface="+mn-lt"/>
          <a:ea typeface="Arial" charset="0"/>
          <a:cs typeface="+mn-cs"/>
        </a:defRPr>
      </a:lvl3pPr>
      <a:lvl4pPr marL="1597912" indent="-228273" algn="l" rtl="0" eaLnBrk="0" fontAlgn="base" hangingPunct="0">
        <a:spcBef>
          <a:spcPct val="20000"/>
        </a:spcBef>
        <a:spcAft>
          <a:spcPct val="0"/>
        </a:spcAft>
        <a:buChar char="–"/>
        <a:defRPr sz="2000">
          <a:solidFill>
            <a:schemeClr val="tx1"/>
          </a:solidFill>
          <a:latin typeface="+mn-lt"/>
          <a:ea typeface="Arial" charset="0"/>
          <a:cs typeface="+mn-cs"/>
        </a:defRPr>
      </a:lvl4pPr>
      <a:lvl5pPr marL="2054463" indent="-228273" algn="l" rtl="0" eaLnBrk="0" fontAlgn="base" hangingPunct="0">
        <a:spcBef>
          <a:spcPct val="20000"/>
        </a:spcBef>
        <a:spcAft>
          <a:spcPct val="0"/>
        </a:spcAft>
        <a:buChar char="»"/>
        <a:defRPr sz="2000">
          <a:solidFill>
            <a:schemeClr val="tx1"/>
          </a:solidFill>
          <a:latin typeface="+mn-lt"/>
          <a:ea typeface="Arial" charset="0"/>
          <a:cs typeface="+mn-cs"/>
        </a:defRPr>
      </a:lvl5pPr>
      <a:lvl6pPr marL="2511004" indent="-228273" algn="l" rtl="0" fontAlgn="base">
        <a:spcBef>
          <a:spcPct val="20000"/>
        </a:spcBef>
        <a:spcAft>
          <a:spcPct val="0"/>
        </a:spcAft>
        <a:buChar char="»"/>
        <a:defRPr sz="2000">
          <a:solidFill>
            <a:schemeClr val="tx1"/>
          </a:solidFill>
          <a:latin typeface="+mn-lt"/>
          <a:ea typeface="Arial" charset="0"/>
          <a:cs typeface="+mn-cs"/>
        </a:defRPr>
      </a:lvl6pPr>
      <a:lvl7pPr marL="2967555" indent="-228273" algn="l" rtl="0" fontAlgn="base">
        <a:spcBef>
          <a:spcPct val="20000"/>
        </a:spcBef>
        <a:spcAft>
          <a:spcPct val="0"/>
        </a:spcAft>
        <a:buChar char="»"/>
        <a:defRPr sz="2000">
          <a:solidFill>
            <a:schemeClr val="tx1"/>
          </a:solidFill>
          <a:latin typeface="+mn-lt"/>
          <a:ea typeface="Arial" charset="0"/>
          <a:cs typeface="+mn-cs"/>
        </a:defRPr>
      </a:lvl7pPr>
      <a:lvl8pPr marL="3424101" indent="-228273" algn="l" rtl="0" fontAlgn="base">
        <a:spcBef>
          <a:spcPct val="20000"/>
        </a:spcBef>
        <a:spcAft>
          <a:spcPct val="0"/>
        </a:spcAft>
        <a:buChar char="»"/>
        <a:defRPr sz="2000">
          <a:solidFill>
            <a:schemeClr val="tx1"/>
          </a:solidFill>
          <a:latin typeface="+mn-lt"/>
          <a:ea typeface="Arial" charset="0"/>
          <a:cs typeface="+mn-cs"/>
        </a:defRPr>
      </a:lvl8pPr>
      <a:lvl9pPr marL="3880643" indent="-228273"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23"/>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2" y="6245226"/>
            <a:ext cx="2133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eaLnBrk="1" hangingPunct="1">
              <a:defRPr sz="1400"/>
            </a:lvl1pPr>
          </a:lstStyle>
          <a:p>
            <a:pPr>
              <a:defRPr/>
            </a:pPr>
            <a:endParaRPr lang="en-US">
              <a:solidFill>
                <a:srgbClr val="000000"/>
              </a:solidFill>
              <a:latin typeface="Arial" charset="0"/>
              <a:ea typeface="ＭＳ Ｐゴシック" charset="0"/>
            </a:endParaRPr>
          </a:p>
        </p:txBody>
      </p:sp>
      <p:sp>
        <p:nvSpPr>
          <p:cNvPr id="3077" name="Rectangle 5"/>
          <p:cNvSpPr>
            <a:spLocks noGrp="1" noChangeArrowheads="1"/>
          </p:cNvSpPr>
          <p:nvPr>
            <p:ph type="ftr" sz="quarter" idx="3"/>
          </p:nvPr>
        </p:nvSpPr>
        <p:spPr bwMode="auto">
          <a:xfrm>
            <a:off x="3124201" y="6245226"/>
            <a:ext cx="2895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ctr" eaLnBrk="1" hangingPunct="1">
              <a:defRPr sz="1400"/>
            </a:lvl1pPr>
          </a:lstStyle>
          <a:p>
            <a:pPr>
              <a:defRPr/>
            </a:pPr>
            <a:endParaRPr lang="en-US">
              <a:solidFill>
                <a:srgbClr val="000000"/>
              </a:solidFill>
              <a:latin typeface="Arial" charset="0"/>
              <a:ea typeface="ＭＳ Ｐゴシック" charset="0"/>
            </a:endParaRPr>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r" eaLnBrk="1" hangingPunct="1">
              <a:defRPr sz="1400"/>
            </a:lvl1pPr>
          </a:lstStyle>
          <a:p>
            <a:pPr>
              <a:defRPr/>
            </a:pPr>
            <a:fld id="{E96FFD9D-FB4A-5F4E-86CA-E1E188EF93FA}" type="slidenum">
              <a:rPr lang="en-US">
                <a:solidFill>
                  <a:srgbClr val="000000"/>
                </a:solidFill>
                <a:latin typeface="Arial" charset="0"/>
                <a:ea typeface="ＭＳ Ｐゴシック" charset="0"/>
              </a:rPr>
              <a:pPr>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403724278"/>
      </p:ext>
    </p:extLst>
  </p:cSld>
  <p:clrMap bg1="lt1" tx1="dk1" bg2="lt2" tx2="dk2" accent1="accent1" accent2="accent2" accent3="accent3" accent4="accent4" accent5="accent5" accent6="accent6" hlink="hlink" folHlink="folHlink"/>
  <p:sldLayoutIdLst>
    <p:sldLayoutId id="2147484982" r:id="rId1"/>
    <p:sldLayoutId id="2147484983" r:id="rId2"/>
    <p:sldLayoutId id="2147484984" r:id="rId3"/>
    <p:sldLayoutId id="2147484985" r:id="rId4"/>
    <p:sldLayoutId id="2147484986" r:id="rId5"/>
    <p:sldLayoutId id="2147484987" r:id="rId6"/>
    <p:sldLayoutId id="2147484988" r:id="rId7"/>
    <p:sldLayoutId id="2147484989" r:id="rId8"/>
    <p:sldLayoutId id="2147484990" r:id="rId9"/>
    <p:sldLayoutId id="2147484991" r:id="rId10"/>
    <p:sldLayoutId id="2147484992"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6279" algn="ctr" rtl="0" fontAlgn="base">
        <a:spcBef>
          <a:spcPct val="0"/>
        </a:spcBef>
        <a:spcAft>
          <a:spcPct val="0"/>
        </a:spcAft>
        <a:defRPr sz="4400">
          <a:solidFill>
            <a:schemeClr val="tx2"/>
          </a:solidFill>
          <a:latin typeface="Arial" pitchFamily="-111" charset="0"/>
        </a:defRPr>
      </a:lvl6pPr>
      <a:lvl7pPr marL="912562" algn="ctr" rtl="0" fontAlgn="base">
        <a:spcBef>
          <a:spcPct val="0"/>
        </a:spcBef>
        <a:spcAft>
          <a:spcPct val="0"/>
        </a:spcAft>
        <a:defRPr sz="4400">
          <a:solidFill>
            <a:schemeClr val="tx2"/>
          </a:solidFill>
          <a:latin typeface="Arial" pitchFamily="-111" charset="0"/>
        </a:defRPr>
      </a:lvl7pPr>
      <a:lvl8pPr marL="1368841" algn="ctr" rtl="0" fontAlgn="base">
        <a:spcBef>
          <a:spcPct val="0"/>
        </a:spcBef>
        <a:spcAft>
          <a:spcPct val="0"/>
        </a:spcAft>
        <a:defRPr sz="4400">
          <a:solidFill>
            <a:schemeClr val="tx2"/>
          </a:solidFill>
          <a:latin typeface="Arial" pitchFamily="-111" charset="0"/>
        </a:defRPr>
      </a:lvl8pPr>
      <a:lvl9pPr marL="1825123" algn="ctr" rtl="0" fontAlgn="base">
        <a:spcBef>
          <a:spcPct val="0"/>
        </a:spcBef>
        <a:spcAft>
          <a:spcPct val="0"/>
        </a:spcAft>
        <a:defRPr sz="4400">
          <a:solidFill>
            <a:schemeClr val="tx2"/>
          </a:solidFill>
          <a:latin typeface="Arial" pitchFamily="-111" charset="0"/>
        </a:defRPr>
      </a:lvl9pPr>
    </p:titleStyle>
    <p:bodyStyle>
      <a:lvl1pPr marL="342212" indent="-342212"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1452" indent="-285182"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0697" indent="-228137"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596979" indent="-228137"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3260" indent="-228137"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09542" indent="-228137" algn="l" rtl="0" fontAlgn="base">
        <a:spcBef>
          <a:spcPct val="20000"/>
        </a:spcBef>
        <a:spcAft>
          <a:spcPct val="0"/>
        </a:spcAft>
        <a:buChar char="»"/>
        <a:defRPr sz="2000">
          <a:solidFill>
            <a:schemeClr val="tx1"/>
          </a:solidFill>
          <a:latin typeface="+mn-lt"/>
          <a:ea typeface="ＭＳ Ｐゴシック" pitchFamily="-111"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1"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1"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523266" name="Rectangle 2"/>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523267" name="Rectangle 3"/>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23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t" anchorCtr="0" compatLnSpc="1">
            <a:prstTxWarp prst="textNoShape">
              <a:avLst/>
            </a:prstTxWarp>
          </a:bodyPr>
          <a:lstStyle>
            <a:lvl1pPr algn="l" eaLnBrk="0" hangingPunct="0">
              <a:spcBef>
                <a:spcPct val="0"/>
              </a:spcBef>
              <a:buClrTx/>
              <a:buFontTx/>
              <a:buNone/>
              <a:defRPr sz="1400">
                <a:solidFill>
                  <a:srgbClr val="FFFFFF"/>
                </a:solidFill>
                <a:latin typeface="Tahoma"/>
                <a:ea typeface="ＭＳ Ｐゴシック"/>
                <a:cs typeface="ＭＳ Ｐゴシック"/>
              </a:defRPr>
            </a:lvl1pPr>
          </a:lstStyle>
          <a:p>
            <a:pPr>
              <a:defRPr/>
            </a:pPr>
            <a:endParaRPr lang="en-US"/>
          </a:p>
        </p:txBody>
      </p:sp>
      <p:sp>
        <p:nvSpPr>
          <p:cNvPr id="52326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t" anchorCtr="0" compatLnSpc="1">
            <a:prstTxWarp prst="textNoShape">
              <a:avLst/>
            </a:prstTxWarp>
          </a:bodyPr>
          <a:lstStyle>
            <a:lvl1pPr algn="ctr" eaLnBrk="0" hangingPunct="0">
              <a:spcBef>
                <a:spcPct val="0"/>
              </a:spcBef>
              <a:buClrTx/>
              <a:buFontTx/>
              <a:buNone/>
              <a:defRPr sz="1400">
                <a:solidFill>
                  <a:srgbClr val="FFFFFF"/>
                </a:solidFill>
                <a:latin typeface="Tahoma"/>
                <a:ea typeface="ＭＳ Ｐゴシック"/>
                <a:cs typeface="ＭＳ Ｐゴシック"/>
              </a:defRPr>
            </a:lvl1pPr>
          </a:lstStyle>
          <a:p>
            <a:pPr>
              <a:defRPr/>
            </a:pPr>
            <a:endParaRPr lang="en-US"/>
          </a:p>
        </p:txBody>
      </p:sp>
      <p:sp>
        <p:nvSpPr>
          <p:cNvPr id="523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t" anchorCtr="0" compatLnSpc="1">
            <a:prstTxWarp prst="textNoShape">
              <a:avLst/>
            </a:prstTxWarp>
          </a:bodyPr>
          <a:lstStyle>
            <a:lvl1pPr algn="r" eaLnBrk="0" hangingPunct="0">
              <a:defRPr sz="1400">
                <a:solidFill>
                  <a:srgbClr val="FFFFFF"/>
                </a:solidFill>
                <a:latin typeface="Tahoma" charset="0"/>
              </a:defRPr>
            </a:lvl1pPr>
          </a:lstStyle>
          <a:p>
            <a:pPr>
              <a:defRPr/>
            </a:pPr>
            <a:fld id="{85319B30-8167-3E4C-9322-A6834400561E}"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199071332"/>
      </p:ext>
    </p:extLst>
  </p:cSld>
  <p:clrMap bg1="dk2" tx1="lt1" bg2="dk1" tx2="lt2" accent1="accent1" accent2="accent2" accent3="accent3" accent4="accent4" accent5="accent5" accent6="accent6" hlink="hlink" folHlink="folHlink"/>
  <p:sldLayoutIdLst>
    <p:sldLayoutId id="2147484994" r:id="rId1"/>
    <p:sldLayoutId id="2147484995" r:id="rId2"/>
    <p:sldLayoutId id="2147484996" r:id="rId3"/>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5pPr>
      <a:lvl6pPr marL="456279"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6pPr>
      <a:lvl7pPr marL="912562"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7pPr>
      <a:lvl8pPr marL="1368841"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8pPr>
      <a:lvl9pPr marL="1825123"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9pPr>
    </p:titleStyle>
    <p:bodyStyle>
      <a:lvl1pPr marL="342212" indent="-342212"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1452" indent="-285182"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0697" indent="-228137"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596979" indent="-228137"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3260" indent="-228137"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09542" indent="-228137" algn="l" rtl="0" fontAlgn="base">
        <a:spcBef>
          <a:spcPct val="20000"/>
        </a:spcBef>
        <a:spcAft>
          <a:spcPct val="0"/>
        </a:spcAft>
        <a:buFont typeface="Monotype Sorts" pitchFamily="-112" charset="2"/>
        <a:buChar char="F"/>
        <a:defRPr sz="2000">
          <a:solidFill>
            <a:schemeClr val="tx1"/>
          </a:solidFill>
          <a:latin typeface="+mn-lt"/>
          <a:ea typeface="+mn-ea"/>
        </a:defRPr>
      </a:lvl6pPr>
      <a:lvl7pPr marL="2965820" indent="-228137" algn="l" rtl="0" fontAlgn="base">
        <a:spcBef>
          <a:spcPct val="20000"/>
        </a:spcBef>
        <a:spcAft>
          <a:spcPct val="0"/>
        </a:spcAft>
        <a:buFont typeface="Monotype Sorts" pitchFamily="-112" charset="2"/>
        <a:buChar char="F"/>
        <a:defRPr sz="2000">
          <a:solidFill>
            <a:schemeClr val="tx1"/>
          </a:solidFill>
          <a:latin typeface="+mn-lt"/>
          <a:ea typeface="+mn-ea"/>
        </a:defRPr>
      </a:lvl7pPr>
      <a:lvl8pPr marL="3422098" indent="-228137" algn="l" rtl="0" fontAlgn="base">
        <a:spcBef>
          <a:spcPct val="20000"/>
        </a:spcBef>
        <a:spcAft>
          <a:spcPct val="0"/>
        </a:spcAft>
        <a:buFont typeface="Monotype Sorts" pitchFamily="-112" charset="2"/>
        <a:buChar char="F"/>
        <a:defRPr sz="2000">
          <a:solidFill>
            <a:schemeClr val="tx1"/>
          </a:solidFill>
          <a:latin typeface="+mn-lt"/>
          <a:ea typeface="+mn-ea"/>
        </a:defRPr>
      </a:lvl8pPr>
      <a:lvl9pPr marL="3878376" indent="-228137" algn="l" rtl="0" fontAlgn="base">
        <a:spcBef>
          <a:spcPct val="20000"/>
        </a:spcBef>
        <a:spcAft>
          <a:spcPct val="0"/>
        </a:spcAft>
        <a:buFont typeface="Monotype Sorts" pitchFamily="-112" charset="2"/>
        <a:buChar char="F"/>
        <a:defRPr sz="2000">
          <a:solidFill>
            <a:schemeClr val="tx1"/>
          </a:solidFill>
          <a:latin typeface="+mn-lt"/>
          <a:ea typeface="+mn-ea"/>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1026"/>
          <p:cNvGrpSpPr>
            <a:grpSpLocks/>
          </p:cNvGrpSpPr>
          <p:nvPr/>
        </p:nvGrpSpPr>
        <p:grpSpPr bwMode="auto">
          <a:xfrm>
            <a:off x="2" y="0"/>
            <a:ext cx="7242175" cy="1981200"/>
            <a:chOff x="0" y="0"/>
            <a:chExt cx="4562" cy="1248"/>
          </a:xfrm>
        </p:grpSpPr>
        <p:sp>
          <p:nvSpPr>
            <p:cNvPr id="365571" name="Freeform 1027"/>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p:spPr>
          <p:txBody>
            <a:bodyPr/>
            <a:lstStyle/>
            <a:p>
              <a:pPr algn="l">
                <a:defRPr/>
              </a:pPr>
              <a:endParaRPr lang="en-US" sz="2000">
                <a:solidFill>
                  <a:srgbClr val="FFFFFF"/>
                </a:solidFill>
                <a:latin typeface="Arial" charset="0"/>
                <a:cs typeface="Arial" charset="0"/>
              </a:endParaRPr>
            </a:p>
          </p:txBody>
        </p:sp>
        <p:sp>
          <p:nvSpPr>
            <p:cNvPr id="63497" name="Freeform 1028"/>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65573" name="Rectangle 1029"/>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365574" name="Rectangle 1030"/>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5575" name="Rectangle 1031"/>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defRPr sz="12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65576" name="Rectangle 1032"/>
          <p:cNvSpPr>
            <a:spLocks noGrp="1" noChangeArrowheads="1"/>
          </p:cNvSpPr>
          <p:nvPr>
            <p:ph type="ftr" sz="quarter" idx="3"/>
          </p:nvPr>
        </p:nvSpPr>
        <p:spPr bwMode="auto">
          <a:xfrm>
            <a:off x="3124201" y="6248400"/>
            <a:ext cx="2895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lgn="ctr">
              <a:defRPr sz="12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65577" name="Rectangle 1033"/>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806741786"/>
      </p:ext>
    </p:extLst>
  </p:cSld>
  <p:clrMap bg1="dk2" tx1="lt1" bg2="dk1" tx2="lt2" accent1="accent1" accent2="accent2" accent3="accent3" accent4="accent4" accent5="accent5" accent6="accent6" hlink="hlink" folHlink="folHlink"/>
  <p:sldLayoutIdLst>
    <p:sldLayoutId id="2147484209" r:id="rId1"/>
    <p:sldLayoutId id="2147484210" r:id="rId2"/>
    <p:sldLayoutId id="2147484211" r:id="rId3"/>
    <p:sldLayoutId id="2147484212" r:id="rId4"/>
    <p:sldLayoutId id="2147484213" r:id="rId5"/>
    <p:sldLayoutId id="2147484214" r:id="rId6"/>
    <p:sldLayoutId id="2147484215" r:id="rId7"/>
    <p:sldLayoutId id="2147484216" r:id="rId8"/>
    <p:sldLayoutId id="2147484217" r:id="rId9"/>
    <p:sldLayoutId id="2147484218" r:id="rId10"/>
    <p:sldLayoutId id="214748421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600" indent="-3426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128"/>
        </a:defRPr>
      </a:lvl1pPr>
      <a:lvl2pPr marL="742293" indent="-285499"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1986" indent="-228395"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598783" indent="-228395"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5584" indent="-228395"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2379"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69173"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5972"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2762"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rPr>
              <a:pPr eaLnBrk="1" hangingPunct="1">
                <a:defRPr/>
              </a:pPr>
              <a:t>‹#›</a:t>
            </a:fld>
            <a:endParaRPr lang="en-US">
              <a:solidFill>
                <a:srgbClr val="000000"/>
              </a:solidFill>
              <a:latin typeface="Times New Roman" charset="0"/>
              <a:ea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021977"/>
      </p:ext>
    </p:extLst>
  </p:cSld>
  <p:clrMap bg1="lt1" tx1="dk1" bg2="lt2" tx2="dk2" accent1="accent1" accent2="accent2" accent3="accent3" accent4="accent4" accent5="accent5" accent6="accent6" hlink="hlink" folHlink="folHlink"/>
  <p:sldLayoutIdLst>
    <p:sldLayoutId id="2147484998" r:id="rId1"/>
    <p:sldLayoutId id="2147484999" r:id="rId2"/>
    <p:sldLayoutId id="2147485000" r:id="rId3"/>
    <p:sldLayoutId id="2147485001" r:id="rId4"/>
    <p:sldLayoutId id="2147485002" r:id="rId5"/>
    <p:sldLayoutId id="2147485003" r:id="rId6"/>
    <p:sldLayoutId id="2147485004" r:id="rId7"/>
    <p:sldLayoutId id="2147485005" r:id="rId8"/>
    <p:sldLayoutId id="2147485006" r:id="rId9"/>
    <p:sldLayoutId id="2147485007" r:id="rId10"/>
    <p:sldLayoutId id="214748500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872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158723" name="Rectangle 1027"/>
          <p:cNvSpPr>
            <a:spLocks noGrp="1" noChangeArrowheads="1"/>
          </p:cNvSpPr>
          <p:nvPr>
            <p:ph type="body" idx="1"/>
          </p:nvPr>
        </p:nvSpPr>
        <p:spPr bwMode="auto">
          <a:xfrm>
            <a:off x="457200" y="1600223"/>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2" y="6245226"/>
            <a:ext cx="2133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l"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1" y="6245226"/>
            <a:ext cx="2895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ctr"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r">
              <a:defRPr sz="1400">
                <a:solidFill>
                  <a:srgbClr val="000000"/>
                </a:solidFill>
                <a:latin typeface="Arial" charset="0"/>
              </a:defRPr>
            </a:lvl1pPr>
          </a:lstStyle>
          <a:p>
            <a:pPr eaLnBrk="1" hangingPunct="1">
              <a:defRPr/>
            </a:pPr>
            <a:fld id="{994C19E4-0CE3-884B-9340-AF063A2A81BC}" type="slidenum">
              <a:rPr lang="en-US">
                <a:ea typeface="ＭＳ Ｐゴシック" charset="0"/>
              </a:rPr>
              <a:pPr eaLnBrk="1" hangingPunct="1">
                <a:defRPr/>
              </a:pPr>
              <a:t>‹#›</a:t>
            </a:fld>
            <a:endParaRPr lang="en-US">
              <a:ea typeface="ＭＳ Ｐゴシック" charset="0"/>
            </a:endParaRPr>
          </a:p>
        </p:txBody>
      </p:sp>
    </p:spTree>
    <p:extLst>
      <p:ext uri="{BB962C8B-B14F-4D97-AF65-F5344CB8AC3E}">
        <p14:creationId xmlns:p14="http://schemas.microsoft.com/office/powerpoint/2010/main" val="382602699"/>
      </p:ext>
    </p:extLst>
  </p:cSld>
  <p:clrMap bg1="lt1" tx1="dk1" bg2="lt2" tx2="dk2" accent1="accent1" accent2="accent2" accent3="accent3" accent4="accent4" accent5="accent5" accent6="accent6" hlink="hlink" folHlink="folHlink"/>
  <p:sldLayoutIdLst>
    <p:sldLayoutId id="214748502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Arial" pitchFamily="-108" charset="0"/>
        </a:defRPr>
      </a:lvl6pPr>
      <a:lvl7pPr marL="912562" algn="ctr" rtl="0" fontAlgn="base">
        <a:spcBef>
          <a:spcPct val="0"/>
        </a:spcBef>
        <a:spcAft>
          <a:spcPct val="0"/>
        </a:spcAft>
        <a:defRPr sz="4400">
          <a:solidFill>
            <a:schemeClr val="tx2"/>
          </a:solidFill>
          <a:latin typeface="Arial" pitchFamily="-108" charset="0"/>
        </a:defRPr>
      </a:lvl7pPr>
      <a:lvl8pPr marL="1368841" algn="ctr" rtl="0" fontAlgn="base">
        <a:spcBef>
          <a:spcPct val="0"/>
        </a:spcBef>
        <a:spcAft>
          <a:spcPct val="0"/>
        </a:spcAft>
        <a:defRPr sz="4400">
          <a:solidFill>
            <a:schemeClr val="tx2"/>
          </a:solidFill>
          <a:latin typeface="Arial" pitchFamily="-108" charset="0"/>
        </a:defRPr>
      </a:lvl8pPr>
      <a:lvl9pPr marL="1825123" algn="ctr" rtl="0" fontAlgn="base">
        <a:spcBef>
          <a:spcPct val="0"/>
        </a:spcBef>
        <a:spcAft>
          <a:spcPct val="0"/>
        </a:spcAft>
        <a:defRPr sz="4400">
          <a:solidFill>
            <a:schemeClr val="tx2"/>
          </a:solidFill>
          <a:latin typeface="Arial" pitchFamily="-108" charset="0"/>
        </a:defRPr>
      </a:lvl9pPr>
    </p:titleStyle>
    <p:bodyStyle>
      <a:lvl1pPr marL="342212" indent="-342212"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08"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08"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08"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rPr>
              <a:pPr eaLnBrk="1" hangingPunct="1">
                <a:defRPr/>
              </a:pPr>
              <a:t>‹#›</a:t>
            </a:fld>
            <a:endParaRPr lang="en-US">
              <a:solidFill>
                <a:srgbClr val="000000"/>
              </a:solidFill>
              <a:latin typeface="Times New Roman" charset="0"/>
              <a:ea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3979072"/>
      </p:ext>
    </p:extLst>
  </p:cSld>
  <p:clrMap bg1="lt1" tx1="dk1" bg2="lt2" tx2="dk2" accent1="accent1" accent2="accent2" accent3="accent3" accent4="accent4" accent5="accent5" accent6="accent6" hlink="hlink" folHlink="folHlink"/>
  <p:sldLayoutIdLst>
    <p:sldLayoutId id="2147485027" r:id="rId1"/>
    <p:sldLayoutId id="2147485028" r:id="rId2"/>
    <p:sldLayoutId id="2147485029" r:id="rId3"/>
    <p:sldLayoutId id="2147485030" r:id="rId4"/>
    <p:sldLayoutId id="2147485031" r:id="rId5"/>
    <p:sldLayoutId id="2147485032" r:id="rId6"/>
    <p:sldLayoutId id="2147485033" r:id="rId7"/>
    <p:sldLayoutId id="2147485034" r:id="rId8"/>
    <p:sldLayoutId id="2147485035" r:id="rId9"/>
    <p:sldLayoutId id="2147485036" r:id="rId10"/>
    <p:sldLayoutId id="214748503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5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797" tIns="40898" rIns="81797" bIns="40898" anchor="ctr"/>
          <a:lstStyle/>
          <a:p>
            <a:pPr defTabSz="403968">
              <a:lnSpc>
                <a:spcPct val="93000"/>
              </a:lnSpc>
              <a:buClr>
                <a:srgbClr val="000000"/>
              </a:buClr>
              <a:buSzPct val="100000"/>
              <a:buFont typeface="Times New Roman" charset="0"/>
              <a:buNone/>
            </a:pPr>
            <a:endParaRPr lang="en-US" sz="2200">
              <a:solidFill>
                <a:srgbClr val="FFFFFF"/>
              </a:solidFill>
              <a:latin typeface="Times New Roman" charset="0"/>
              <a:ea typeface="MS Gothic" charset="0"/>
            </a:endParaRPr>
          </a:p>
        </p:txBody>
      </p:sp>
      <p:sp>
        <p:nvSpPr>
          <p:cNvPr id="2" name="Text Box 2"/>
          <p:cNvSpPr txBox="1">
            <a:spLocks noChangeArrowheads="1"/>
          </p:cNvSpPr>
          <p:nvPr/>
        </p:nvSpPr>
        <p:spPr bwMode="auto">
          <a:xfrm>
            <a:off x="761643" y="6558085"/>
            <a:ext cx="876747" cy="223039"/>
          </a:xfrm>
          <a:prstGeom prst="rect">
            <a:avLst/>
          </a:prstGeom>
          <a:noFill/>
          <a:ln w="9525">
            <a:noFill/>
            <a:round/>
            <a:headEnd/>
            <a:tailEnd/>
          </a:ln>
          <a:effectLst/>
        </p:spPr>
        <p:txBody>
          <a:bodyPr wrap="none" lIns="80506" tIns="41861" rIns="80506" bIns="41861"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406191">
              <a:spcBef>
                <a:spcPts val="505"/>
              </a:spcBef>
              <a:buClr>
                <a:srgbClr val="FFFFFF"/>
              </a:buClr>
              <a:buSzPct val="100000"/>
              <a:buFont typeface="Arial" charset="0"/>
              <a:buNone/>
              <a:defRPr/>
            </a:pPr>
            <a:r>
              <a:rPr lang="en-GB" sz="800" b="1">
                <a:solidFill>
                  <a:srgbClr val="FFFFFF"/>
                </a:solidFill>
                <a:latin typeface="Arial" charset="0"/>
              </a:rPr>
              <a:t>© </a:t>
            </a:r>
            <a:r>
              <a:rPr lang="en-GB" sz="900" b="1">
                <a:solidFill>
                  <a:srgbClr val="FFFFFF"/>
                </a:solidFill>
                <a:latin typeface="Arial" charset="0"/>
              </a:rPr>
              <a:t>2006</a:t>
            </a:r>
            <a:r>
              <a:rPr lang="en-GB" sz="800" b="1">
                <a:solidFill>
                  <a:srgbClr val="FFFFFF"/>
                </a:solidFill>
                <a:latin typeface="Arial" charset="0"/>
              </a:rPr>
              <a:t> TBBMI</a:t>
            </a:r>
          </a:p>
        </p:txBody>
      </p:sp>
      <p:sp>
        <p:nvSpPr>
          <p:cNvPr id="2052" name="Rectangle 3"/>
          <p:cNvSpPr>
            <a:spLocks noChangeArrowheads="1"/>
          </p:cNvSpPr>
          <p:nvPr/>
        </p:nvSpPr>
        <p:spPr bwMode="auto">
          <a:xfrm>
            <a:off x="7814557" y="6542251"/>
            <a:ext cx="673072" cy="225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0506" tIns="41861" rIns="80506" bIns="41861" anchor="ctr">
            <a:spAutoFit/>
          </a:bodyPr>
          <a:lstStyle/>
          <a:p>
            <a:pPr algn="ctr" defTabSz="403968">
              <a:buClr>
                <a:srgbClr val="FFFFFF"/>
              </a:buClr>
              <a:buSzPct val="100000"/>
              <a:buFont typeface="Comic Sans MS" charset="0"/>
              <a:buNone/>
              <a:tabLst>
                <a:tab pos="0" algn="l"/>
                <a:tab pos="813627" algn="l"/>
                <a:tab pos="1631518" algn="l"/>
                <a:tab pos="2447986" algn="l"/>
                <a:tab pos="3265882" algn="l"/>
                <a:tab pos="4083769" algn="l"/>
                <a:tab pos="4903079" algn="l"/>
                <a:tab pos="5720974" algn="l"/>
                <a:tab pos="6538868" algn="l"/>
                <a:tab pos="7358179" algn="l"/>
                <a:tab pos="8176068" algn="l"/>
                <a:tab pos="8995383" algn="l"/>
              </a:tabLst>
            </a:pPr>
            <a:r>
              <a:rPr lang="en-GB" sz="900" b="1">
                <a:solidFill>
                  <a:srgbClr val="FFFFFF"/>
                </a:solidFill>
                <a:latin typeface="Comic Sans MS" charset="0"/>
                <a:ea typeface="MS Gothic" charset="0"/>
              </a:rPr>
              <a:t>9.65.08.</a:t>
            </a:r>
          </a:p>
        </p:txBody>
      </p:sp>
      <p:sp>
        <p:nvSpPr>
          <p:cNvPr id="2053" name="Rectangle 4"/>
          <p:cNvSpPr>
            <a:spLocks noChangeArrowheads="1"/>
          </p:cNvSpPr>
          <p:nvPr/>
        </p:nvSpPr>
        <p:spPr bwMode="auto">
          <a:xfrm>
            <a:off x="461819" y="106483"/>
            <a:ext cx="4061114" cy="924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800" tIns="45399" rIns="90800" bIns="45399">
            <a:spAutoFit/>
          </a:bodyPr>
          <a:lstStyle/>
          <a:p>
            <a:pPr defTabSz="403968">
              <a:lnSpc>
                <a:spcPct val="125000"/>
              </a:lnSpc>
              <a:spcBef>
                <a:spcPts val="1346"/>
              </a:spcBef>
              <a:buClr>
                <a:srgbClr val="FFFF00"/>
              </a:buClr>
              <a:buSzPct val="100000"/>
              <a:buFont typeface="Helvetica" charset="0"/>
              <a:buNone/>
              <a:tabLst>
                <a:tab pos="0" algn="l"/>
                <a:tab pos="813627" algn="l"/>
                <a:tab pos="1631518" algn="l"/>
                <a:tab pos="2447986" algn="l"/>
                <a:tab pos="3265882" algn="l"/>
                <a:tab pos="4083769" algn="l"/>
                <a:tab pos="4903079" algn="l"/>
                <a:tab pos="5720974" algn="l"/>
                <a:tab pos="6538868" algn="l"/>
                <a:tab pos="7358179" algn="l"/>
                <a:tab pos="8176068" algn="l"/>
                <a:tab pos="8995383" algn="l"/>
              </a:tabLst>
            </a:pPr>
            <a:r>
              <a:rPr lang="en-GB" sz="2200" b="1">
                <a:solidFill>
                  <a:srgbClr val="FFFF00"/>
                </a:solidFill>
                <a:latin typeface="Helvetica" charset="0"/>
                <a:ea typeface="ＭＳ Ｐゴシック" charset="0"/>
              </a:rPr>
              <a:t>The  New Testament          Comes Together</a:t>
            </a:r>
          </a:p>
        </p:txBody>
      </p:sp>
    </p:spTree>
    <p:extLst>
      <p:ext uri="{BB962C8B-B14F-4D97-AF65-F5344CB8AC3E}">
        <p14:creationId xmlns:p14="http://schemas.microsoft.com/office/powerpoint/2010/main" val="3267024934"/>
      </p:ext>
    </p:extLst>
  </p:cSld>
  <p:clrMap bg1="lt1" tx1="dk1" bg2="lt2" tx2="dk2" accent1="accent1" accent2="accent2" accent3="accent3" accent4="accent4" accent5="accent5" accent6="accent6" hlink="hlink" folHlink="folHlink"/>
  <p:sldLayoutIdLst>
    <p:sldLayoutId id="2147485065" r:id="rId1"/>
    <p:sldLayoutId id="2147485066" r:id="rId2"/>
    <p:sldLayoutId id="2147485067" r:id="rId3"/>
    <p:sldLayoutId id="2147485068" r:id="rId4"/>
    <p:sldLayoutId id="2147485069" r:id="rId5"/>
    <p:sldLayoutId id="2147485070" r:id="rId6"/>
    <p:sldLayoutId id="2147485071" r:id="rId7"/>
    <p:sldLayoutId id="2147485072" r:id="rId8"/>
    <p:sldLayoutId id="2147485073" r:id="rId9"/>
    <p:sldLayoutId id="2147485074" r:id="rId10"/>
    <p:sldLayoutId id="2147485075" r:id="rId11"/>
  </p:sldLayoutIdLst>
  <p:txStyles>
    <p:titleStyle>
      <a:lvl1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937" algn="ctr" defTabSz="40893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7879" algn="ctr" defTabSz="40893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6812" algn="ctr" defTabSz="40893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5753" algn="ctr" defTabSz="40893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29998" indent="-329998" algn="l" defTabSz="403968"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5436" indent="-274527" algn="l" defTabSz="403968"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8027" indent="-217633" algn="l" defTabSz="403968"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68926" indent="-217633" algn="l" defTabSz="403968"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839" indent="-217633" algn="l" defTabSz="403968"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2335" indent="-224344" algn="l" defTabSz="40893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1277" indent="-224344" algn="l" defTabSz="40893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0223" indent="-224344" algn="l" defTabSz="40893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9155" indent="-224344" algn="l" defTabSz="40893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937" rtl="0" eaLnBrk="1" latinLnBrk="0" hangingPunct="1">
        <a:defRPr sz="1600" kern="1200">
          <a:solidFill>
            <a:schemeClr val="tx1"/>
          </a:solidFill>
          <a:latin typeface="+mn-lt"/>
          <a:ea typeface="+mn-ea"/>
          <a:cs typeface="+mn-cs"/>
        </a:defRPr>
      </a:lvl1pPr>
      <a:lvl2pPr marL="408937" algn="l" defTabSz="408937" rtl="0" eaLnBrk="1" latinLnBrk="0" hangingPunct="1">
        <a:defRPr sz="1600" kern="1200">
          <a:solidFill>
            <a:schemeClr val="tx1"/>
          </a:solidFill>
          <a:latin typeface="+mn-lt"/>
          <a:ea typeface="+mn-ea"/>
          <a:cs typeface="+mn-cs"/>
        </a:defRPr>
      </a:lvl2pPr>
      <a:lvl3pPr marL="817879" algn="l" defTabSz="408937" rtl="0" eaLnBrk="1" latinLnBrk="0" hangingPunct="1">
        <a:defRPr sz="1600" kern="1200">
          <a:solidFill>
            <a:schemeClr val="tx1"/>
          </a:solidFill>
          <a:latin typeface="+mn-lt"/>
          <a:ea typeface="+mn-ea"/>
          <a:cs typeface="+mn-cs"/>
        </a:defRPr>
      </a:lvl3pPr>
      <a:lvl4pPr marL="1226812" algn="l" defTabSz="408937" rtl="0" eaLnBrk="1" latinLnBrk="0" hangingPunct="1">
        <a:defRPr sz="1600" kern="1200">
          <a:solidFill>
            <a:schemeClr val="tx1"/>
          </a:solidFill>
          <a:latin typeface="+mn-lt"/>
          <a:ea typeface="+mn-ea"/>
          <a:cs typeface="+mn-cs"/>
        </a:defRPr>
      </a:lvl4pPr>
      <a:lvl5pPr marL="1635753" algn="l" defTabSz="408937" rtl="0" eaLnBrk="1" latinLnBrk="0" hangingPunct="1">
        <a:defRPr sz="1600" kern="1200">
          <a:solidFill>
            <a:schemeClr val="tx1"/>
          </a:solidFill>
          <a:latin typeface="+mn-lt"/>
          <a:ea typeface="+mn-ea"/>
          <a:cs typeface="+mn-cs"/>
        </a:defRPr>
      </a:lvl5pPr>
      <a:lvl6pPr marL="2044691" algn="l" defTabSz="408937" rtl="0" eaLnBrk="1" latinLnBrk="0" hangingPunct="1">
        <a:defRPr sz="1600" kern="1200">
          <a:solidFill>
            <a:schemeClr val="tx1"/>
          </a:solidFill>
          <a:latin typeface="+mn-lt"/>
          <a:ea typeface="+mn-ea"/>
          <a:cs typeface="+mn-cs"/>
        </a:defRPr>
      </a:lvl6pPr>
      <a:lvl7pPr marL="2453635" algn="l" defTabSz="408937" rtl="0" eaLnBrk="1" latinLnBrk="0" hangingPunct="1">
        <a:defRPr sz="1600" kern="1200">
          <a:solidFill>
            <a:schemeClr val="tx1"/>
          </a:solidFill>
          <a:latin typeface="+mn-lt"/>
          <a:ea typeface="+mn-ea"/>
          <a:cs typeface="+mn-cs"/>
        </a:defRPr>
      </a:lvl7pPr>
      <a:lvl8pPr marL="2862571" algn="l" defTabSz="408937" rtl="0" eaLnBrk="1" latinLnBrk="0" hangingPunct="1">
        <a:defRPr sz="1600" kern="1200">
          <a:solidFill>
            <a:schemeClr val="tx1"/>
          </a:solidFill>
          <a:latin typeface="+mn-lt"/>
          <a:ea typeface="+mn-ea"/>
          <a:cs typeface="+mn-cs"/>
        </a:defRPr>
      </a:lvl8pPr>
      <a:lvl9pPr marL="3271507" algn="l" defTabSz="408937" rtl="0" eaLnBrk="1" latinLnBrk="0" hangingPunct="1">
        <a:defRPr sz="16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456481" y="273629"/>
            <a:ext cx="8222400" cy="11391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456481" y="1604347"/>
            <a:ext cx="8222400" cy="45206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25422"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027" name="Rectangle 3"/>
          <p:cNvSpPr>
            <a:spLocks noGrp="1" noChangeArrowheads="1"/>
          </p:cNvSpPr>
          <p:nvPr>
            <p:ph type="dt"/>
          </p:nvPr>
        </p:nvSpPr>
        <p:spPr bwMode="auto">
          <a:xfrm>
            <a:off x="456480" y="6247380"/>
            <a:ext cx="2124000" cy="466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lvl1pPr>
              <a:buClrTx/>
              <a:buFontTx/>
              <a:buNone/>
              <a:tabLst>
                <a:tab pos="0" algn="l"/>
                <a:tab pos="413889" algn="l"/>
                <a:tab pos="827779" algn="l"/>
                <a:tab pos="1241667" algn="l"/>
                <a:tab pos="1655567" algn="l"/>
                <a:tab pos="2069456" algn="l"/>
                <a:tab pos="2483353" algn="l"/>
                <a:tab pos="2897242" algn="l"/>
                <a:tab pos="3311130" algn="l"/>
                <a:tab pos="3725020" algn="l"/>
                <a:tab pos="4138908" algn="l"/>
                <a:tab pos="4552807" algn="l"/>
                <a:tab pos="4966699" algn="l"/>
                <a:tab pos="5380591" algn="l"/>
                <a:tab pos="5794480" algn="l"/>
                <a:tab pos="6208372" algn="l"/>
                <a:tab pos="6622262" algn="l"/>
                <a:tab pos="7036155" algn="l"/>
                <a:tab pos="7450046" algn="l"/>
                <a:tab pos="7863931" algn="l"/>
                <a:tab pos="8277824" algn="l"/>
              </a:tabLst>
              <a:defRPr>
                <a:solidFill>
                  <a:srgbClr val="000000"/>
                </a:solidFill>
              </a:defRPr>
            </a:lvl1pPr>
          </a:lstStyle>
          <a:p>
            <a:pPr defTabSz="413889" eaLnBrk="1">
              <a:lnSpc>
                <a:spcPct val="93000"/>
              </a:lnSpc>
              <a:buSzPct val="100000"/>
            </a:pPr>
            <a:endParaRPr lang="en-US">
              <a:latin typeface="Arial" charset="0"/>
              <a:ea typeface="ＭＳ Ｐゴシック" charset="0"/>
            </a:endParaRPr>
          </a:p>
        </p:txBody>
      </p:sp>
      <p:sp>
        <p:nvSpPr>
          <p:cNvPr id="1028" name="Rectangle 4"/>
          <p:cNvSpPr>
            <a:spLocks noGrp="1" noChangeArrowheads="1"/>
          </p:cNvSpPr>
          <p:nvPr>
            <p:ph type="ftr"/>
          </p:nvPr>
        </p:nvSpPr>
        <p:spPr bwMode="auto">
          <a:xfrm>
            <a:off x="3127680" y="6247380"/>
            <a:ext cx="2892960" cy="466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lvl1pPr>
              <a:buClrTx/>
              <a:buFontTx/>
              <a:buNone/>
              <a:tabLst>
                <a:tab pos="0" algn="l"/>
                <a:tab pos="413889" algn="l"/>
                <a:tab pos="827779" algn="l"/>
                <a:tab pos="1241667" algn="l"/>
                <a:tab pos="1655567" algn="l"/>
                <a:tab pos="2069456" algn="l"/>
                <a:tab pos="2483353" algn="l"/>
                <a:tab pos="2897242" algn="l"/>
                <a:tab pos="3311130" algn="l"/>
                <a:tab pos="3725020" algn="l"/>
                <a:tab pos="4138908" algn="l"/>
                <a:tab pos="4552807" algn="l"/>
                <a:tab pos="4966699" algn="l"/>
                <a:tab pos="5380591" algn="l"/>
                <a:tab pos="5794480" algn="l"/>
                <a:tab pos="6208372" algn="l"/>
                <a:tab pos="6622262" algn="l"/>
                <a:tab pos="7036155" algn="l"/>
                <a:tab pos="7450046" algn="l"/>
                <a:tab pos="7863931" algn="l"/>
                <a:tab pos="8277824" algn="l"/>
              </a:tabLst>
              <a:defRPr>
                <a:solidFill>
                  <a:srgbClr val="000000"/>
                </a:solidFill>
              </a:defRPr>
            </a:lvl1pPr>
          </a:lstStyle>
          <a:p>
            <a:pPr defTabSz="413889" eaLnBrk="1">
              <a:lnSpc>
                <a:spcPct val="93000"/>
              </a:lnSpc>
              <a:buSzPct val="100000"/>
            </a:pPr>
            <a:endParaRPr lang="en-US">
              <a:latin typeface="Arial" charset="0"/>
              <a:ea typeface="ＭＳ Ｐゴシック" charset="0"/>
            </a:endParaRPr>
          </a:p>
        </p:txBody>
      </p:sp>
      <p:sp>
        <p:nvSpPr>
          <p:cNvPr id="1029" name="Rectangle 5"/>
          <p:cNvSpPr>
            <a:spLocks noGrp="1" noChangeArrowheads="1"/>
          </p:cNvSpPr>
          <p:nvPr>
            <p:ph type="sldNum"/>
          </p:nvPr>
        </p:nvSpPr>
        <p:spPr bwMode="auto">
          <a:xfrm>
            <a:off x="6556320" y="6247380"/>
            <a:ext cx="2124000" cy="466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lvl1pPr>
              <a:buClrTx/>
              <a:buFontTx/>
              <a:buNone/>
              <a:tabLst>
                <a:tab pos="0" algn="l"/>
                <a:tab pos="413889" algn="l"/>
                <a:tab pos="827779" algn="l"/>
                <a:tab pos="1241667" algn="l"/>
                <a:tab pos="1655567" algn="l"/>
                <a:tab pos="2069456" algn="l"/>
                <a:tab pos="2483353" algn="l"/>
                <a:tab pos="2897242" algn="l"/>
                <a:tab pos="3311130" algn="l"/>
                <a:tab pos="3725020" algn="l"/>
                <a:tab pos="4138908" algn="l"/>
                <a:tab pos="4552807" algn="l"/>
                <a:tab pos="4966699" algn="l"/>
                <a:tab pos="5380591" algn="l"/>
                <a:tab pos="5794480" algn="l"/>
                <a:tab pos="6208372" algn="l"/>
                <a:tab pos="6622262" algn="l"/>
                <a:tab pos="7036155" algn="l"/>
                <a:tab pos="7450046" algn="l"/>
                <a:tab pos="7863931" algn="l"/>
                <a:tab pos="8277824" algn="l"/>
              </a:tabLst>
              <a:defRPr>
                <a:solidFill>
                  <a:srgbClr val="000000"/>
                </a:solidFill>
              </a:defRPr>
            </a:lvl1pPr>
          </a:lstStyle>
          <a:p>
            <a:pPr defTabSz="413889" eaLnBrk="1">
              <a:lnSpc>
                <a:spcPct val="93000"/>
              </a:lnSpc>
              <a:buSzPct val="100000"/>
            </a:pPr>
            <a:fld id="{CAE02FDE-3DAD-454E-9DA5-71B571212DDA}" type="slidenum">
              <a:rPr lang="en-US" smtClean="0">
                <a:latin typeface="Arial" charset="0"/>
                <a:ea typeface="ＭＳ Ｐゴシック" charset="0"/>
              </a:rPr>
              <a:pPr defTabSz="413889" eaLnBrk="1">
                <a:lnSpc>
                  <a:spcPct val="93000"/>
                </a:lnSpc>
                <a:buSzPct val="100000"/>
              </a:pPr>
              <a:t>‹#›</a:t>
            </a:fld>
            <a:endParaRPr lang="en-US">
              <a:latin typeface="Arial" charset="0"/>
              <a:ea typeface="ＭＳ Ｐゴシック" charset="0"/>
            </a:endParaRPr>
          </a:p>
        </p:txBody>
      </p:sp>
    </p:spTree>
    <p:extLst>
      <p:ext uri="{BB962C8B-B14F-4D97-AF65-F5344CB8AC3E}">
        <p14:creationId xmlns:p14="http://schemas.microsoft.com/office/powerpoint/2010/main" val="3892897423"/>
      </p:ext>
    </p:extLst>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 id="2147485083" r:id="rId7"/>
    <p:sldLayoutId id="2147485084" r:id="rId8"/>
    <p:sldLayoutId id="2147485085" r:id="rId9"/>
    <p:sldLayoutId id="2147485086" r:id="rId10"/>
    <p:sldLayoutId id="2147485087" r:id="rId11"/>
    <p:sldLayoutId id="2147485088" r:id="rId12"/>
  </p:sldLayoutIdLst>
  <p:txStyles>
    <p:titleStyle>
      <a:lvl1pPr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mj-lt"/>
          <a:ea typeface="+mj-ea"/>
          <a:cs typeface="+mj-cs"/>
        </a:defRPr>
      </a:lvl1pPr>
      <a:lvl2pPr marL="672573" indent="-258682"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2pPr>
      <a:lvl3pPr marL="1034725"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3pPr>
      <a:lvl4pPr marL="1448621"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4pPr>
      <a:lvl5pPr marL="1862515"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5pPr>
      <a:lvl6pPr marL="2276413"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6pPr>
      <a:lvl7pPr marL="2690293"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7pPr>
      <a:lvl8pPr marL="3104186"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8pPr>
      <a:lvl9pPr marL="3518077"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9pPr>
    </p:titleStyle>
    <p:bodyStyle>
      <a:lvl1pPr marL="310417" indent="-310417" algn="l" defTabSz="413889" rtl="0" fontAlgn="base" hangingPunct="0">
        <a:lnSpc>
          <a:spcPct val="93000"/>
        </a:lnSpc>
        <a:spcBef>
          <a:spcPct val="0"/>
        </a:spcBef>
        <a:spcAft>
          <a:spcPts val="1281"/>
        </a:spcAft>
        <a:buClr>
          <a:srgbClr val="000000"/>
        </a:buClr>
        <a:buSzPct val="100000"/>
        <a:buFont typeface="Times New Roman" charset="0"/>
        <a:defRPr sz="2900">
          <a:solidFill>
            <a:srgbClr val="000000"/>
          </a:solidFill>
          <a:latin typeface="+mn-lt"/>
          <a:ea typeface="+mn-ea"/>
          <a:cs typeface="+mn-cs"/>
        </a:defRPr>
      </a:lvl1pPr>
      <a:lvl2pPr marL="672573" indent="-258682" algn="l" defTabSz="413889" rtl="0" fontAlgn="base" hangingPunct="0">
        <a:lnSpc>
          <a:spcPct val="93000"/>
        </a:lnSpc>
        <a:spcBef>
          <a:spcPct val="0"/>
        </a:spcBef>
        <a:spcAft>
          <a:spcPts val="1032"/>
        </a:spcAft>
        <a:buClr>
          <a:srgbClr val="000000"/>
        </a:buClr>
        <a:buSzPct val="100000"/>
        <a:buFont typeface="Times New Roman" charset="0"/>
        <a:defRPr sz="2500">
          <a:solidFill>
            <a:srgbClr val="000000"/>
          </a:solidFill>
          <a:latin typeface="+mn-lt"/>
          <a:ea typeface="+mn-ea"/>
          <a:cs typeface="+mn-cs"/>
        </a:defRPr>
      </a:lvl2pPr>
      <a:lvl3pPr marL="1034725" indent="-206949" algn="l" defTabSz="413889" rtl="0" fontAlgn="base" hangingPunct="0">
        <a:lnSpc>
          <a:spcPct val="93000"/>
        </a:lnSpc>
        <a:spcBef>
          <a:spcPct val="0"/>
        </a:spcBef>
        <a:spcAft>
          <a:spcPts val="771"/>
        </a:spcAft>
        <a:buClr>
          <a:srgbClr val="000000"/>
        </a:buClr>
        <a:buSzPct val="100000"/>
        <a:buFont typeface="Times New Roman" charset="0"/>
        <a:defRPr sz="2200">
          <a:solidFill>
            <a:srgbClr val="000000"/>
          </a:solidFill>
          <a:latin typeface="+mn-lt"/>
          <a:ea typeface="+mn-ea"/>
          <a:cs typeface="+mn-cs"/>
        </a:defRPr>
      </a:lvl3pPr>
      <a:lvl4pPr marL="1448621" indent="-206949" algn="l" defTabSz="413889" rtl="0" fontAlgn="base" hangingPunct="0">
        <a:lnSpc>
          <a:spcPct val="93000"/>
        </a:lnSpc>
        <a:spcBef>
          <a:spcPct val="0"/>
        </a:spcBef>
        <a:spcAft>
          <a:spcPts val="522"/>
        </a:spcAft>
        <a:buClr>
          <a:srgbClr val="000000"/>
        </a:buClr>
        <a:buSzPct val="100000"/>
        <a:buFont typeface="Times New Roman" charset="0"/>
        <a:defRPr sz="1800">
          <a:solidFill>
            <a:srgbClr val="000000"/>
          </a:solidFill>
          <a:latin typeface="+mn-lt"/>
          <a:ea typeface="+mn-ea"/>
          <a:cs typeface="+mn-cs"/>
        </a:defRPr>
      </a:lvl4pPr>
      <a:lvl5pPr marL="1862515"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5pPr>
      <a:lvl6pPr marL="2276413"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6pPr>
      <a:lvl7pPr marL="2690293"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7pPr>
      <a:lvl8pPr marL="3104186"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8pPr>
      <a:lvl9pPr marL="3518077"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9pPr>
    </p:bodyStyle>
    <p:otherStyle>
      <a:defPPr>
        <a:defRPr lang="en-US"/>
      </a:defPPr>
      <a:lvl1pPr marL="0" algn="l" defTabSz="413889" rtl="0" eaLnBrk="1" latinLnBrk="0" hangingPunct="1">
        <a:defRPr sz="1600" kern="1200">
          <a:solidFill>
            <a:schemeClr val="tx1"/>
          </a:solidFill>
          <a:latin typeface="+mn-lt"/>
          <a:ea typeface="+mn-ea"/>
          <a:cs typeface="+mn-cs"/>
        </a:defRPr>
      </a:lvl1pPr>
      <a:lvl2pPr marL="413889" algn="l" defTabSz="413889" rtl="0" eaLnBrk="1" latinLnBrk="0" hangingPunct="1">
        <a:defRPr sz="1600" kern="1200">
          <a:solidFill>
            <a:schemeClr val="tx1"/>
          </a:solidFill>
          <a:latin typeface="+mn-lt"/>
          <a:ea typeface="+mn-ea"/>
          <a:cs typeface="+mn-cs"/>
        </a:defRPr>
      </a:lvl2pPr>
      <a:lvl3pPr marL="827779" algn="l" defTabSz="413889" rtl="0" eaLnBrk="1" latinLnBrk="0" hangingPunct="1">
        <a:defRPr sz="1600" kern="1200">
          <a:solidFill>
            <a:schemeClr val="tx1"/>
          </a:solidFill>
          <a:latin typeface="+mn-lt"/>
          <a:ea typeface="+mn-ea"/>
          <a:cs typeface="+mn-cs"/>
        </a:defRPr>
      </a:lvl3pPr>
      <a:lvl4pPr marL="1241667" algn="l" defTabSz="413889" rtl="0" eaLnBrk="1" latinLnBrk="0" hangingPunct="1">
        <a:defRPr sz="1600" kern="1200">
          <a:solidFill>
            <a:schemeClr val="tx1"/>
          </a:solidFill>
          <a:latin typeface="+mn-lt"/>
          <a:ea typeface="+mn-ea"/>
          <a:cs typeface="+mn-cs"/>
        </a:defRPr>
      </a:lvl4pPr>
      <a:lvl5pPr marL="1655567" algn="l" defTabSz="413889" rtl="0" eaLnBrk="1" latinLnBrk="0" hangingPunct="1">
        <a:defRPr sz="1600" kern="1200">
          <a:solidFill>
            <a:schemeClr val="tx1"/>
          </a:solidFill>
          <a:latin typeface="+mn-lt"/>
          <a:ea typeface="+mn-ea"/>
          <a:cs typeface="+mn-cs"/>
        </a:defRPr>
      </a:lvl5pPr>
      <a:lvl6pPr marL="2069456" algn="l" defTabSz="413889" rtl="0" eaLnBrk="1" latinLnBrk="0" hangingPunct="1">
        <a:defRPr sz="1600" kern="1200">
          <a:solidFill>
            <a:schemeClr val="tx1"/>
          </a:solidFill>
          <a:latin typeface="+mn-lt"/>
          <a:ea typeface="+mn-ea"/>
          <a:cs typeface="+mn-cs"/>
        </a:defRPr>
      </a:lvl6pPr>
      <a:lvl7pPr marL="2483353" algn="l" defTabSz="413889" rtl="0" eaLnBrk="1" latinLnBrk="0" hangingPunct="1">
        <a:defRPr sz="1600" kern="1200">
          <a:solidFill>
            <a:schemeClr val="tx1"/>
          </a:solidFill>
          <a:latin typeface="+mn-lt"/>
          <a:ea typeface="+mn-ea"/>
          <a:cs typeface="+mn-cs"/>
        </a:defRPr>
      </a:lvl7pPr>
      <a:lvl8pPr marL="2897242" algn="l" defTabSz="413889" rtl="0" eaLnBrk="1" latinLnBrk="0" hangingPunct="1">
        <a:defRPr sz="1600" kern="1200">
          <a:solidFill>
            <a:schemeClr val="tx1"/>
          </a:solidFill>
          <a:latin typeface="+mn-lt"/>
          <a:ea typeface="+mn-ea"/>
          <a:cs typeface="+mn-cs"/>
        </a:defRPr>
      </a:lvl8pPr>
      <a:lvl9pPr marL="3311130" algn="l" defTabSz="413889" rtl="0" eaLnBrk="1" latinLnBrk="0" hangingPunct="1">
        <a:defRPr sz="16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0482" name="Group 2"/>
          <p:cNvGrpSpPr>
            <a:grpSpLocks/>
          </p:cNvGrpSpPr>
          <p:nvPr/>
        </p:nvGrpSpPr>
        <p:grpSpPr bwMode="auto">
          <a:xfrm>
            <a:off x="0" y="24"/>
            <a:ext cx="9144000" cy="6856413"/>
            <a:chOff x="0" y="0"/>
            <a:chExt cx="5760" cy="4319"/>
          </a:xfrm>
        </p:grpSpPr>
        <p:sp>
          <p:nvSpPr>
            <p:cNvPr id="1638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38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38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491" name="Freeform 6"/>
            <p:cNvSpPr>
              <a:spLocks/>
            </p:cNvSpPr>
            <p:nvPr/>
          </p:nvSpPr>
          <p:spPr bwMode="hidden">
            <a:xfrm>
              <a:off x="4038" y="3577"/>
              <a:ext cx="1720" cy="65"/>
            </a:xfrm>
            <a:custGeom>
              <a:avLst/>
              <a:gdLst>
                <a:gd name="T0" fmla="*/ 1714 w 1722"/>
                <a:gd name="T1" fmla="*/ 62 h 66"/>
                <a:gd name="T2" fmla="*/ 1714 w 1722"/>
                <a:gd name="T3" fmla="*/ 56 h 66"/>
                <a:gd name="T4" fmla="*/ 0 w 1722"/>
                <a:gd name="T5" fmla="*/ 0 h 66"/>
                <a:gd name="T6" fmla="*/ 0 w 1722"/>
                <a:gd name="T7" fmla="*/ 44 h 66"/>
                <a:gd name="T8" fmla="*/ 1714 w 1722"/>
                <a:gd name="T9" fmla="*/ 62 h 66"/>
                <a:gd name="T10" fmla="*/ 1714 w 1722"/>
                <a:gd name="T11" fmla="*/ 6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39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493" name="Freeform 8"/>
            <p:cNvSpPr>
              <a:spLocks/>
            </p:cNvSpPr>
            <p:nvPr/>
          </p:nvSpPr>
          <p:spPr bwMode="hidden">
            <a:xfrm>
              <a:off x="4784" y="3702"/>
              <a:ext cx="974" cy="101"/>
            </a:xfrm>
            <a:custGeom>
              <a:avLst/>
              <a:gdLst>
                <a:gd name="T0" fmla="*/ 971 w 975"/>
                <a:gd name="T1" fmla="*/ 48 h 101"/>
                <a:gd name="T2" fmla="*/ 971 w 975"/>
                <a:gd name="T3" fmla="*/ 0 h 101"/>
                <a:gd name="T4" fmla="*/ 0 w 975"/>
                <a:gd name="T5" fmla="*/ 24 h 101"/>
                <a:gd name="T6" fmla="*/ 0 w 975"/>
                <a:gd name="T7" fmla="*/ 101 h 101"/>
                <a:gd name="T8" fmla="*/ 971 w 975"/>
                <a:gd name="T9" fmla="*/ 48 h 101"/>
                <a:gd name="T10" fmla="*/ 97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20494" name="Freeform 9"/>
            <p:cNvSpPr>
              <a:spLocks/>
            </p:cNvSpPr>
            <p:nvPr/>
          </p:nvSpPr>
          <p:spPr bwMode="hidden">
            <a:xfrm>
              <a:off x="3619" y="3815"/>
              <a:ext cx="2139" cy="198"/>
            </a:xfrm>
            <a:custGeom>
              <a:avLst/>
              <a:gdLst>
                <a:gd name="T0" fmla="*/ 2133 w 2141"/>
                <a:gd name="T1" fmla="*/ 0 h 198"/>
                <a:gd name="T2" fmla="*/ 0 w 2141"/>
                <a:gd name="T3" fmla="*/ 156 h 198"/>
                <a:gd name="T4" fmla="*/ 0 w 2141"/>
                <a:gd name="T5" fmla="*/ 198 h 198"/>
                <a:gd name="T6" fmla="*/ 2133 w 2141"/>
                <a:gd name="T7" fmla="*/ 0 h 198"/>
                <a:gd name="T8" fmla="*/ 21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39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496" name="Freeform 11"/>
            <p:cNvSpPr>
              <a:spLocks/>
            </p:cNvSpPr>
            <p:nvPr/>
          </p:nvSpPr>
          <p:spPr bwMode="hidden">
            <a:xfrm>
              <a:off x="2097" y="4043"/>
              <a:ext cx="2514" cy="276"/>
            </a:xfrm>
            <a:custGeom>
              <a:avLst/>
              <a:gdLst>
                <a:gd name="T0" fmla="*/ 2170 w 2517"/>
                <a:gd name="T1" fmla="*/ 276 h 276"/>
                <a:gd name="T2" fmla="*/ 2505 w 2517"/>
                <a:gd name="T3" fmla="*/ 204 h 276"/>
                <a:gd name="T4" fmla="*/ 2248 w 2517"/>
                <a:gd name="T5" fmla="*/ 0 h 276"/>
                <a:gd name="T6" fmla="*/ 0 w 2517"/>
                <a:gd name="T7" fmla="*/ 276 h 276"/>
                <a:gd name="T8" fmla="*/ 2170 w 2517"/>
                <a:gd name="T9" fmla="*/ 276 h 276"/>
                <a:gd name="T10" fmla="*/ 217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39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498" name="Freeform 13"/>
            <p:cNvSpPr>
              <a:spLocks/>
            </p:cNvSpPr>
            <p:nvPr/>
          </p:nvSpPr>
          <p:spPr bwMode="hidden">
            <a:xfrm>
              <a:off x="5030" y="3151"/>
              <a:ext cx="728" cy="240"/>
            </a:xfrm>
            <a:custGeom>
              <a:avLst/>
              <a:gdLst>
                <a:gd name="T0" fmla="*/ 725 w 729"/>
                <a:gd name="T1" fmla="*/ 240 h 240"/>
                <a:gd name="T2" fmla="*/ 0 w 729"/>
                <a:gd name="T3" fmla="*/ 0 h 240"/>
                <a:gd name="T4" fmla="*/ 0 w 729"/>
                <a:gd name="T5" fmla="*/ 6 h 240"/>
                <a:gd name="T6" fmla="*/ 725 w 729"/>
                <a:gd name="T7" fmla="*/ 240 h 240"/>
                <a:gd name="T8" fmla="*/ 72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39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00" name="Freeform 15"/>
            <p:cNvSpPr>
              <a:spLocks/>
            </p:cNvSpPr>
            <p:nvPr/>
          </p:nvSpPr>
          <p:spPr bwMode="hidden">
            <a:xfrm>
              <a:off x="5030" y="3049"/>
              <a:ext cx="728" cy="318"/>
            </a:xfrm>
            <a:custGeom>
              <a:avLst/>
              <a:gdLst>
                <a:gd name="T0" fmla="*/ 725 w 729"/>
                <a:gd name="T1" fmla="*/ 318 h 318"/>
                <a:gd name="T2" fmla="*/ 725 w 729"/>
                <a:gd name="T3" fmla="*/ 312 h 318"/>
                <a:gd name="T4" fmla="*/ 0 w 729"/>
                <a:gd name="T5" fmla="*/ 0 h 318"/>
                <a:gd name="T6" fmla="*/ 0 w 729"/>
                <a:gd name="T7" fmla="*/ 54 h 318"/>
                <a:gd name="T8" fmla="*/ 725 w 729"/>
                <a:gd name="T9" fmla="*/ 318 h 318"/>
                <a:gd name="T10" fmla="*/ 72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0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0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0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1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13" name="Freeform 28"/>
            <p:cNvSpPr>
              <a:spLocks/>
            </p:cNvSpPr>
            <p:nvPr/>
          </p:nvSpPr>
          <p:spPr bwMode="hidden">
            <a:xfrm>
              <a:off x="5698" y="653"/>
              <a:ext cx="60" cy="311"/>
            </a:xfrm>
            <a:custGeom>
              <a:avLst/>
              <a:gdLst>
                <a:gd name="T0" fmla="*/ 0 w 60"/>
                <a:gd name="T1" fmla="*/ 144 h 312"/>
                <a:gd name="T2" fmla="*/ 60 w 60"/>
                <a:gd name="T3" fmla="*/ 30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1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1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nvGrpSpPr>
            <p:cNvPr id="20524" name="Group 39"/>
            <p:cNvGrpSpPr>
              <a:grpSpLocks/>
            </p:cNvGrpSpPr>
            <p:nvPr userDrawn="1"/>
          </p:nvGrpSpPr>
          <p:grpSpPr bwMode="auto">
            <a:xfrm>
              <a:off x="0" y="1632"/>
              <a:ext cx="5758" cy="1858"/>
              <a:chOff x="0" y="1632"/>
              <a:chExt cx="5758" cy="1858"/>
            </a:xfrm>
          </p:grpSpPr>
          <p:sp>
            <p:nvSpPr>
              <p:cNvPr id="1642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grpSp>
      <p:sp>
        <p:nvSpPr>
          <p:cNvPr id="1642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16427" name="Rectangle 43"/>
          <p:cNvSpPr>
            <a:spLocks noGrp="1" noChangeArrowheads="1"/>
          </p:cNvSpPr>
          <p:nvPr>
            <p:ph type="body" idx="1"/>
          </p:nvPr>
        </p:nvSpPr>
        <p:spPr bwMode="auto">
          <a:xfrm>
            <a:off x="457200" y="1600217"/>
            <a:ext cx="8229600" cy="4530725"/>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8" name="Rectangle 44"/>
          <p:cNvSpPr>
            <a:spLocks noGrp="1" noChangeArrowheads="1"/>
          </p:cNvSpPr>
          <p:nvPr>
            <p:ph type="dt" sz="half" idx="2"/>
          </p:nvPr>
        </p:nvSpPr>
        <p:spPr bwMode="auto">
          <a:xfrm>
            <a:off x="457202" y="6243638"/>
            <a:ext cx="2133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pitchFamily="24" charset="-128"/>
                <a:cs typeface="ＭＳ Ｐゴシック" pitchFamily="24" charset="-128"/>
              </a:defRPr>
            </a:lvl1pPr>
          </a:lstStyle>
          <a:p>
            <a:pPr>
              <a:defRPr/>
            </a:pPr>
            <a:endParaRPr lang="en-US"/>
          </a:p>
        </p:txBody>
      </p:sp>
      <p:sp>
        <p:nvSpPr>
          <p:cNvPr id="16429"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pitchFamily="24" charset="-128"/>
                <a:cs typeface="ＭＳ Ｐゴシック" pitchFamily="24" charset="-128"/>
              </a:defRPr>
            </a:lvl1pPr>
          </a:lstStyle>
          <a:p>
            <a:pPr>
              <a:defRPr/>
            </a:pPr>
            <a:endParaRPr lang="en-US"/>
          </a:p>
        </p:txBody>
      </p:sp>
      <p:sp>
        <p:nvSpPr>
          <p:cNvPr id="1643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2046EA64-3EDF-964F-8A28-C6091F3540AD}"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431493125"/>
      </p:ext>
    </p:extLst>
  </p:cSld>
  <p:clrMap bg1="dk2" tx1="lt1" bg2="dk1" tx2="lt2" accent1="accent1" accent2="accent2" accent3="accent3" accent4="accent4" accent5="accent5" accent6="accent6" hlink="hlink" folHlink="folHlink"/>
  <p:sldLayoutIdLst>
    <p:sldLayoutId id="2147485090" r:id="rId1"/>
    <p:sldLayoutId id="2147485091" r:id="rId2"/>
    <p:sldLayoutId id="2147485092"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2562"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68841"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5123"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212" indent="-342212" algn="l" rtl="0" eaLnBrk="0" fontAlgn="base" hangingPunct="0">
        <a:spcBef>
          <a:spcPct val="20000"/>
        </a:spcBef>
        <a:spcAft>
          <a:spcPct val="0"/>
        </a:spcAft>
        <a:buClr>
          <a:schemeClr val="hlink"/>
        </a:buClr>
        <a:buSzPct val="90000"/>
        <a:buFont typeface="Wingdings" charset="0"/>
        <a:buBlip>
          <a:blip r:embed="rId5"/>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0697" indent="-228137" algn="l" rtl="0" eaLnBrk="0" fontAlgn="base" hangingPunct="0">
        <a:spcBef>
          <a:spcPct val="20000"/>
        </a:spcBef>
        <a:spcAft>
          <a:spcPct val="0"/>
        </a:spcAft>
        <a:buClr>
          <a:schemeClr val="accent2"/>
        </a:buClr>
        <a:buSzPct val="90000"/>
        <a:buFont typeface="Wingdings" charset="0"/>
        <a:buBlip>
          <a:blip r:embed="rId6"/>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6979" indent="-228137"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3260" indent="-228137" algn="l" rtl="0" eaLnBrk="0" fontAlgn="base" hangingPunct="0">
        <a:spcBef>
          <a:spcPct val="20000"/>
        </a:spcBef>
        <a:spcAft>
          <a:spcPct val="0"/>
        </a:spcAft>
        <a:buClr>
          <a:schemeClr val="folHlink"/>
        </a:buClr>
        <a:buSzPct val="90000"/>
        <a:buFont typeface="Wingdings" charset="0"/>
        <a:buBlip>
          <a:blip r:embed="rId7"/>
        </a:buBlip>
        <a:defRPr sz="2000">
          <a:solidFill>
            <a:schemeClr val="tx1"/>
          </a:solidFill>
          <a:effectLst>
            <a:outerShdw blurRad="38100" dist="38100" dir="2700000" algn="tl">
              <a:srgbClr val="000000"/>
            </a:outerShdw>
          </a:effectLst>
          <a:latin typeface="+mn-lt"/>
          <a:ea typeface="Geneva" charset="-128"/>
          <a:cs typeface="Geneva" charset="0"/>
        </a:defRPr>
      </a:lvl5pPr>
      <a:lvl6pPr marL="2509542" indent="-228137" algn="l" rtl="0" fontAlgn="base">
        <a:spcBef>
          <a:spcPct val="20000"/>
        </a:spcBef>
        <a:spcAft>
          <a:spcPct val="0"/>
        </a:spcAft>
        <a:buClr>
          <a:schemeClr val="folHlink"/>
        </a:buClr>
        <a:buSzPct val="90000"/>
        <a:buFont typeface="Wingdings" pitchFamily="2" charset="2"/>
        <a:buBlip>
          <a:blip r:embed="rId7"/>
        </a:buBlip>
        <a:defRPr sz="2000">
          <a:solidFill>
            <a:schemeClr val="tx1"/>
          </a:solidFill>
          <a:effectLst>
            <a:outerShdw blurRad="38100" dist="38100" dir="2700000" algn="tl">
              <a:srgbClr val="000000"/>
            </a:outerShdw>
          </a:effectLst>
          <a:latin typeface="+mn-lt"/>
        </a:defRPr>
      </a:lvl6pPr>
      <a:lvl7pPr marL="2965820" indent="-228137" algn="l" rtl="0" fontAlgn="base">
        <a:spcBef>
          <a:spcPct val="20000"/>
        </a:spcBef>
        <a:spcAft>
          <a:spcPct val="0"/>
        </a:spcAft>
        <a:buClr>
          <a:schemeClr val="folHlink"/>
        </a:buClr>
        <a:buSzPct val="90000"/>
        <a:buFont typeface="Wingdings" pitchFamily="2" charset="2"/>
        <a:buBlip>
          <a:blip r:embed="rId7"/>
        </a:buBlip>
        <a:defRPr sz="2000">
          <a:solidFill>
            <a:schemeClr val="tx1"/>
          </a:solidFill>
          <a:effectLst>
            <a:outerShdw blurRad="38100" dist="38100" dir="2700000" algn="tl">
              <a:srgbClr val="000000"/>
            </a:outerShdw>
          </a:effectLst>
          <a:latin typeface="+mn-lt"/>
        </a:defRPr>
      </a:lvl7pPr>
      <a:lvl8pPr marL="3422098" indent="-228137" algn="l" rtl="0" fontAlgn="base">
        <a:spcBef>
          <a:spcPct val="20000"/>
        </a:spcBef>
        <a:spcAft>
          <a:spcPct val="0"/>
        </a:spcAft>
        <a:buClr>
          <a:schemeClr val="folHlink"/>
        </a:buClr>
        <a:buSzPct val="90000"/>
        <a:buFont typeface="Wingdings" pitchFamily="2" charset="2"/>
        <a:buBlip>
          <a:blip r:embed="rId7"/>
        </a:buBlip>
        <a:defRPr sz="2000">
          <a:solidFill>
            <a:schemeClr val="tx1"/>
          </a:solidFill>
          <a:effectLst>
            <a:outerShdw blurRad="38100" dist="38100" dir="2700000" algn="tl">
              <a:srgbClr val="000000"/>
            </a:outerShdw>
          </a:effectLst>
          <a:latin typeface="+mn-lt"/>
        </a:defRPr>
      </a:lvl8pPr>
      <a:lvl9pPr marL="3878376" indent="-228137" algn="l" rtl="0" fontAlgn="base">
        <a:spcBef>
          <a:spcPct val="20000"/>
        </a:spcBef>
        <a:spcAft>
          <a:spcPct val="0"/>
        </a:spcAft>
        <a:buClr>
          <a:schemeClr val="folHlink"/>
        </a:buClr>
        <a:buSzPct val="90000"/>
        <a:buFont typeface="Wingdings" pitchFamily="2" charset="2"/>
        <a:buBlip>
          <a:blip r:embed="rId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2562" rtl="0" eaLnBrk="1" latinLnBrk="0" hangingPunct="1">
        <a:defRPr sz="1800" kern="1200">
          <a:solidFill>
            <a:schemeClr val="tx1"/>
          </a:solidFill>
          <a:latin typeface="+mn-lt"/>
          <a:ea typeface="+mn-ea"/>
          <a:cs typeface="+mn-cs"/>
        </a:defRPr>
      </a:lvl1pPr>
      <a:lvl2pPr marL="456279" algn="l" defTabSz="912562" rtl="0" eaLnBrk="1" latinLnBrk="0" hangingPunct="1">
        <a:defRPr sz="1800" kern="1200">
          <a:solidFill>
            <a:schemeClr val="tx1"/>
          </a:solidFill>
          <a:latin typeface="+mn-lt"/>
          <a:ea typeface="+mn-ea"/>
          <a:cs typeface="+mn-cs"/>
        </a:defRPr>
      </a:lvl2pPr>
      <a:lvl3pPr marL="912562" algn="l" defTabSz="912562" rtl="0" eaLnBrk="1" latinLnBrk="0" hangingPunct="1">
        <a:defRPr sz="1800" kern="1200">
          <a:solidFill>
            <a:schemeClr val="tx1"/>
          </a:solidFill>
          <a:latin typeface="+mn-lt"/>
          <a:ea typeface="+mn-ea"/>
          <a:cs typeface="+mn-cs"/>
        </a:defRPr>
      </a:lvl3pPr>
      <a:lvl4pPr marL="1368841" algn="l" defTabSz="912562" rtl="0" eaLnBrk="1" latinLnBrk="0" hangingPunct="1">
        <a:defRPr sz="1800" kern="1200">
          <a:solidFill>
            <a:schemeClr val="tx1"/>
          </a:solidFill>
          <a:latin typeface="+mn-lt"/>
          <a:ea typeface="+mn-ea"/>
          <a:cs typeface="+mn-cs"/>
        </a:defRPr>
      </a:lvl4pPr>
      <a:lvl5pPr marL="1825123" algn="l" defTabSz="912562" rtl="0" eaLnBrk="1" latinLnBrk="0" hangingPunct="1">
        <a:defRPr sz="1800" kern="1200">
          <a:solidFill>
            <a:schemeClr val="tx1"/>
          </a:solidFill>
          <a:latin typeface="+mn-lt"/>
          <a:ea typeface="+mn-ea"/>
          <a:cs typeface="+mn-cs"/>
        </a:defRPr>
      </a:lvl5pPr>
      <a:lvl6pPr marL="2281400" algn="l" defTabSz="912562" rtl="0" eaLnBrk="1" latinLnBrk="0" hangingPunct="1">
        <a:defRPr sz="1800" kern="1200">
          <a:solidFill>
            <a:schemeClr val="tx1"/>
          </a:solidFill>
          <a:latin typeface="+mn-lt"/>
          <a:ea typeface="+mn-ea"/>
          <a:cs typeface="+mn-cs"/>
        </a:defRPr>
      </a:lvl6pPr>
      <a:lvl7pPr marL="2737678" algn="l" defTabSz="912562" rtl="0" eaLnBrk="1" latinLnBrk="0" hangingPunct="1">
        <a:defRPr sz="1800" kern="1200">
          <a:solidFill>
            <a:schemeClr val="tx1"/>
          </a:solidFill>
          <a:latin typeface="+mn-lt"/>
          <a:ea typeface="+mn-ea"/>
          <a:cs typeface="+mn-cs"/>
        </a:defRPr>
      </a:lvl7pPr>
      <a:lvl8pPr marL="3193959" algn="l" defTabSz="912562" rtl="0" eaLnBrk="1" latinLnBrk="0" hangingPunct="1">
        <a:defRPr sz="1800" kern="1200">
          <a:solidFill>
            <a:schemeClr val="tx1"/>
          </a:solidFill>
          <a:latin typeface="+mn-lt"/>
          <a:ea typeface="+mn-ea"/>
          <a:cs typeface="+mn-cs"/>
        </a:defRPr>
      </a:lvl8pPr>
      <a:lvl9pPr marL="3650234" algn="l" defTabSz="912562"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80898" name="Group 2"/>
          <p:cNvGrpSpPr>
            <a:grpSpLocks/>
          </p:cNvGrpSpPr>
          <p:nvPr/>
        </p:nvGrpSpPr>
        <p:grpSpPr bwMode="auto">
          <a:xfrm>
            <a:off x="0" y="24"/>
            <a:ext cx="9144000" cy="6856413"/>
            <a:chOff x="0" y="0"/>
            <a:chExt cx="5760" cy="4319"/>
          </a:xfrm>
        </p:grpSpPr>
        <p:sp>
          <p:nvSpPr>
            <p:cNvPr id="1638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38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38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07"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39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09"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80910"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39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12"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39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14"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39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16"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0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2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0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2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0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2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1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29"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1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3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1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nvGrpSpPr>
            <p:cNvPr id="80940" name="Group 39"/>
            <p:cNvGrpSpPr>
              <a:grpSpLocks/>
            </p:cNvGrpSpPr>
            <p:nvPr userDrawn="1"/>
          </p:nvGrpSpPr>
          <p:grpSpPr bwMode="auto">
            <a:xfrm>
              <a:off x="0" y="1632"/>
              <a:ext cx="5758" cy="1858"/>
              <a:chOff x="0" y="1632"/>
              <a:chExt cx="5758" cy="1858"/>
            </a:xfrm>
          </p:grpSpPr>
          <p:sp>
            <p:nvSpPr>
              <p:cNvPr id="1642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grpSp>
      <p:sp>
        <p:nvSpPr>
          <p:cNvPr id="1642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16427" name="Rectangle 43"/>
          <p:cNvSpPr>
            <a:spLocks noGrp="1" noChangeArrowheads="1"/>
          </p:cNvSpPr>
          <p:nvPr>
            <p:ph type="body" idx="1"/>
          </p:nvPr>
        </p:nvSpPr>
        <p:spPr bwMode="auto">
          <a:xfrm>
            <a:off x="457200" y="1600217"/>
            <a:ext cx="8229600" cy="4530725"/>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8" name="Rectangle 44"/>
          <p:cNvSpPr>
            <a:spLocks noGrp="1" noChangeArrowheads="1"/>
          </p:cNvSpPr>
          <p:nvPr>
            <p:ph type="dt" sz="half" idx="2"/>
          </p:nvPr>
        </p:nvSpPr>
        <p:spPr bwMode="auto">
          <a:xfrm>
            <a:off x="457202" y="6243638"/>
            <a:ext cx="2133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pitchFamily="24" charset="-128"/>
                <a:cs typeface="ＭＳ Ｐゴシック" pitchFamily="24" charset="-128"/>
              </a:defRPr>
            </a:lvl1pPr>
          </a:lstStyle>
          <a:p>
            <a:pPr>
              <a:defRPr/>
            </a:pPr>
            <a:endParaRPr lang="en-US"/>
          </a:p>
        </p:txBody>
      </p:sp>
      <p:sp>
        <p:nvSpPr>
          <p:cNvPr id="16429"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pitchFamily="24" charset="-128"/>
                <a:cs typeface="ＭＳ Ｐゴシック" pitchFamily="24" charset="-128"/>
              </a:defRPr>
            </a:lvl1pPr>
          </a:lstStyle>
          <a:p>
            <a:pPr>
              <a:defRPr/>
            </a:pPr>
            <a:endParaRPr lang="en-US"/>
          </a:p>
        </p:txBody>
      </p:sp>
      <p:sp>
        <p:nvSpPr>
          <p:cNvPr id="1643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72518371-B046-EC45-B586-9F13B45FBBC0}"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226790300"/>
      </p:ext>
    </p:extLst>
  </p:cSld>
  <p:clrMap bg1="dk2" tx1="lt1" bg2="dk1" tx2="lt2" accent1="accent1" accent2="accent2" accent3="accent3" accent4="accent4" accent5="accent5" accent6="accent6" hlink="hlink" folHlink="folHlink"/>
  <p:sldLayoutIdLst>
    <p:sldLayoutId id="2147485106" r:id="rId1"/>
    <p:sldLayoutId id="2147485107"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2562"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68841"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5123"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212" indent="-342212"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0697" indent="-228137"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6979" indent="-228137"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3260" indent="-228137"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Geneva" charset="-128"/>
          <a:cs typeface="Geneva" charset="0"/>
        </a:defRPr>
      </a:lvl5pPr>
      <a:lvl6pPr marL="2509542" indent="-228137" algn="l" rtl="0" fontAlgn="base">
        <a:spcBef>
          <a:spcPct val="20000"/>
        </a:spcBef>
        <a:spcAft>
          <a:spcPct val="0"/>
        </a:spcAft>
        <a:buClr>
          <a:schemeClr val="folHlink"/>
        </a:buClr>
        <a:buSzPct val="90000"/>
        <a:buFont typeface="Wingdings" pitchFamily="2" charset="2"/>
        <a:buBlip>
          <a:blip r:embed="rId6"/>
        </a:buBlip>
        <a:defRPr sz="2000">
          <a:solidFill>
            <a:schemeClr val="tx1"/>
          </a:solidFill>
          <a:effectLst>
            <a:outerShdw blurRad="38100" dist="38100" dir="2700000" algn="tl">
              <a:srgbClr val="000000"/>
            </a:outerShdw>
          </a:effectLst>
          <a:latin typeface="+mn-lt"/>
        </a:defRPr>
      </a:lvl6pPr>
      <a:lvl7pPr marL="2965820" indent="-228137" algn="l" rtl="0" fontAlgn="base">
        <a:spcBef>
          <a:spcPct val="20000"/>
        </a:spcBef>
        <a:spcAft>
          <a:spcPct val="0"/>
        </a:spcAft>
        <a:buClr>
          <a:schemeClr val="folHlink"/>
        </a:buClr>
        <a:buSzPct val="90000"/>
        <a:buFont typeface="Wingdings" pitchFamily="2" charset="2"/>
        <a:buBlip>
          <a:blip r:embed="rId6"/>
        </a:buBlip>
        <a:defRPr sz="2000">
          <a:solidFill>
            <a:schemeClr val="tx1"/>
          </a:solidFill>
          <a:effectLst>
            <a:outerShdw blurRad="38100" dist="38100" dir="2700000" algn="tl">
              <a:srgbClr val="000000"/>
            </a:outerShdw>
          </a:effectLst>
          <a:latin typeface="+mn-lt"/>
        </a:defRPr>
      </a:lvl7pPr>
      <a:lvl8pPr marL="3422098" indent="-228137" algn="l" rtl="0" fontAlgn="base">
        <a:spcBef>
          <a:spcPct val="20000"/>
        </a:spcBef>
        <a:spcAft>
          <a:spcPct val="0"/>
        </a:spcAft>
        <a:buClr>
          <a:schemeClr val="folHlink"/>
        </a:buClr>
        <a:buSzPct val="90000"/>
        <a:buFont typeface="Wingdings" pitchFamily="2" charset="2"/>
        <a:buBlip>
          <a:blip r:embed="rId6"/>
        </a:buBlip>
        <a:defRPr sz="2000">
          <a:solidFill>
            <a:schemeClr val="tx1"/>
          </a:solidFill>
          <a:effectLst>
            <a:outerShdw blurRad="38100" dist="38100" dir="2700000" algn="tl">
              <a:srgbClr val="000000"/>
            </a:outerShdw>
          </a:effectLst>
          <a:latin typeface="+mn-lt"/>
        </a:defRPr>
      </a:lvl8pPr>
      <a:lvl9pPr marL="3878376" indent="-228137" algn="l" rtl="0" fontAlgn="base">
        <a:spcBef>
          <a:spcPct val="20000"/>
        </a:spcBef>
        <a:spcAft>
          <a:spcPct val="0"/>
        </a:spcAft>
        <a:buClr>
          <a:schemeClr val="folHlink"/>
        </a:buClr>
        <a:buSzPct val="90000"/>
        <a:buFont typeface="Wingdings" pitchFamily="2" charset="2"/>
        <a:buBlip>
          <a:blip r:embed="rId6"/>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2562" rtl="0" eaLnBrk="1" latinLnBrk="0" hangingPunct="1">
        <a:defRPr sz="1800" kern="1200">
          <a:solidFill>
            <a:schemeClr val="tx1"/>
          </a:solidFill>
          <a:latin typeface="+mn-lt"/>
          <a:ea typeface="+mn-ea"/>
          <a:cs typeface="+mn-cs"/>
        </a:defRPr>
      </a:lvl1pPr>
      <a:lvl2pPr marL="456279" algn="l" defTabSz="912562" rtl="0" eaLnBrk="1" latinLnBrk="0" hangingPunct="1">
        <a:defRPr sz="1800" kern="1200">
          <a:solidFill>
            <a:schemeClr val="tx1"/>
          </a:solidFill>
          <a:latin typeface="+mn-lt"/>
          <a:ea typeface="+mn-ea"/>
          <a:cs typeface="+mn-cs"/>
        </a:defRPr>
      </a:lvl2pPr>
      <a:lvl3pPr marL="912562" algn="l" defTabSz="912562" rtl="0" eaLnBrk="1" latinLnBrk="0" hangingPunct="1">
        <a:defRPr sz="1800" kern="1200">
          <a:solidFill>
            <a:schemeClr val="tx1"/>
          </a:solidFill>
          <a:latin typeface="+mn-lt"/>
          <a:ea typeface="+mn-ea"/>
          <a:cs typeface="+mn-cs"/>
        </a:defRPr>
      </a:lvl3pPr>
      <a:lvl4pPr marL="1368841" algn="l" defTabSz="912562" rtl="0" eaLnBrk="1" latinLnBrk="0" hangingPunct="1">
        <a:defRPr sz="1800" kern="1200">
          <a:solidFill>
            <a:schemeClr val="tx1"/>
          </a:solidFill>
          <a:latin typeface="+mn-lt"/>
          <a:ea typeface="+mn-ea"/>
          <a:cs typeface="+mn-cs"/>
        </a:defRPr>
      </a:lvl4pPr>
      <a:lvl5pPr marL="1825123" algn="l" defTabSz="912562" rtl="0" eaLnBrk="1" latinLnBrk="0" hangingPunct="1">
        <a:defRPr sz="1800" kern="1200">
          <a:solidFill>
            <a:schemeClr val="tx1"/>
          </a:solidFill>
          <a:latin typeface="+mn-lt"/>
          <a:ea typeface="+mn-ea"/>
          <a:cs typeface="+mn-cs"/>
        </a:defRPr>
      </a:lvl5pPr>
      <a:lvl6pPr marL="2281400" algn="l" defTabSz="912562" rtl="0" eaLnBrk="1" latinLnBrk="0" hangingPunct="1">
        <a:defRPr sz="1800" kern="1200">
          <a:solidFill>
            <a:schemeClr val="tx1"/>
          </a:solidFill>
          <a:latin typeface="+mn-lt"/>
          <a:ea typeface="+mn-ea"/>
          <a:cs typeface="+mn-cs"/>
        </a:defRPr>
      </a:lvl6pPr>
      <a:lvl7pPr marL="2737678" algn="l" defTabSz="912562" rtl="0" eaLnBrk="1" latinLnBrk="0" hangingPunct="1">
        <a:defRPr sz="1800" kern="1200">
          <a:solidFill>
            <a:schemeClr val="tx1"/>
          </a:solidFill>
          <a:latin typeface="+mn-lt"/>
          <a:ea typeface="+mn-ea"/>
          <a:cs typeface="+mn-cs"/>
        </a:defRPr>
      </a:lvl7pPr>
      <a:lvl8pPr marL="3193959" algn="l" defTabSz="912562" rtl="0" eaLnBrk="1" latinLnBrk="0" hangingPunct="1">
        <a:defRPr sz="1800" kern="1200">
          <a:solidFill>
            <a:schemeClr val="tx1"/>
          </a:solidFill>
          <a:latin typeface="+mn-lt"/>
          <a:ea typeface="+mn-ea"/>
          <a:cs typeface="+mn-cs"/>
        </a:defRPr>
      </a:lvl8pPr>
      <a:lvl9pPr marL="3650234" algn="l" defTabSz="912562"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56" name="Oval 55"/>
          <p:cNvSpPr>
            <a:spLocks noChangeAspect="1"/>
          </p:cNvSpPr>
          <p:nvPr/>
        </p:nvSpPr>
        <p:spPr>
          <a:xfrm>
            <a:off x="-69623" y="4042577"/>
            <a:ext cx="1743945" cy="1909234"/>
          </a:xfrm>
          <a:custGeom>
            <a:avLst/>
            <a:gdLst/>
            <a:ahLst/>
            <a:cxnLst/>
            <a:rect l="l" t="t" r="r" b="b"/>
            <a:pathLst>
              <a:path w="1743945" h="1909234">
                <a:moveTo>
                  <a:pt x="789328" y="0"/>
                </a:moveTo>
                <a:cubicBezTo>
                  <a:pt x="1316548" y="0"/>
                  <a:pt x="1743945" y="427397"/>
                  <a:pt x="1743945" y="954617"/>
                </a:cubicBezTo>
                <a:cubicBezTo>
                  <a:pt x="1743945" y="1481837"/>
                  <a:pt x="1316548" y="1909234"/>
                  <a:pt x="789328" y="1909234"/>
                </a:cubicBezTo>
                <a:cubicBezTo>
                  <a:pt x="461080" y="1909234"/>
                  <a:pt x="171527" y="1743562"/>
                  <a:pt x="0" y="1491086"/>
                </a:cubicBezTo>
                <a:lnTo>
                  <a:pt x="0" y="418149"/>
                </a:lnTo>
                <a:cubicBezTo>
                  <a:pt x="171527" y="165673"/>
                  <a:pt x="461080" y="0"/>
                  <a:pt x="789328"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3" name="Oval 52"/>
          <p:cNvSpPr>
            <a:spLocks noChangeAspect="1"/>
          </p:cNvSpPr>
          <p:nvPr/>
        </p:nvSpPr>
        <p:spPr>
          <a:xfrm>
            <a:off x="520639" y="1095312"/>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2" name="Oval 51"/>
          <p:cNvSpPr>
            <a:spLocks noChangeAspect="1"/>
          </p:cNvSpPr>
          <p:nvPr/>
        </p:nvSpPr>
        <p:spPr>
          <a:xfrm>
            <a:off x="1878731" y="282934"/>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4" name="Oval 53"/>
          <p:cNvSpPr>
            <a:spLocks noChangeAspect="1"/>
          </p:cNvSpPr>
          <p:nvPr/>
        </p:nvSpPr>
        <p:spPr>
          <a:xfrm>
            <a:off x="520638" y="5729136"/>
            <a:ext cx="1909234" cy="1193756"/>
          </a:xfrm>
          <a:custGeom>
            <a:avLst/>
            <a:gdLst/>
            <a:ahLst/>
            <a:cxnLst/>
            <a:rect l="l" t="t" r="r" b="b"/>
            <a:pathLst>
              <a:path w="1909234" h="1193756">
                <a:moveTo>
                  <a:pt x="954617" y="0"/>
                </a:moveTo>
                <a:cubicBezTo>
                  <a:pt x="1481837" y="0"/>
                  <a:pt x="1909234" y="427397"/>
                  <a:pt x="1909234" y="954617"/>
                </a:cubicBezTo>
                <a:cubicBezTo>
                  <a:pt x="1909234" y="1037305"/>
                  <a:pt x="1898721" y="1117537"/>
                  <a:pt x="1877819" y="1193756"/>
                </a:cubicBezTo>
                <a:lnTo>
                  <a:pt x="31415" y="1193756"/>
                </a:lnTo>
                <a:cubicBezTo>
                  <a:pt x="10513" y="1117537"/>
                  <a:pt x="0" y="1037305"/>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0" name="Oval 129"/>
          <p:cNvSpPr>
            <a:spLocks noChangeAspect="1"/>
          </p:cNvSpPr>
          <p:nvPr/>
        </p:nvSpPr>
        <p:spPr>
          <a:xfrm>
            <a:off x="-46711" y="-61708"/>
            <a:ext cx="1449107" cy="1677064"/>
          </a:xfrm>
          <a:custGeom>
            <a:avLst/>
            <a:gdLst/>
            <a:ahLst/>
            <a:cxnLst/>
            <a:rect l="l" t="t" r="r" b="b"/>
            <a:pathLst>
              <a:path w="1449107" h="1677064">
                <a:moveTo>
                  <a:pt x="0" y="0"/>
                </a:moveTo>
                <a:lnTo>
                  <a:pt x="1112019" y="0"/>
                </a:lnTo>
                <a:cubicBezTo>
                  <a:pt x="1319407" y="171874"/>
                  <a:pt x="1449107" y="432014"/>
                  <a:pt x="1449107" y="722447"/>
                </a:cubicBezTo>
                <a:cubicBezTo>
                  <a:pt x="1449107" y="1249667"/>
                  <a:pt x="1021710" y="1677064"/>
                  <a:pt x="494490" y="1677064"/>
                </a:cubicBezTo>
                <a:cubicBezTo>
                  <a:pt x="313232" y="1677064"/>
                  <a:pt x="143772" y="1626546"/>
                  <a:pt x="0" y="1537872"/>
                </a:cubicBezTo>
                <a:close/>
              </a:path>
            </a:pathLst>
          </a:custGeom>
          <a:solidFill>
            <a:schemeClr val="tx2">
              <a:lumMod val="75000"/>
              <a:alpha val="14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1" name="Oval 130"/>
          <p:cNvSpPr>
            <a:spLocks noChangeAspect="1"/>
          </p:cNvSpPr>
          <p:nvPr/>
        </p:nvSpPr>
        <p:spPr>
          <a:xfrm>
            <a:off x="924115" y="-161621"/>
            <a:ext cx="1909233" cy="1909233"/>
          </a:xfrm>
          <a:prstGeom prst="ellipse">
            <a:avLst/>
          </a:prstGeom>
          <a:solidFill>
            <a:schemeClr val="tx2">
              <a:lumMod val="75000"/>
              <a:alpha val="2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2" name="Oval 131"/>
          <p:cNvSpPr>
            <a:spLocks noChangeAspect="1"/>
          </p:cNvSpPr>
          <p:nvPr/>
        </p:nvSpPr>
        <p:spPr>
          <a:xfrm>
            <a:off x="3" y="660740"/>
            <a:ext cx="1909233"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3" name="Oval 132"/>
          <p:cNvSpPr>
            <a:spLocks noChangeAspect="1"/>
          </p:cNvSpPr>
          <p:nvPr/>
        </p:nvSpPr>
        <p:spPr>
          <a:xfrm>
            <a:off x="7497547" y="-61708"/>
            <a:ext cx="1694467" cy="1677064"/>
          </a:xfrm>
          <a:custGeom>
            <a:avLst/>
            <a:gdLst/>
            <a:ahLst/>
            <a:cxnLst/>
            <a:rect l="l" t="t" r="r" b="b"/>
            <a:pathLst>
              <a:path w="1694467" h="1677064">
                <a:moveTo>
                  <a:pt x="337088" y="0"/>
                </a:moveTo>
                <a:lnTo>
                  <a:pt x="1573463" y="0"/>
                </a:lnTo>
                <a:cubicBezTo>
                  <a:pt x="1618202" y="37449"/>
                  <a:pt x="1658454" y="79950"/>
                  <a:pt x="1694467" y="126010"/>
                </a:cubicBezTo>
                <a:lnTo>
                  <a:pt x="1694467" y="1318884"/>
                </a:lnTo>
                <a:cubicBezTo>
                  <a:pt x="1522840" y="1538397"/>
                  <a:pt x="1254922" y="1677064"/>
                  <a:pt x="954617" y="1677064"/>
                </a:cubicBezTo>
                <a:cubicBezTo>
                  <a:pt x="427397" y="1677064"/>
                  <a:pt x="0" y="1249667"/>
                  <a:pt x="0" y="722447"/>
                </a:cubicBezTo>
                <a:cubicBezTo>
                  <a:pt x="0" y="432014"/>
                  <a:pt x="129700" y="171874"/>
                  <a:pt x="337088" y="0"/>
                </a:cubicBezTo>
                <a:close/>
              </a:path>
            </a:pathLst>
          </a:custGeom>
          <a:solidFill>
            <a:schemeClr val="accent3">
              <a:lumMod val="60000"/>
              <a:lumOff val="40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4" name="Oval 133"/>
          <p:cNvSpPr>
            <a:spLocks noChangeAspect="1"/>
          </p:cNvSpPr>
          <p:nvPr/>
        </p:nvSpPr>
        <p:spPr>
          <a:xfrm>
            <a:off x="6117502" y="-61708"/>
            <a:ext cx="1909234" cy="1705448"/>
          </a:xfrm>
          <a:custGeom>
            <a:avLst/>
            <a:gdLst/>
            <a:ahLst/>
            <a:cxnLst/>
            <a:rect l="l" t="t" r="r" b="b"/>
            <a:pathLst>
              <a:path w="1909234" h="1705448">
                <a:moveTo>
                  <a:pt x="371490" y="0"/>
                </a:moveTo>
                <a:lnTo>
                  <a:pt x="1537745" y="0"/>
                </a:lnTo>
                <a:cubicBezTo>
                  <a:pt x="1764760" y="171517"/>
                  <a:pt x="1909234" y="444302"/>
                  <a:pt x="1909234" y="750831"/>
                </a:cubicBezTo>
                <a:cubicBezTo>
                  <a:pt x="1909234" y="1278051"/>
                  <a:pt x="1481837" y="1705448"/>
                  <a:pt x="954617" y="1705448"/>
                </a:cubicBezTo>
                <a:cubicBezTo>
                  <a:pt x="427397" y="1705448"/>
                  <a:pt x="0" y="1278051"/>
                  <a:pt x="0" y="750831"/>
                </a:cubicBezTo>
                <a:cubicBezTo>
                  <a:pt x="0" y="444302"/>
                  <a:pt x="144474" y="171517"/>
                  <a:pt x="371490" y="0"/>
                </a:cubicBezTo>
                <a:close/>
              </a:path>
            </a:pathLst>
          </a:cu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5" name="Oval 134"/>
          <p:cNvSpPr>
            <a:spLocks noChangeAspect="1"/>
          </p:cNvSpPr>
          <p:nvPr/>
        </p:nvSpPr>
        <p:spPr>
          <a:xfrm>
            <a:off x="7494454" y="1095309"/>
            <a:ext cx="1697544" cy="1909234"/>
          </a:xfrm>
          <a:custGeom>
            <a:avLst/>
            <a:gdLst/>
            <a:ahLst/>
            <a:cxnLst/>
            <a:rect l="l" t="t" r="r" b="b"/>
            <a:pathLst>
              <a:path w="1697544" h="1909234">
                <a:moveTo>
                  <a:pt x="954617" y="0"/>
                </a:moveTo>
                <a:cubicBezTo>
                  <a:pt x="1256666" y="0"/>
                  <a:pt x="1525952" y="140283"/>
                  <a:pt x="1697544" y="361910"/>
                </a:cubicBezTo>
                <a:lnTo>
                  <a:pt x="1697544" y="1547324"/>
                </a:lnTo>
                <a:cubicBezTo>
                  <a:pt x="1525952" y="1768951"/>
                  <a:pt x="1256666" y="1909234"/>
                  <a:pt x="954617" y="1909234"/>
                </a:cubicBezTo>
                <a:cubicBezTo>
                  <a:pt x="427397" y="1909234"/>
                  <a:pt x="0" y="1481837"/>
                  <a:pt x="0" y="954617"/>
                </a:cubicBezTo>
                <a:cubicBezTo>
                  <a:pt x="0" y="427397"/>
                  <a:pt x="427397" y="0"/>
                  <a:pt x="954617" y="0"/>
                </a:cubicBezTo>
                <a:close/>
              </a:path>
            </a:pathLst>
          </a:cu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6" name="Oval 135"/>
          <p:cNvSpPr>
            <a:spLocks noChangeAspect="1"/>
          </p:cNvSpPr>
          <p:nvPr/>
        </p:nvSpPr>
        <p:spPr>
          <a:xfrm>
            <a:off x="8056676" y="5140348"/>
            <a:ext cx="1137194" cy="1759729"/>
          </a:xfrm>
          <a:custGeom>
            <a:avLst/>
            <a:gdLst/>
            <a:ahLst/>
            <a:cxnLst/>
            <a:rect l="l" t="t" r="r" b="b"/>
            <a:pathLst>
              <a:path w="1137194" h="1759729">
                <a:moveTo>
                  <a:pt x="954617" y="0"/>
                </a:moveTo>
                <a:cubicBezTo>
                  <a:pt x="1017088" y="0"/>
                  <a:pt x="1078157" y="6001"/>
                  <a:pt x="1137194" y="17897"/>
                </a:cubicBezTo>
                <a:lnTo>
                  <a:pt x="1137194" y="1759729"/>
                </a:lnTo>
                <a:lnTo>
                  <a:pt x="443151" y="1759729"/>
                </a:lnTo>
                <a:cubicBezTo>
                  <a:pt x="176544" y="1591075"/>
                  <a:pt x="0" y="1293463"/>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7" name="Oval 136"/>
          <p:cNvSpPr>
            <a:spLocks noChangeAspect="1"/>
          </p:cNvSpPr>
          <p:nvPr/>
        </p:nvSpPr>
        <p:spPr>
          <a:xfrm>
            <a:off x="6661713" y="4362914"/>
            <a:ext cx="1909233" cy="1909233"/>
          </a:xfrm>
          <a:prstGeom prst="ellipse">
            <a:avLst/>
          </a:prstGeom>
          <a:solidFill>
            <a:schemeClr val="tx2">
              <a:lumMod val="75000"/>
              <a:alpha val="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8" name="Oval 137"/>
          <p:cNvSpPr>
            <a:spLocks noChangeAspect="1"/>
          </p:cNvSpPr>
          <p:nvPr/>
        </p:nvSpPr>
        <p:spPr>
          <a:xfrm>
            <a:off x="-69625" y="4948766"/>
            <a:ext cx="1353860" cy="1909234"/>
          </a:xfrm>
          <a:custGeom>
            <a:avLst/>
            <a:gdLst/>
            <a:ahLst/>
            <a:cxnLst/>
            <a:rect l="l" t="t" r="r" b="b"/>
            <a:pathLst>
              <a:path w="1353860" h="1909234">
                <a:moveTo>
                  <a:pt x="399243" y="0"/>
                </a:moveTo>
                <a:cubicBezTo>
                  <a:pt x="926463" y="0"/>
                  <a:pt x="1353860" y="427397"/>
                  <a:pt x="1353860" y="954617"/>
                </a:cubicBezTo>
                <a:cubicBezTo>
                  <a:pt x="1353860" y="1481837"/>
                  <a:pt x="926463" y="1909234"/>
                  <a:pt x="399243" y="1909234"/>
                </a:cubicBezTo>
                <a:cubicBezTo>
                  <a:pt x="256544" y="1909234"/>
                  <a:pt x="121158" y="1877924"/>
                  <a:pt x="0" y="1820890"/>
                </a:cubicBezTo>
                <a:lnTo>
                  <a:pt x="0" y="88345"/>
                </a:lnTo>
                <a:cubicBezTo>
                  <a:pt x="121158" y="31311"/>
                  <a:pt x="256544" y="0"/>
                  <a:pt x="399243"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9" name="Oval 138"/>
          <p:cNvSpPr>
            <a:spLocks noChangeAspect="1"/>
          </p:cNvSpPr>
          <p:nvPr/>
        </p:nvSpPr>
        <p:spPr>
          <a:xfrm>
            <a:off x="708473" y="4790338"/>
            <a:ext cx="1909233" cy="1909233"/>
          </a:xfrm>
          <a:prstGeom prst="ellipse">
            <a:avLst/>
          </a:pr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40" name="Oval 139"/>
          <p:cNvSpPr>
            <a:spLocks noChangeAspect="1"/>
          </p:cNvSpPr>
          <p:nvPr/>
        </p:nvSpPr>
        <p:spPr>
          <a:xfrm>
            <a:off x="6117504" y="783990"/>
            <a:ext cx="1909233"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41" name="Oval 140"/>
          <p:cNvSpPr>
            <a:spLocks noChangeAspect="1"/>
          </p:cNvSpPr>
          <p:nvPr/>
        </p:nvSpPr>
        <p:spPr>
          <a:xfrm>
            <a:off x="6459054" y="5140348"/>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18" name="Oval 117"/>
          <p:cNvSpPr>
            <a:spLocks noChangeAspect="1"/>
          </p:cNvSpPr>
          <p:nvPr/>
        </p:nvSpPr>
        <p:spPr>
          <a:xfrm>
            <a:off x="8398206" y="597861"/>
            <a:ext cx="793794" cy="1252918"/>
          </a:xfrm>
          <a:custGeom>
            <a:avLst/>
            <a:gdLst/>
            <a:ahLst/>
            <a:cxnLst/>
            <a:rect l="l" t="t" r="r" b="b"/>
            <a:pathLst>
              <a:path w="793794" h="1252918">
                <a:moveTo>
                  <a:pt x="626459" y="0"/>
                </a:moveTo>
                <a:cubicBezTo>
                  <a:pt x="684682" y="0"/>
                  <a:pt x="741049" y="7943"/>
                  <a:pt x="793794" y="25480"/>
                </a:cubicBezTo>
                <a:lnTo>
                  <a:pt x="793794" y="1227438"/>
                </a:lnTo>
                <a:cubicBezTo>
                  <a:pt x="741049" y="1244975"/>
                  <a:pt x="684682" y="1252918"/>
                  <a:pt x="626459" y="1252918"/>
                </a:cubicBezTo>
                <a:cubicBezTo>
                  <a:pt x="280475" y="1252918"/>
                  <a:pt x="0" y="972443"/>
                  <a:pt x="0" y="626459"/>
                </a:cubicBezTo>
                <a:cubicBezTo>
                  <a:pt x="0" y="280475"/>
                  <a:pt x="280475" y="0"/>
                  <a:pt x="626459"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9" name="Oval 118"/>
          <p:cNvSpPr>
            <a:spLocks noChangeAspect="1"/>
          </p:cNvSpPr>
          <p:nvPr/>
        </p:nvSpPr>
        <p:spPr>
          <a:xfrm>
            <a:off x="6350100" y="206513"/>
            <a:ext cx="1041276"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0" name="Oval 119"/>
          <p:cNvSpPr>
            <a:spLocks noChangeAspect="1"/>
          </p:cNvSpPr>
          <p:nvPr/>
        </p:nvSpPr>
        <p:spPr>
          <a:xfrm>
            <a:off x="6872128" y="1450648"/>
            <a:ext cx="1218253" cy="1218253"/>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1" name="Oval 120"/>
          <p:cNvSpPr>
            <a:spLocks noChangeAspect="1"/>
          </p:cNvSpPr>
          <p:nvPr/>
        </p:nvSpPr>
        <p:spPr>
          <a:xfrm>
            <a:off x="7219068" y="2049928"/>
            <a:ext cx="1041276"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2" name="Oval 121"/>
          <p:cNvSpPr>
            <a:spLocks noChangeAspect="1"/>
          </p:cNvSpPr>
          <p:nvPr/>
        </p:nvSpPr>
        <p:spPr>
          <a:xfrm>
            <a:off x="7749417" y="2661634"/>
            <a:ext cx="721308" cy="721308"/>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3" name="Oval 122"/>
          <p:cNvSpPr>
            <a:spLocks noChangeAspect="1"/>
          </p:cNvSpPr>
          <p:nvPr/>
        </p:nvSpPr>
        <p:spPr>
          <a:xfrm>
            <a:off x="685055" y="-100975"/>
            <a:ext cx="1193676" cy="697815"/>
          </a:xfrm>
          <a:custGeom>
            <a:avLst/>
            <a:gdLst/>
            <a:ahLst/>
            <a:cxnLst/>
            <a:rect l="l" t="t" r="r" b="b"/>
            <a:pathLst>
              <a:path w="1193676" h="697815">
                <a:moveTo>
                  <a:pt x="10179" y="0"/>
                </a:moveTo>
                <a:lnTo>
                  <a:pt x="1183497" y="0"/>
                </a:lnTo>
                <a:cubicBezTo>
                  <a:pt x="1190746" y="32633"/>
                  <a:pt x="1193676" y="66463"/>
                  <a:pt x="1193676" y="100977"/>
                </a:cubicBezTo>
                <a:cubicBezTo>
                  <a:pt x="1193676" y="430602"/>
                  <a:pt x="926463" y="697815"/>
                  <a:pt x="596838" y="697815"/>
                </a:cubicBezTo>
                <a:cubicBezTo>
                  <a:pt x="267213" y="697815"/>
                  <a:pt x="0" y="430602"/>
                  <a:pt x="0" y="100977"/>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4" name="Oval 123"/>
          <p:cNvSpPr>
            <a:spLocks noChangeAspect="1"/>
          </p:cNvSpPr>
          <p:nvPr/>
        </p:nvSpPr>
        <p:spPr>
          <a:xfrm>
            <a:off x="1502639" y="-100975"/>
            <a:ext cx="1029028" cy="459889"/>
          </a:xfrm>
          <a:custGeom>
            <a:avLst/>
            <a:gdLst/>
            <a:ahLst/>
            <a:cxnLst/>
            <a:rect l="l" t="t" r="r" b="b"/>
            <a:pathLst>
              <a:path w="1029028" h="459889">
                <a:moveTo>
                  <a:pt x="0" y="0"/>
                </a:moveTo>
                <a:lnTo>
                  <a:pt x="1029028" y="0"/>
                </a:lnTo>
                <a:cubicBezTo>
                  <a:pt x="1001386" y="259074"/>
                  <a:pt x="781401" y="459889"/>
                  <a:pt x="514514" y="459889"/>
                </a:cubicBezTo>
                <a:cubicBezTo>
                  <a:pt x="247627" y="459889"/>
                  <a:pt x="27642" y="259074"/>
                  <a:pt x="0"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5" name="Oval 124"/>
          <p:cNvSpPr>
            <a:spLocks noChangeAspect="1"/>
          </p:cNvSpPr>
          <p:nvPr/>
        </p:nvSpPr>
        <p:spPr>
          <a:xfrm>
            <a:off x="-69608" y="-100960"/>
            <a:ext cx="590263" cy="612289"/>
          </a:xfrm>
          <a:custGeom>
            <a:avLst/>
            <a:gdLst/>
            <a:ahLst/>
            <a:cxnLst/>
            <a:rect l="l" t="t" r="r" b="b"/>
            <a:pathLst>
              <a:path w="590263" h="612289">
                <a:moveTo>
                  <a:pt x="0" y="0"/>
                </a:moveTo>
                <a:lnTo>
                  <a:pt x="581024" y="0"/>
                </a:lnTo>
                <a:cubicBezTo>
                  <a:pt x="587493" y="29611"/>
                  <a:pt x="590263" y="60308"/>
                  <a:pt x="590263" y="91651"/>
                </a:cubicBezTo>
                <a:cubicBezTo>
                  <a:pt x="590263" y="379191"/>
                  <a:pt x="357165" y="612289"/>
                  <a:pt x="69625" y="612289"/>
                </a:cubicBezTo>
                <a:lnTo>
                  <a:pt x="0" y="605270"/>
                </a:ln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6" name="Oval 125"/>
          <p:cNvSpPr>
            <a:spLocks noChangeAspect="1"/>
          </p:cNvSpPr>
          <p:nvPr/>
        </p:nvSpPr>
        <p:spPr>
          <a:xfrm>
            <a:off x="277435" y="4321784"/>
            <a:ext cx="1396887" cy="1396887"/>
          </a:xfrm>
          <a:prstGeom prst="ellipse">
            <a:avLst/>
          </a:pr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7" name="Oval 126"/>
          <p:cNvSpPr>
            <a:spLocks noChangeAspect="1"/>
          </p:cNvSpPr>
          <p:nvPr/>
        </p:nvSpPr>
        <p:spPr>
          <a:xfrm>
            <a:off x="5792147" y="6489965"/>
            <a:ext cx="1115939" cy="443769"/>
          </a:xfrm>
          <a:custGeom>
            <a:avLst/>
            <a:gdLst/>
            <a:ahLst/>
            <a:cxnLst/>
            <a:rect l="l" t="t" r="r" b="b"/>
            <a:pathLst>
              <a:path w="1115939" h="443769">
                <a:moveTo>
                  <a:pt x="557969" y="0"/>
                </a:moveTo>
                <a:cubicBezTo>
                  <a:pt x="830120" y="0"/>
                  <a:pt x="1058049" y="189335"/>
                  <a:pt x="1115939" y="443769"/>
                </a:cubicBezTo>
                <a:lnTo>
                  <a:pt x="0" y="443769"/>
                </a:lnTo>
                <a:cubicBezTo>
                  <a:pt x="57889" y="189335"/>
                  <a:pt x="285818" y="0"/>
                  <a:pt x="55796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8" name="Oval 127"/>
          <p:cNvSpPr>
            <a:spLocks noChangeAspect="1"/>
          </p:cNvSpPr>
          <p:nvPr/>
        </p:nvSpPr>
        <p:spPr>
          <a:xfrm>
            <a:off x="6128000" y="6408840"/>
            <a:ext cx="1237019" cy="524894"/>
          </a:xfrm>
          <a:custGeom>
            <a:avLst/>
            <a:gdLst/>
            <a:ahLst/>
            <a:cxnLst/>
            <a:rect l="l" t="t" r="r" b="b"/>
            <a:pathLst>
              <a:path w="1237019" h="524894">
                <a:moveTo>
                  <a:pt x="618509" y="0"/>
                </a:moveTo>
                <a:cubicBezTo>
                  <a:pt x="930325" y="0"/>
                  <a:pt x="1189147" y="226891"/>
                  <a:pt x="1237019" y="524894"/>
                </a:cubicBezTo>
                <a:lnTo>
                  <a:pt x="0" y="524894"/>
                </a:lnTo>
                <a:cubicBezTo>
                  <a:pt x="47872" y="226891"/>
                  <a:pt x="306694" y="0"/>
                  <a:pt x="61850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9" name="Oval 128"/>
          <p:cNvSpPr>
            <a:spLocks noChangeAspect="1"/>
          </p:cNvSpPr>
          <p:nvPr/>
        </p:nvSpPr>
        <p:spPr>
          <a:xfrm>
            <a:off x="7577657" y="6408842"/>
            <a:ext cx="1211408" cy="524893"/>
          </a:xfrm>
          <a:custGeom>
            <a:avLst/>
            <a:gdLst/>
            <a:ahLst/>
            <a:cxnLst/>
            <a:rect l="l" t="t" r="r" b="b"/>
            <a:pathLst>
              <a:path w="1211408" h="524893">
                <a:moveTo>
                  <a:pt x="605704" y="0"/>
                </a:moveTo>
                <a:cubicBezTo>
                  <a:pt x="914574" y="0"/>
                  <a:pt x="1170243" y="227782"/>
                  <a:pt x="1211408" y="524893"/>
                </a:cubicBezTo>
                <a:lnTo>
                  <a:pt x="0" y="524893"/>
                </a:lnTo>
                <a:cubicBezTo>
                  <a:pt x="41165" y="227782"/>
                  <a:pt x="296834" y="0"/>
                  <a:pt x="605704"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7" name="Oval 96"/>
          <p:cNvSpPr>
            <a:spLocks noChangeAspect="1"/>
          </p:cNvSpPr>
          <p:nvPr/>
        </p:nvSpPr>
        <p:spPr>
          <a:xfrm>
            <a:off x="11073" y="4941987"/>
            <a:ext cx="611230" cy="611230"/>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8" name="Oval 97"/>
          <p:cNvSpPr>
            <a:spLocks noChangeAspect="1"/>
          </p:cNvSpPr>
          <p:nvPr/>
        </p:nvSpPr>
        <p:spPr>
          <a:xfrm>
            <a:off x="-69609" y="6172570"/>
            <a:ext cx="778097" cy="750322"/>
          </a:xfrm>
          <a:custGeom>
            <a:avLst/>
            <a:gdLst/>
            <a:ahLst/>
            <a:cxnLst/>
            <a:rect l="l" t="t" r="r" b="b"/>
            <a:pathLst>
              <a:path w="778097" h="750322">
                <a:moveTo>
                  <a:pt x="261411" y="0"/>
                </a:moveTo>
                <a:cubicBezTo>
                  <a:pt x="546769" y="0"/>
                  <a:pt x="778097" y="231328"/>
                  <a:pt x="778097" y="516686"/>
                </a:cubicBezTo>
                <a:cubicBezTo>
                  <a:pt x="778097" y="601179"/>
                  <a:pt x="757816" y="680934"/>
                  <a:pt x="719843" y="750322"/>
                </a:cubicBezTo>
                <a:lnTo>
                  <a:pt x="0" y="750322"/>
                </a:lnTo>
                <a:lnTo>
                  <a:pt x="0" y="73330"/>
                </a:lnTo>
                <a:cubicBezTo>
                  <a:pt x="75863" y="26083"/>
                  <a:pt x="165591" y="0"/>
                  <a:pt x="261411"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9" name="Oval 98"/>
          <p:cNvSpPr>
            <a:spLocks noChangeAspect="1"/>
          </p:cNvSpPr>
          <p:nvPr/>
        </p:nvSpPr>
        <p:spPr>
          <a:xfrm>
            <a:off x="-69625" y="5158576"/>
            <a:ext cx="563524" cy="897560"/>
          </a:xfrm>
          <a:custGeom>
            <a:avLst/>
            <a:gdLst/>
            <a:ahLst/>
            <a:cxnLst/>
            <a:rect l="l" t="t" r="r" b="b"/>
            <a:pathLst>
              <a:path w="563524" h="897560">
                <a:moveTo>
                  <a:pt x="114744" y="0"/>
                </a:moveTo>
                <a:cubicBezTo>
                  <a:pt x="362598" y="0"/>
                  <a:pt x="563524" y="200926"/>
                  <a:pt x="563524" y="448780"/>
                </a:cubicBezTo>
                <a:cubicBezTo>
                  <a:pt x="563524" y="696634"/>
                  <a:pt x="362598" y="897560"/>
                  <a:pt x="114744" y="897560"/>
                </a:cubicBezTo>
                <a:cubicBezTo>
                  <a:pt x="74918" y="897560"/>
                  <a:pt x="36304" y="892373"/>
                  <a:pt x="0" y="880900"/>
                </a:cubicBezTo>
                <a:lnTo>
                  <a:pt x="0" y="16661"/>
                </a:lnTo>
                <a:cubicBezTo>
                  <a:pt x="36304" y="5188"/>
                  <a:pt x="74918" y="0"/>
                  <a:pt x="114744"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0" name="Oval 99"/>
          <p:cNvSpPr>
            <a:spLocks noChangeAspect="1"/>
          </p:cNvSpPr>
          <p:nvPr/>
        </p:nvSpPr>
        <p:spPr>
          <a:xfrm>
            <a:off x="-25758" y="482387"/>
            <a:ext cx="598416" cy="905704"/>
          </a:xfrm>
          <a:custGeom>
            <a:avLst/>
            <a:gdLst/>
            <a:ahLst/>
            <a:cxnLst/>
            <a:rect l="l" t="t" r="r" b="b"/>
            <a:pathLst>
              <a:path w="598416" h="905704">
                <a:moveTo>
                  <a:pt x="145564" y="0"/>
                </a:moveTo>
                <a:cubicBezTo>
                  <a:pt x="395667" y="0"/>
                  <a:pt x="598416" y="202749"/>
                  <a:pt x="598416" y="452852"/>
                </a:cubicBezTo>
                <a:cubicBezTo>
                  <a:pt x="598416" y="702955"/>
                  <a:pt x="395667" y="905704"/>
                  <a:pt x="145564" y="905704"/>
                </a:cubicBezTo>
                <a:cubicBezTo>
                  <a:pt x="94398" y="905704"/>
                  <a:pt x="45214" y="897218"/>
                  <a:pt x="0" y="879648"/>
                </a:cubicBezTo>
                <a:lnTo>
                  <a:pt x="0" y="26056"/>
                </a:lnTo>
                <a:cubicBezTo>
                  <a:pt x="45214" y="8486"/>
                  <a:pt x="94398" y="0"/>
                  <a:pt x="145564" y="0"/>
                </a:cubicBezTo>
                <a:close/>
              </a:path>
            </a:pathLst>
          </a:cu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1" name="Oval 100"/>
          <p:cNvSpPr>
            <a:spLocks noChangeAspect="1"/>
          </p:cNvSpPr>
          <p:nvPr/>
        </p:nvSpPr>
        <p:spPr>
          <a:xfrm>
            <a:off x="474210" y="836794"/>
            <a:ext cx="910817" cy="910817"/>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2" name="Oval 101"/>
          <p:cNvSpPr>
            <a:spLocks noChangeAspect="1"/>
          </p:cNvSpPr>
          <p:nvPr/>
        </p:nvSpPr>
        <p:spPr>
          <a:xfrm>
            <a:off x="319224" y="1452261"/>
            <a:ext cx="772993" cy="772993"/>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3" name="Oval 102"/>
          <p:cNvSpPr>
            <a:spLocks noChangeAspect="1"/>
          </p:cNvSpPr>
          <p:nvPr/>
        </p:nvSpPr>
        <p:spPr>
          <a:xfrm>
            <a:off x="371258" y="1886983"/>
            <a:ext cx="610366" cy="610366"/>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4" name="Oval 103"/>
          <p:cNvSpPr>
            <a:spLocks noChangeAspect="1"/>
          </p:cNvSpPr>
          <p:nvPr/>
        </p:nvSpPr>
        <p:spPr>
          <a:xfrm>
            <a:off x="154676" y="1919682"/>
            <a:ext cx="521764" cy="52176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5" name="Oval 104"/>
          <p:cNvSpPr>
            <a:spLocks noChangeAspect="1"/>
          </p:cNvSpPr>
          <p:nvPr/>
        </p:nvSpPr>
        <p:spPr>
          <a:xfrm>
            <a:off x="7302517" y="-61693"/>
            <a:ext cx="910818" cy="750833"/>
          </a:xfrm>
          <a:custGeom>
            <a:avLst/>
            <a:gdLst/>
            <a:ahLst/>
            <a:cxnLst/>
            <a:rect l="l" t="t" r="r" b="b"/>
            <a:pathLst>
              <a:path w="910818" h="750833">
                <a:moveTo>
                  <a:pt x="111441" y="0"/>
                </a:moveTo>
                <a:lnTo>
                  <a:pt x="799378" y="0"/>
                </a:lnTo>
                <a:cubicBezTo>
                  <a:pt x="869408" y="78400"/>
                  <a:pt x="910818" y="182076"/>
                  <a:pt x="910818" y="295424"/>
                </a:cubicBezTo>
                <a:cubicBezTo>
                  <a:pt x="910818" y="546939"/>
                  <a:pt x="706924" y="750833"/>
                  <a:pt x="455409" y="750833"/>
                </a:cubicBezTo>
                <a:cubicBezTo>
                  <a:pt x="203894" y="750833"/>
                  <a:pt x="0" y="546939"/>
                  <a:pt x="0" y="295424"/>
                </a:cubicBezTo>
                <a:cubicBezTo>
                  <a:pt x="0" y="182076"/>
                  <a:pt x="41410" y="78400"/>
                  <a:pt x="111441"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6" name="Oval 105"/>
          <p:cNvSpPr>
            <a:spLocks noChangeAspect="1"/>
          </p:cNvSpPr>
          <p:nvPr/>
        </p:nvSpPr>
        <p:spPr>
          <a:xfrm>
            <a:off x="8718125" y="-61707"/>
            <a:ext cx="473874" cy="613011"/>
          </a:xfrm>
          <a:custGeom>
            <a:avLst/>
            <a:gdLst/>
            <a:ahLst/>
            <a:cxnLst/>
            <a:rect l="l" t="t" r="r" b="b"/>
            <a:pathLst>
              <a:path w="473874" h="613011">
                <a:moveTo>
                  <a:pt x="29684" y="0"/>
                </a:moveTo>
                <a:lnTo>
                  <a:pt x="473874" y="0"/>
                </a:lnTo>
                <a:lnTo>
                  <a:pt x="473874" y="611150"/>
                </a:lnTo>
                <a:cubicBezTo>
                  <a:pt x="467789" y="612887"/>
                  <a:pt x="461614" y="613011"/>
                  <a:pt x="455409" y="613011"/>
                </a:cubicBezTo>
                <a:cubicBezTo>
                  <a:pt x="203894" y="613011"/>
                  <a:pt x="0" y="409117"/>
                  <a:pt x="0" y="157602"/>
                </a:cubicBezTo>
                <a:cubicBezTo>
                  <a:pt x="0" y="101995"/>
                  <a:pt x="9966" y="48716"/>
                  <a:pt x="29684"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7" name="Oval 106"/>
          <p:cNvSpPr>
            <a:spLocks noChangeAspect="1"/>
          </p:cNvSpPr>
          <p:nvPr/>
        </p:nvSpPr>
        <p:spPr>
          <a:xfrm>
            <a:off x="7748240" y="282933"/>
            <a:ext cx="1128521" cy="1128521"/>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8" name="Oval 107"/>
          <p:cNvSpPr>
            <a:spLocks noChangeAspect="1"/>
          </p:cNvSpPr>
          <p:nvPr/>
        </p:nvSpPr>
        <p:spPr>
          <a:xfrm>
            <a:off x="8914718" y="749603"/>
            <a:ext cx="277280" cy="907992"/>
          </a:xfrm>
          <a:custGeom>
            <a:avLst/>
            <a:gdLst/>
            <a:ahLst/>
            <a:cxnLst/>
            <a:rect l="l" t="t" r="r" b="b"/>
            <a:pathLst>
              <a:path w="277280" h="907992">
                <a:moveTo>
                  <a:pt x="277280" y="0"/>
                </a:moveTo>
                <a:lnTo>
                  <a:pt x="277280" y="907992"/>
                </a:lnTo>
                <a:cubicBezTo>
                  <a:pt x="112021" y="824131"/>
                  <a:pt x="0" y="652146"/>
                  <a:pt x="0" y="453996"/>
                </a:cubicBezTo>
                <a:cubicBezTo>
                  <a:pt x="0" y="255847"/>
                  <a:pt x="112021" y="83861"/>
                  <a:pt x="277280"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9" name="Oval 108"/>
          <p:cNvSpPr>
            <a:spLocks noChangeAspect="1"/>
          </p:cNvSpPr>
          <p:nvPr/>
        </p:nvSpPr>
        <p:spPr>
          <a:xfrm>
            <a:off x="7590872" y="728498"/>
            <a:ext cx="969734" cy="96973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0" name="Oval 109"/>
          <p:cNvSpPr>
            <a:spLocks noChangeAspect="1"/>
          </p:cNvSpPr>
          <p:nvPr/>
        </p:nvSpPr>
        <p:spPr>
          <a:xfrm>
            <a:off x="7470041" y="1326476"/>
            <a:ext cx="608190" cy="608190"/>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1" name="Oval 110"/>
          <p:cNvSpPr>
            <a:spLocks noChangeAspect="1"/>
          </p:cNvSpPr>
          <p:nvPr/>
        </p:nvSpPr>
        <p:spPr>
          <a:xfrm>
            <a:off x="7629957" y="5611443"/>
            <a:ext cx="738345" cy="738345"/>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2" name="Oval 111"/>
          <p:cNvSpPr>
            <a:spLocks noChangeAspect="1"/>
          </p:cNvSpPr>
          <p:nvPr/>
        </p:nvSpPr>
        <p:spPr>
          <a:xfrm>
            <a:off x="6972898" y="5242270"/>
            <a:ext cx="738345" cy="7383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3" name="Oval 112"/>
          <p:cNvSpPr>
            <a:spLocks noChangeAspect="1"/>
          </p:cNvSpPr>
          <p:nvPr/>
        </p:nvSpPr>
        <p:spPr>
          <a:xfrm>
            <a:off x="7494469" y="4928182"/>
            <a:ext cx="738345" cy="738345"/>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4" name="Oval 113"/>
          <p:cNvSpPr>
            <a:spLocks noChangeAspect="1"/>
          </p:cNvSpPr>
          <p:nvPr/>
        </p:nvSpPr>
        <p:spPr>
          <a:xfrm>
            <a:off x="8229035" y="5666512"/>
            <a:ext cx="605634" cy="605634"/>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5" name="Oval 114"/>
          <p:cNvSpPr>
            <a:spLocks noChangeAspect="1"/>
          </p:cNvSpPr>
          <p:nvPr/>
        </p:nvSpPr>
        <p:spPr>
          <a:xfrm>
            <a:off x="8078232" y="4097845"/>
            <a:ext cx="553549"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6" name="Oval 115"/>
          <p:cNvSpPr>
            <a:spLocks noChangeAspect="1"/>
          </p:cNvSpPr>
          <p:nvPr/>
        </p:nvSpPr>
        <p:spPr>
          <a:xfrm>
            <a:off x="8411816" y="5057878"/>
            <a:ext cx="553549"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7" name="Oval 116"/>
          <p:cNvSpPr>
            <a:spLocks noChangeAspect="1"/>
          </p:cNvSpPr>
          <p:nvPr/>
        </p:nvSpPr>
        <p:spPr>
          <a:xfrm>
            <a:off x="8688591" y="4790335"/>
            <a:ext cx="503408" cy="553550"/>
          </a:xfrm>
          <a:custGeom>
            <a:avLst/>
            <a:gdLst/>
            <a:ahLst/>
            <a:cxnLst/>
            <a:rect l="l" t="t" r="r" b="b"/>
            <a:pathLst>
              <a:path w="503408" h="553550">
                <a:moveTo>
                  <a:pt x="276775" y="0"/>
                </a:moveTo>
                <a:cubicBezTo>
                  <a:pt x="370698" y="0"/>
                  <a:pt x="453694" y="46784"/>
                  <a:pt x="503408" y="118545"/>
                </a:cubicBezTo>
                <a:lnTo>
                  <a:pt x="503408" y="435005"/>
                </a:lnTo>
                <a:cubicBezTo>
                  <a:pt x="453694" y="506767"/>
                  <a:pt x="370698" y="553550"/>
                  <a:pt x="276775" y="553550"/>
                </a:cubicBezTo>
                <a:cubicBezTo>
                  <a:pt x="123916" y="553550"/>
                  <a:pt x="0" y="429634"/>
                  <a:pt x="0" y="276775"/>
                </a:cubicBezTo>
                <a:cubicBezTo>
                  <a:pt x="0" y="123916"/>
                  <a:pt x="123916" y="0"/>
                  <a:pt x="276775"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2" name="Title Placeholder 1"/>
          <p:cNvSpPr>
            <a:spLocks noGrp="1"/>
          </p:cNvSpPr>
          <p:nvPr>
            <p:ph type="title"/>
          </p:nvPr>
        </p:nvSpPr>
        <p:spPr>
          <a:xfrm>
            <a:off x="1009444" y="675739"/>
            <a:ext cx="7125113" cy="924475"/>
          </a:xfrm>
          <a:prstGeom prst="rect">
            <a:avLst/>
          </a:prstGeom>
        </p:spPr>
        <p:txBody>
          <a:bodyPr vert="horz" lIns="91358" tIns="45679" rIns="91358" bIns="45679" rtlCol="0" anchor="ctr">
            <a:noAutofit/>
          </a:bodyPr>
          <a:lstStyle/>
          <a:p>
            <a:r>
              <a:rPr lang="en-US"/>
              <a:t>Click to edit Master title style</a:t>
            </a:r>
            <a:endParaRPr lang="en-US" dirty="0"/>
          </a:p>
        </p:txBody>
      </p:sp>
      <p:sp>
        <p:nvSpPr>
          <p:cNvPr id="3" name="Text Placeholder 2"/>
          <p:cNvSpPr>
            <a:spLocks noGrp="1"/>
          </p:cNvSpPr>
          <p:nvPr>
            <p:ph type="body" idx="1"/>
          </p:nvPr>
        </p:nvSpPr>
        <p:spPr>
          <a:xfrm>
            <a:off x="1009443" y="1807364"/>
            <a:ext cx="7125112" cy="4051437"/>
          </a:xfrm>
          <a:prstGeom prst="rect">
            <a:avLst/>
          </a:prstGeom>
        </p:spPr>
        <p:txBody>
          <a:bodyPr vert="horz" lIns="91358" tIns="45679" rIns="91358" bIns="4567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437344" y="5951825"/>
            <a:ext cx="2133600" cy="365125"/>
          </a:xfrm>
          <a:prstGeom prst="rect">
            <a:avLst/>
          </a:prstGeom>
        </p:spPr>
        <p:txBody>
          <a:bodyPr vert="horz" lIns="91358" tIns="45679" rIns="91358" bIns="45679" rtlCol="0" anchor="b"/>
          <a:lstStyle>
            <a:lvl1pPr algn="r">
              <a:defRPr sz="9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Verdana"/>
                <a:ea typeface="ＭＳ Ｐゴシック" charset="0"/>
              </a:rPr>
              <a:pPr eaLnBrk="1" fontAlgn="auto" hangingPunct="1">
                <a:spcBef>
                  <a:spcPts val="0"/>
                </a:spcBef>
                <a:spcAft>
                  <a:spcPts val="0"/>
                </a:spcAft>
              </a:pPr>
              <a:t>7/6/20</a:t>
            </a:fld>
            <a:endParaRPr lang="en-US" dirty="0">
              <a:solidFill>
                <a:prstClr val="white">
                  <a:tint val="75000"/>
                </a:prstClr>
              </a:solidFill>
              <a:latin typeface="Verdana"/>
              <a:ea typeface="ＭＳ Ｐゴシック" charset="0"/>
            </a:endParaRPr>
          </a:p>
        </p:txBody>
      </p:sp>
      <p:sp>
        <p:nvSpPr>
          <p:cNvPr id="5" name="Footer Placeholder 4"/>
          <p:cNvSpPr>
            <a:spLocks noGrp="1"/>
          </p:cNvSpPr>
          <p:nvPr>
            <p:ph type="ftr" sz="quarter" idx="3"/>
          </p:nvPr>
        </p:nvSpPr>
        <p:spPr>
          <a:xfrm>
            <a:off x="1180961" y="5951825"/>
            <a:ext cx="5256399" cy="365125"/>
          </a:xfrm>
          <a:prstGeom prst="rect">
            <a:avLst/>
          </a:prstGeom>
        </p:spPr>
        <p:txBody>
          <a:bodyPr vert="horz" lIns="91358" tIns="45679" rIns="91358" bIns="45679" rtlCol="0" anchor="b"/>
          <a:lstStyle>
            <a:lvl1pPr algn="l">
              <a:defRPr sz="9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Verdana"/>
              <a:ea typeface="ＭＳ Ｐゴシック" charset="0"/>
            </a:endParaRPr>
          </a:p>
        </p:txBody>
      </p:sp>
      <p:sp>
        <p:nvSpPr>
          <p:cNvPr id="6" name="Slide Number Placeholder 5"/>
          <p:cNvSpPr>
            <a:spLocks noGrp="1"/>
          </p:cNvSpPr>
          <p:nvPr>
            <p:ph type="sldNum" sz="quarter" idx="4"/>
          </p:nvPr>
        </p:nvSpPr>
        <p:spPr>
          <a:xfrm>
            <a:off x="572674" y="5951825"/>
            <a:ext cx="608287" cy="365125"/>
          </a:xfrm>
          <a:prstGeom prst="rect">
            <a:avLst/>
          </a:prstGeom>
        </p:spPr>
        <p:txBody>
          <a:bodyPr vert="horz" lIns="91358" tIns="45679" rIns="91358" bIns="45679" rtlCol="0" anchor="b"/>
          <a:lstStyle>
            <a:lvl1pPr algn="l">
              <a:defRPr sz="18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Verdana"/>
                <a:ea typeface="ＭＳ Ｐゴシック" charset="0"/>
              </a:rPr>
              <a:pPr eaLnBrk="1" fontAlgn="auto" hangingPunct="1">
                <a:spcBef>
                  <a:spcPts val="0"/>
                </a:spcBef>
                <a:spcAft>
                  <a:spcPts val="0"/>
                </a:spcAft>
              </a:pPr>
              <a:t>‹#›</a:t>
            </a:fld>
            <a:endParaRPr lang="en-US" dirty="0">
              <a:solidFill>
                <a:prstClr val="white">
                  <a:tint val="75000"/>
                </a:prstClr>
              </a:solidFill>
              <a:latin typeface="Verdana"/>
              <a:ea typeface="ＭＳ Ｐゴシック" charset="0"/>
            </a:endParaRPr>
          </a:p>
        </p:txBody>
      </p:sp>
      <p:sp>
        <p:nvSpPr>
          <p:cNvPr id="55" name="Oval 54"/>
          <p:cNvSpPr>
            <a:spLocks noChangeAspect="1"/>
          </p:cNvSpPr>
          <p:nvPr/>
        </p:nvSpPr>
        <p:spPr>
          <a:xfrm>
            <a:off x="1583172" y="5454223"/>
            <a:ext cx="1909234" cy="1468668"/>
          </a:xfrm>
          <a:custGeom>
            <a:avLst/>
            <a:gdLst/>
            <a:ahLst/>
            <a:cxnLst/>
            <a:rect l="l" t="t" r="r" b="b"/>
            <a:pathLst>
              <a:path w="1909234" h="1468668">
                <a:moveTo>
                  <a:pt x="954617" y="0"/>
                </a:moveTo>
                <a:cubicBezTo>
                  <a:pt x="1481837" y="0"/>
                  <a:pt x="1909234" y="427397"/>
                  <a:pt x="1909234" y="954617"/>
                </a:cubicBezTo>
                <a:cubicBezTo>
                  <a:pt x="1909234" y="1144075"/>
                  <a:pt x="1854043" y="1320642"/>
                  <a:pt x="1758159" y="1468668"/>
                </a:cubicBezTo>
                <a:lnTo>
                  <a:pt x="151075" y="1468668"/>
                </a:lnTo>
                <a:cubicBezTo>
                  <a:pt x="55192" y="1320642"/>
                  <a:pt x="0" y="1144075"/>
                  <a:pt x="0" y="954617"/>
                </a:cubicBezTo>
                <a:cubicBezTo>
                  <a:pt x="0" y="427397"/>
                  <a:pt x="427397" y="0"/>
                  <a:pt x="954617"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7" name="Oval 56"/>
          <p:cNvSpPr>
            <a:spLocks noChangeAspect="1"/>
          </p:cNvSpPr>
          <p:nvPr/>
        </p:nvSpPr>
        <p:spPr>
          <a:xfrm>
            <a:off x="8570944" y="3382942"/>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8" name="Oval 57"/>
          <p:cNvSpPr>
            <a:spLocks noChangeAspect="1"/>
          </p:cNvSpPr>
          <p:nvPr/>
        </p:nvSpPr>
        <p:spPr>
          <a:xfrm>
            <a:off x="8398204" y="3536099"/>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9" name="Oval 58"/>
          <p:cNvSpPr>
            <a:spLocks noChangeAspect="1"/>
          </p:cNvSpPr>
          <p:nvPr/>
        </p:nvSpPr>
        <p:spPr>
          <a:xfrm>
            <a:off x="8608409" y="3688498"/>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0" name="Oval 59"/>
          <p:cNvSpPr>
            <a:spLocks noChangeAspect="1"/>
          </p:cNvSpPr>
          <p:nvPr/>
        </p:nvSpPr>
        <p:spPr>
          <a:xfrm>
            <a:off x="154677" y="2698930"/>
            <a:ext cx="467627" cy="467627"/>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1" name="Oval 60"/>
          <p:cNvSpPr>
            <a:spLocks noChangeAspect="1"/>
          </p:cNvSpPr>
          <p:nvPr/>
        </p:nvSpPr>
        <p:spPr>
          <a:xfrm>
            <a:off x="474209" y="3166556"/>
            <a:ext cx="458770" cy="458770"/>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2" name="Oval 61"/>
          <p:cNvSpPr>
            <a:spLocks noChangeAspect="1"/>
          </p:cNvSpPr>
          <p:nvPr/>
        </p:nvSpPr>
        <p:spPr>
          <a:xfrm>
            <a:off x="270259" y="3382943"/>
            <a:ext cx="352045" cy="3520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3" name="Oval 62"/>
          <p:cNvSpPr>
            <a:spLocks noChangeAspect="1"/>
          </p:cNvSpPr>
          <p:nvPr/>
        </p:nvSpPr>
        <p:spPr>
          <a:xfrm>
            <a:off x="-86585" y="2581479"/>
            <a:ext cx="1360441" cy="1909234"/>
          </a:xfrm>
          <a:custGeom>
            <a:avLst/>
            <a:gdLst/>
            <a:ahLst/>
            <a:cxnLst/>
            <a:rect l="l" t="t" r="r" b="b"/>
            <a:pathLst>
              <a:path w="1360441" h="1909234">
                <a:moveTo>
                  <a:pt x="405824" y="0"/>
                </a:moveTo>
                <a:cubicBezTo>
                  <a:pt x="933044" y="0"/>
                  <a:pt x="1360441" y="427397"/>
                  <a:pt x="1360441" y="954617"/>
                </a:cubicBezTo>
                <a:cubicBezTo>
                  <a:pt x="1360441" y="1481837"/>
                  <a:pt x="933044" y="1909234"/>
                  <a:pt x="405824" y="1909234"/>
                </a:cubicBezTo>
                <a:cubicBezTo>
                  <a:pt x="260527" y="1909234"/>
                  <a:pt x="122812" y="1876773"/>
                  <a:pt x="0" y="1817719"/>
                </a:cubicBezTo>
                <a:lnTo>
                  <a:pt x="0" y="91515"/>
                </a:lnTo>
                <a:cubicBezTo>
                  <a:pt x="122812" y="32461"/>
                  <a:pt x="260527" y="0"/>
                  <a:pt x="405824"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64" name="Oval 63"/>
          <p:cNvSpPr>
            <a:spLocks noChangeAspect="1"/>
          </p:cNvSpPr>
          <p:nvPr/>
        </p:nvSpPr>
        <p:spPr>
          <a:xfrm>
            <a:off x="6173124" y="2395418"/>
            <a:ext cx="1218253" cy="1218253"/>
          </a:xfrm>
          <a:prstGeom prst="ellipse">
            <a:avLst/>
          </a:prstGeom>
          <a:solidFill>
            <a:schemeClr val="tx2">
              <a:lumMod val="75000"/>
              <a:alpha val="10000"/>
            </a:schemeClr>
          </a:solidFill>
          <a:ln w="177800" cap="rnd" cmpd="sng" algn="ctr">
            <a:solidFill>
              <a:schemeClr val="tx2">
                <a:lumMod val="60000"/>
                <a:lumOff val="40000"/>
                <a:alpha val="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Tree>
    <p:extLst>
      <p:ext uri="{BB962C8B-B14F-4D97-AF65-F5344CB8AC3E}">
        <p14:creationId xmlns:p14="http://schemas.microsoft.com/office/powerpoint/2010/main" val="924183521"/>
      </p:ext>
    </p:extLst>
  </p:cSld>
  <p:clrMap bg1="dk1" tx1="lt1" bg2="dk2" tx2="lt2" accent1="accent1" accent2="accent2" accent3="accent3" accent4="accent4" accent5="accent5" accent6="accent6" hlink="hlink" folHlink="folHlink"/>
  <p:sldLayoutIdLst>
    <p:sldLayoutId id="2147485109" r:id="rId1"/>
    <p:sldLayoutId id="2147485110" r:id="rId2"/>
    <p:sldLayoutId id="2147485111" r:id="rId3"/>
    <p:sldLayoutId id="2147485112" r:id="rId4"/>
    <p:sldLayoutId id="2147485113" r:id="rId5"/>
    <p:sldLayoutId id="2147485114" r:id="rId6"/>
    <p:sldLayoutId id="2147485115" r:id="rId7"/>
    <p:sldLayoutId id="2147485116" r:id="rId8"/>
    <p:sldLayoutId id="2147485117" r:id="rId9"/>
    <p:sldLayoutId id="2147485118" r:id="rId10"/>
    <p:sldLayoutId id="2147485119" r:id="rId11"/>
  </p:sldLayoutIdLst>
  <p:txStyles>
    <p:titleStyle>
      <a:lvl1pPr algn="l" defTabSz="456793" rtl="0" eaLnBrk="1" latinLnBrk="0" hangingPunct="1">
        <a:spcBef>
          <a:spcPct val="0"/>
        </a:spcBef>
        <a:buNone/>
        <a:defRPr sz="3200" kern="1200">
          <a:solidFill>
            <a:schemeClr val="tx1"/>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600" indent="-342600" algn="l" defTabSz="456793" rtl="0" eaLnBrk="1" latinLnBrk="0" hangingPunct="1">
        <a:spcBef>
          <a:spcPct val="20000"/>
        </a:spcBef>
        <a:spcAft>
          <a:spcPts val="600"/>
        </a:spcAft>
        <a:buClr>
          <a:schemeClr val="tx2"/>
        </a:buClr>
        <a:buFont typeface="Wingdings 2" charset="2"/>
        <a:buChar char=""/>
        <a:defRPr sz="1800" kern="1200">
          <a:solidFill>
            <a:schemeClr val="tx1"/>
          </a:solidFill>
          <a:latin typeface="+mn-lt"/>
          <a:ea typeface="+mn-ea"/>
          <a:cs typeface="+mn-cs"/>
        </a:defRPr>
      </a:lvl1pPr>
      <a:lvl2pPr marL="742293" indent="-285499" algn="l" defTabSz="456793" rtl="0" eaLnBrk="1" latinLnBrk="0" hangingPunct="1">
        <a:spcBef>
          <a:spcPct val="20000"/>
        </a:spcBef>
        <a:spcAft>
          <a:spcPts val="600"/>
        </a:spcAft>
        <a:buClr>
          <a:schemeClr val="tx2"/>
        </a:buClr>
        <a:buFont typeface="Wingdings 2" charset="2"/>
        <a:buChar char=""/>
        <a:defRPr sz="1600" kern="1200">
          <a:solidFill>
            <a:schemeClr val="tx1"/>
          </a:solidFill>
          <a:latin typeface="+mn-lt"/>
          <a:ea typeface="+mn-ea"/>
          <a:cs typeface="+mn-cs"/>
        </a:defRPr>
      </a:lvl2pPr>
      <a:lvl3pPr marL="1141986" indent="-228395" algn="l" defTabSz="456793" rtl="0" eaLnBrk="1" latinLnBrk="0" hangingPunct="1">
        <a:spcBef>
          <a:spcPct val="20000"/>
        </a:spcBef>
        <a:spcAft>
          <a:spcPts val="600"/>
        </a:spcAft>
        <a:buClr>
          <a:schemeClr val="tx2"/>
        </a:buClr>
        <a:buFont typeface="Wingdings 2" charset="2"/>
        <a:buChar char=""/>
        <a:defRPr sz="1400" kern="1200">
          <a:solidFill>
            <a:schemeClr val="tx1"/>
          </a:solidFill>
          <a:latin typeface="+mn-lt"/>
          <a:ea typeface="+mn-ea"/>
          <a:cs typeface="+mn-cs"/>
        </a:defRPr>
      </a:lvl3pPr>
      <a:lvl4pPr marL="1598783" indent="-228395" algn="l" defTabSz="456793" rtl="0" eaLnBrk="1" latinLnBrk="0" hangingPunct="1">
        <a:spcBef>
          <a:spcPct val="20000"/>
        </a:spcBef>
        <a:spcAft>
          <a:spcPts val="600"/>
        </a:spcAft>
        <a:buClr>
          <a:schemeClr val="tx2"/>
        </a:buClr>
        <a:buFont typeface="Wingdings 2" charset="2"/>
        <a:buChar char=""/>
        <a:defRPr sz="1200" kern="1200">
          <a:solidFill>
            <a:schemeClr val="tx1"/>
          </a:solidFill>
          <a:latin typeface="+mn-lt"/>
          <a:ea typeface="+mn-ea"/>
          <a:cs typeface="+mn-cs"/>
        </a:defRPr>
      </a:lvl4pPr>
      <a:lvl5pPr marL="2055584" indent="-228395" algn="l" defTabSz="456793" rtl="0" eaLnBrk="1" latinLnBrk="0" hangingPunct="1">
        <a:spcBef>
          <a:spcPct val="20000"/>
        </a:spcBef>
        <a:spcAft>
          <a:spcPts val="600"/>
        </a:spcAft>
        <a:buClr>
          <a:schemeClr val="tx2"/>
        </a:buClr>
        <a:buFont typeface="Wingdings 2" charset="2"/>
        <a:buChar char=""/>
        <a:defRPr sz="1200" kern="1200">
          <a:solidFill>
            <a:schemeClr val="tx1"/>
          </a:solidFill>
          <a:latin typeface="+mn-lt"/>
          <a:ea typeface="+mn-ea"/>
          <a:cs typeface="+mn-cs"/>
        </a:defRPr>
      </a:lvl5pPr>
      <a:lvl6pPr marL="2512379" indent="-228395" algn="l" defTabSz="456793" rtl="0" eaLnBrk="1" latinLnBrk="0" hangingPunct="1">
        <a:spcBef>
          <a:spcPct val="20000"/>
        </a:spcBef>
        <a:buFont typeface="Arial"/>
        <a:buChar char="•"/>
        <a:defRPr sz="2000" kern="1200">
          <a:solidFill>
            <a:schemeClr val="tx1"/>
          </a:solidFill>
          <a:latin typeface="+mn-lt"/>
          <a:ea typeface="+mn-ea"/>
          <a:cs typeface="+mn-cs"/>
        </a:defRPr>
      </a:lvl6pPr>
      <a:lvl7pPr marL="2969173" indent="-228395" algn="l" defTabSz="456793" rtl="0" eaLnBrk="1" latinLnBrk="0" hangingPunct="1">
        <a:spcBef>
          <a:spcPct val="20000"/>
        </a:spcBef>
        <a:buFont typeface="Arial"/>
        <a:buChar char="•"/>
        <a:defRPr sz="2000" kern="1200">
          <a:solidFill>
            <a:schemeClr val="tx1"/>
          </a:solidFill>
          <a:latin typeface="+mn-lt"/>
          <a:ea typeface="+mn-ea"/>
          <a:cs typeface="+mn-cs"/>
        </a:defRPr>
      </a:lvl7pPr>
      <a:lvl8pPr marL="3425972" indent="-228395" algn="l" defTabSz="456793" rtl="0" eaLnBrk="1" latinLnBrk="0" hangingPunct="1">
        <a:spcBef>
          <a:spcPct val="20000"/>
        </a:spcBef>
        <a:buFont typeface="Arial"/>
        <a:buChar char="•"/>
        <a:defRPr sz="2000" kern="1200">
          <a:solidFill>
            <a:schemeClr val="tx1"/>
          </a:solidFill>
          <a:latin typeface="+mn-lt"/>
          <a:ea typeface="+mn-ea"/>
          <a:cs typeface="+mn-cs"/>
        </a:defRPr>
      </a:lvl8pPr>
      <a:lvl9pPr marL="3882762" indent="-228395" algn="l" defTabSz="45679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42"/>
            <a:ext cx="7886700" cy="1325563"/>
          </a:xfrm>
          <a:prstGeom prst="rect">
            <a:avLst/>
          </a:prstGeom>
        </p:spPr>
        <p:txBody>
          <a:bodyPr vert="horz" lIns="91358" tIns="45679" rIns="91358" bIns="45679"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358" tIns="45679" rIns="91358" bIns="4567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66"/>
            <a:ext cx="2057400" cy="365125"/>
          </a:xfrm>
          <a:prstGeom prst="rect">
            <a:avLst/>
          </a:prstGeom>
        </p:spPr>
        <p:txBody>
          <a:bodyPr vert="horz" lIns="91358" tIns="45679" rIns="91358" bIns="45679" rtlCol="0" anchor="ctr"/>
          <a:lstStyle>
            <a:lvl1pPr algn="l">
              <a:defRPr sz="12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Calibri"/>
                <a:ea typeface="ＭＳ Ｐゴシック" charset="0"/>
              </a:rPr>
              <a:pPr eaLnBrk="1" fontAlgn="auto" hangingPunct="1">
                <a:spcBef>
                  <a:spcPts val="0"/>
                </a:spcBef>
                <a:spcAft>
                  <a:spcPts val="0"/>
                </a:spcAft>
              </a:pPr>
              <a:t>7/6/20</a:t>
            </a:fld>
            <a:endParaRPr lang="en-US" dirty="0">
              <a:solidFill>
                <a:prstClr val="white">
                  <a:tint val="75000"/>
                </a:prstClr>
              </a:solidFill>
              <a:latin typeface="Calibri"/>
              <a:ea typeface="ＭＳ Ｐゴシック" charset="0"/>
            </a:endParaRPr>
          </a:p>
        </p:txBody>
      </p:sp>
      <p:sp>
        <p:nvSpPr>
          <p:cNvPr id="5" name="Footer Placeholder 4"/>
          <p:cNvSpPr>
            <a:spLocks noGrp="1"/>
          </p:cNvSpPr>
          <p:nvPr>
            <p:ph type="ftr" sz="quarter" idx="3"/>
          </p:nvPr>
        </p:nvSpPr>
        <p:spPr>
          <a:xfrm>
            <a:off x="3028950" y="6356366"/>
            <a:ext cx="3086100" cy="365125"/>
          </a:xfrm>
          <a:prstGeom prst="rect">
            <a:avLst/>
          </a:prstGeom>
        </p:spPr>
        <p:txBody>
          <a:bodyPr vert="horz" lIns="91358" tIns="45679" rIns="91358" bIns="45679"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Calibri"/>
              <a:ea typeface="ＭＳ Ｐゴシック" charset="0"/>
            </a:endParaRPr>
          </a:p>
        </p:txBody>
      </p:sp>
      <p:sp>
        <p:nvSpPr>
          <p:cNvPr id="6" name="Slide Number Placeholder 5"/>
          <p:cNvSpPr>
            <a:spLocks noGrp="1"/>
          </p:cNvSpPr>
          <p:nvPr>
            <p:ph type="sldNum" sz="quarter" idx="4"/>
          </p:nvPr>
        </p:nvSpPr>
        <p:spPr>
          <a:xfrm>
            <a:off x="6457950" y="6356366"/>
            <a:ext cx="2057400" cy="365125"/>
          </a:xfrm>
          <a:prstGeom prst="rect">
            <a:avLst/>
          </a:prstGeom>
        </p:spPr>
        <p:txBody>
          <a:bodyPr vert="horz" lIns="91358" tIns="45679" rIns="91358" bIns="45679" rtlCol="0" anchor="ctr"/>
          <a:lstStyle>
            <a:lvl1pPr algn="r">
              <a:defRPr sz="12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Calibri"/>
                <a:ea typeface="ＭＳ Ｐゴシック" charset="0"/>
              </a:rPr>
              <a:pPr eaLnBrk="1" fontAlgn="auto" hangingPunct="1">
                <a:spcBef>
                  <a:spcPts val="0"/>
                </a:spcBef>
                <a:spcAft>
                  <a:spcPts val="0"/>
                </a:spcAft>
              </a:pPr>
              <a:t>‹#›</a:t>
            </a:fld>
            <a:endParaRPr lang="en-US" dirty="0">
              <a:solidFill>
                <a:prstClr val="white">
                  <a:tint val="75000"/>
                </a:prstClr>
              </a:solidFill>
              <a:latin typeface="Calibri"/>
              <a:ea typeface="ＭＳ Ｐゴシック" charset="0"/>
            </a:endParaRPr>
          </a:p>
        </p:txBody>
      </p:sp>
    </p:spTree>
    <p:extLst>
      <p:ext uri="{BB962C8B-B14F-4D97-AF65-F5344CB8AC3E}">
        <p14:creationId xmlns:p14="http://schemas.microsoft.com/office/powerpoint/2010/main" val="2565884961"/>
      </p:ext>
    </p:extLst>
  </p:cSld>
  <p:clrMap bg1="dk1" tx1="lt1" bg2="dk2" tx2="lt2" accent1="accent1" accent2="accent2" accent3="accent3" accent4="accent4" accent5="accent5" accent6="accent6" hlink="hlink" folHlink="folHlink"/>
  <p:sldLayoutIdLst>
    <p:sldLayoutId id="2147485121" r:id="rId1"/>
    <p:sldLayoutId id="2147485122" r:id="rId2"/>
    <p:sldLayoutId id="2147485123" r:id="rId3"/>
    <p:sldLayoutId id="2147485124" r:id="rId4"/>
    <p:sldLayoutId id="2147485125" r:id="rId5"/>
    <p:sldLayoutId id="2147485126" r:id="rId6"/>
    <p:sldLayoutId id="2147485127" r:id="rId7"/>
    <p:sldLayoutId id="2147485128" r:id="rId8"/>
    <p:sldLayoutId id="2147485129" r:id="rId9"/>
    <p:sldLayoutId id="2147485130" r:id="rId10"/>
    <p:sldLayoutId id="2147485131" r:id="rId11"/>
  </p:sldLayoutIdLst>
  <p:txStyles>
    <p:titleStyle>
      <a:lvl1pPr algn="l" defTabSz="913589"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395" indent="-228395" algn="l" defTabSz="91358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195" indent="-228395" algn="l" defTabSz="91358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1986" indent="-228395" algn="l" defTabSz="91358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8783"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5584"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2379"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69173"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5972"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2762"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13" cstate="print"/>
          <a:stretch>
            <a:fillRect/>
          </a:stretch>
        </p:blipFill>
        <p:spPr>
          <a:xfrm>
            <a:off x="0" y="0"/>
            <a:ext cx="9144000" cy="6858000"/>
          </a:xfrm>
          <a:prstGeom prst="rect">
            <a:avLst/>
          </a:prstGeom>
        </p:spPr>
      </p:pic>
      <p:sp>
        <p:nvSpPr>
          <p:cNvPr id="2" name="Title Placeholder 1"/>
          <p:cNvSpPr>
            <a:spLocks noGrp="1"/>
          </p:cNvSpPr>
          <p:nvPr>
            <p:ph type="title"/>
          </p:nvPr>
        </p:nvSpPr>
        <p:spPr>
          <a:xfrm>
            <a:off x="609601" y="274638"/>
            <a:ext cx="7924800" cy="1143000"/>
          </a:xfrm>
          <a:prstGeom prst="rect">
            <a:avLst/>
          </a:prstGeom>
        </p:spPr>
        <p:txBody>
          <a:bodyPr vert="horz" lIns="91358" tIns="45679" rIns="91358" bIns="45679" rtlCol="0" anchor="b"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609601" y="1600216"/>
            <a:ext cx="7924800" cy="4525963"/>
          </a:xfrm>
          <a:prstGeom prst="rect">
            <a:avLst/>
          </a:prstGeom>
        </p:spPr>
        <p:txBody>
          <a:bodyPr vert="horz" lIns="91358" tIns="45679" rIns="91358" bIns="4567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715000" y="6356365"/>
            <a:ext cx="1524000" cy="365125"/>
          </a:xfrm>
          <a:prstGeom prst="rect">
            <a:avLst/>
          </a:prstGeom>
        </p:spPr>
        <p:txBody>
          <a:bodyPr vert="horz" lIns="91358" tIns="45679" rIns="91358" bIns="45679" rtlCol="0" anchor="ctr"/>
          <a:lstStyle>
            <a:lvl1pPr algn="r">
              <a:defRPr sz="1000" strike="noStrike" spc="60" baseline="0">
                <a:solidFill>
                  <a:schemeClr val="tx1"/>
                </a:solidFill>
              </a:defRPr>
            </a:lvl1pPr>
          </a:lstStyle>
          <a:p>
            <a:pPr eaLnBrk="1" fontAlgn="auto" hangingPunct="1">
              <a:spcBef>
                <a:spcPts val="0"/>
              </a:spcBef>
              <a:spcAft>
                <a:spcPts val="0"/>
              </a:spcAft>
            </a:pPr>
            <a:fld id="{4F702E6C-E54F-4ADA-B1BB-3935B4D38A3F}" type="datetimeFigureOut">
              <a:rPr lang="en-US" smtClean="0">
                <a:solidFill>
                  <a:srgbClr val="FFFFFF"/>
                </a:solidFill>
                <a:latin typeface="Arial Narrow"/>
                <a:ea typeface="ＭＳ Ｐゴシック" charset="0"/>
              </a:rPr>
              <a:pPr eaLnBrk="1" fontAlgn="auto" hangingPunct="1">
                <a:spcBef>
                  <a:spcPts val="0"/>
                </a:spcBef>
                <a:spcAft>
                  <a:spcPts val="0"/>
                </a:spcAft>
              </a:pPr>
              <a:t>7/6/20</a:t>
            </a:fld>
            <a:endParaRPr lang="en-US" dirty="0">
              <a:solidFill>
                <a:srgbClr val="FFFFFF"/>
              </a:solidFill>
              <a:latin typeface="Arial Narrow"/>
              <a:ea typeface="ＭＳ Ｐゴシック" charset="0"/>
            </a:endParaRPr>
          </a:p>
        </p:txBody>
      </p:sp>
      <p:sp>
        <p:nvSpPr>
          <p:cNvPr id="5" name="Footer Placeholder 4"/>
          <p:cNvSpPr>
            <a:spLocks noGrp="1"/>
          </p:cNvSpPr>
          <p:nvPr>
            <p:ph type="ftr" sz="quarter" idx="3"/>
          </p:nvPr>
        </p:nvSpPr>
        <p:spPr>
          <a:xfrm>
            <a:off x="609601" y="6356365"/>
            <a:ext cx="2895600" cy="365125"/>
          </a:xfrm>
          <a:prstGeom prst="rect">
            <a:avLst/>
          </a:prstGeom>
        </p:spPr>
        <p:txBody>
          <a:bodyPr vert="horz" lIns="91358" tIns="45679" rIns="91358" bIns="45679" rtlCol="0" anchor="ctr"/>
          <a:lstStyle>
            <a:lvl1pPr algn="l">
              <a:defRPr sz="1000" cap="all" spc="60" baseline="0">
                <a:solidFill>
                  <a:schemeClr val="tx1"/>
                </a:solidFill>
              </a:defRPr>
            </a:lvl1pPr>
          </a:lstStyle>
          <a:p>
            <a:pPr eaLnBrk="1" fontAlgn="auto" hangingPunct="1">
              <a:spcBef>
                <a:spcPts val="0"/>
              </a:spcBef>
              <a:spcAft>
                <a:spcPts val="0"/>
              </a:spcAft>
            </a:pPr>
            <a:endParaRPr lang="en-US" dirty="0">
              <a:solidFill>
                <a:srgbClr val="FFFFFF"/>
              </a:solidFill>
              <a:latin typeface="Arial Narrow"/>
              <a:ea typeface="ＭＳ Ｐゴシック" charset="0"/>
            </a:endParaRPr>
          </a:p>
        </p:txBody>
      </p:sp>
      <p:sp>
        <p:nvSpPr>
          <p:cNvPr id="6" name="Slide Number Placeholder 5"/>
          <p:cNvSpPr>
            <a:spLocks noGrp="1"/>
          </p:cNvSpPr>
          <p:nvPr>
            <p:ph type="sldNum" sz="quarter" idx="4"/>
          </p:nvPr>
        </p:nvSpPr>
        <p:spPr>
          <a:xfrm>
            <a:off x="7543800" y="6356365"/>
            <a:ext cx="990600" cy="365125"/>
          </a:xfrm>
          <a:prstGeom prst="rect">
            <a:avLst/>
          </a:prstGeom>
        </p:spPr>
        <p:txBody>
          <a:bodyPr vert="horz" lIns="91358" tIns="45679" rIns="91358" bIns="45679" rtlCol="0" anchor="ctr"/>
          <a:lstStyle>
            <a:lvl1pPr algn="r">
              <a:defRPr sz="1100" baseline="0">
                <a:solidFill>
                  <a:schemeClr val="tx1"/>
                </a:solidFill>
              </a:defRPr>
            </a:lvl1pPr>
          </a:lstStyle>
          <a:p>
            <a:pPr eaLnBrk="1" fontAlgn="auto" hangingPunct="1">
              <a:spcBef>
                <a:spcPts val="0"/>
              </a:spcBef>
              <a:spcAft>
                <a:spcPts val="0"/>
              </a:spcAft>
            </a:pPr>
            <a:fld id="{C5F3F7F1-2F37-47F2-BA62-FAA355CF0C4B}" type="slidenum">
              <a:rPr lang="en-US" smtClean="0">
                <a:solidFill>
                  <a:srgbClr val="FFFFFF"/>
                </a:solidFill>
                <a:latin typeface="Arial Narrow"/>
                <a:ea typeface="ＭＳ Ｐゴシック" charset="0"/>
              </a:rPr>
              <a:pPr eaLnBrk="1" fontAlgn="auto" hangingPunct="1">
                <a:spcBef>
                  <a:spcPts val="0"/>
                </a:spcBef>
                <a:spcAft>
                  <a:spcPts val="0"/>
                </a:spcAft>
              </a:pPr>
              <a:t>‹#›</a:t>
            </a:fld>
            <a:endParaRPr lang="en-US" dirty="0">
              <a:solidFill>
                <a:srgbClr val="FFFFFF"/>
              </a:solidFill>
              <a:latin typeface="Arial Narrow"/>
              <a:ea typeface="ＭＳ Ｐゴシック" charset="0"/>
            </a:endParaRPr>
          </a:p>
        </p:txBody>
      </p:sp>
    </p:spTree>
    <p:extLst>
      <p:ext uri="{BB962C8B-B14F-4D97-AF65-F5344CB8AC3E}">
        <p14:creationId xmlns:p14="http://schemas.microsoft.com/office/powerpoint/2010/main" val="713495341"/>
      </p:ext>
    </p:extLst>
  </p:cSld>
  <p:clrMap bg1="dk1" tx1="lt1" bg2="dk2" tx2="lt2" accent1="accent1" accent2="accent2" accent3="accent3" accent4="accent4" accent5="accent5" accent6="accent6" hlink="hlink" folHlink="folHlink"/>
  <p:sldLayoutIdLst>
    <p:sldLayoutId id="2147485133" r:id="rId1"/>
    <p:sldLayoutId id="2147485134" r:id="rId2"/>
    <p:sldLayoutId id="2147485135" r:id="rId3"/>
    <p:sldLayoutId id="2147485136" r:id="rId4"/>
    <p:sldLayoutId id="2147485137" r:id="rId5"/>
    <p:sldLayoutId id="2147485138" r:id="rId6"/>
    <p:sldLayoutId id="2147485139" r:id="rId7"/>
    <p:sldLayoutId id="2147485140" r:id="rId8"/>
    <p:sldLayoutId id="2147485141" r:id="rId9"/>
    <p:sldLayoutId id="2147485142" r:id="rId10"/>
    <p:sldLayoutId id="2147485143" r:id="rId11"/>
  </p:sldLayoutIdLst>
  <p:txStyles>
    <p:titleStyle>
      <a:lvl1pPr algn="l" defTabSz="913589" rtl="0" eaLnBrk="1" latinLnBrk="0" hangingPunct="1">
        <a:spcBef>
          <a:spcPct val="0"/>
        </a:spcBef>
        <a:buNone/>
        <a:defRPr sz="3000" kern="1200" cap="all" spc="50"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600" indent="-342600"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1pPr>
      <a:lvl2pPr marL="742293" indent="-285499"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2pPr>
      <a:lvl3pPr marL="1141986"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3pPr>
      <a:lvl4pPr marL="1598783"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4pPr>
      <a:lvl5pPr marL="2055584"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5pPr>
      <a:lvl6pPr marL="2512379"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6pPr>
      <a:lvl7pPr marL="2969173"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7pPr>
      <a:lvl8pPr marL="3425972"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8pPr>
      <a:lvl9pPr marL="3882762"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2466" name="Rectangle 1026"/>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700">
            <a:solidFill>
              <a:schemeClr val="tx1"/>
            </a:solidFill>
            <a:miter lim="800000"/>
            <a:headEnd/>
            <a:tailEnd/>
          </a:ln>
        </p:spPr>
        <p:txBody>
          <a:bodyPr wrap="none" lIns="91358" tIns="45679" rIns="91358" bIns="45679" anchor="ctr"/>
          <a:lstStyle/>
          <a:p>
            <a:pPr algn="l">
              <a:defRPr/>
            </a:pPr>
            <a:endParaRPr lang="en-US" sz="2000">
              <a:solidFill>
                <a:srgbClr val="000000"/>
              </a:solidFill>
              <a:latin typeface="Arial" charset="0"/>
              <a:ea typeface="Arial" charset="0"/>
              <a:cs typeface="Arial" charset="0"/>
            </a:endParaRPr>
          </a:p>
        </p:txBody>
      </p:sp>
      <p:sp>
        <p:nvSpPr>
          <p:cNvPr id="371715" name="Text Box 1027"/>
          <p:cNvSpPr txBox="1">
            <a:spLocks noChangeArrowheads="1"/>
          </p:cNvSpPr>
          <p:nvPr/>
        </p:nvSpPr>
        <p:spPr bwMode="auto">
          <a:xfrm>
            <a:off x="760427" y="6560036"/>
            <a:ext cx="879738" cy="221288"/>
          </a:xfrm>
          <a:prstGeom prst="rect">
            <a:avLst/>
          </a:prstGeom>
          <a:noFill/>
          <a:ln>
            <a:noFill/>
          </a:ln>
          <a:effectLst/>
        </p:spPr>
        <p:txBody>
          <a:bodyPr wrap="none" lIns="81987" tIns="40994" rIns="81987" bIns="40994" anchor="ctr">
            <a:spAutoFit/>
          </a:bodyPr>
          <a:lstStyle>
            <a:lvl1pPr defTabSz="820738">
              <a:defRPr>
                <a:solidFill>
                  <a:schemeClr val="tx1"/>
                </a:solidFill>
                <a:latin typeface="Arial" charset="0"/>
                <a:ea typeface="ＭＳ Ｐゴシック" charset="0"/>
                <a:cs typeface="Arial" charset="0"/>
              </a:defRPr>
            </a:lvl1pPr>
            <a:lvl2pPr marL="409575" defTabSz="820738">
              <a:defRPr>
                <a:solidFill>
                  <a:schemeClr val="tx1"/>
                </a:solidFill>
                <a:latin typeface="Arial" charset="0"/>
                <a:ea typeface="Arial" charset="0"/>
                <a:cs typeface="Arial" charset="0"/>
              </a:defRPr>
            </a:lvl2pPr>
            <a:lvl3pPr marL="820738" defTabSz="820738">
              <a:defRPr>
                <a:solidFill>
                  <a:schemeClr val="tx1"/>
                </a:solidFill>
                <a:latin typeface="Arial" charset="0"/>
                <a:ea typeface="Arial" charset="0"/>
                <a:cs typeface="Arial" charset="0"/>
              </a:defRPr>
            </a:lvl3pPr>
            <a:lvl4pPr marL="1230313" defTabSz="820738">
              <a:defRPr>
                <a:solidFill>
                  <a:schemeClr val="tx1"/>
                </a:solidFill>
                <a:latin typeface="Arial" charset="0"/>
                <a:ea typeface="Arial" charset="0"/>
                <a:cs typeface="Arial" charset="0"/>
              </a:defRPr>
            </a:lvl4pPr>
            <a:lvl5pPr marL="1641475" defTabSz="820738">
              <a:defRPr>
                <a:solidFill>
                  <a:schemeClr val="tx1"/>
                </a:solidFill>
                <a:latin typeface="Arial" charset="0"/>
                <a:ea typeface="Arial" charset="0"/>
                <a:cs typeface="Arial" charset="0"/>
              </a:defRPr>
            </a:lvl5pPr>
            <a:lvl6pPr marL="2098675" defTabSz="820738" fontAlgn="base">
              <a:spcBef>
                <a:spcPct val="0"/>
              </a:spcBef>
              <a:spcAft>
                <a:spcPct val="0"/>
              </a:spcAft>
              <a:defRPr>
                <a:solidFill>
                  <a:schemeClr val="tx1"/>
                </a:solidFill>
                <a:latin typeface="Arial" charset="0"/>
                <a:ea typeface="Arial" charset="0"/>
                <a:cs typeface="Arial" charset="0"/>
              </a:defRPr>
            </a:lvl6pPr>
            <a:lvl7pPr marL="2555875" defTabSz="820738" fontAlgn="base">
              <a:spcBef>
                <a:spcPct val="0"/>
              </a:spcBef>
              <a:spcAft>
                <a:spcPct val="0"/>
              </a:spcAft>
              <a:defRPr>
                <a:solidFill>
                  <a:schemeClr val="tx1"/>
                </a:solidFill>
                <a:latin typeface="Arial" charset="0"/>
                <a:ea typeface="Arial" charset="0"/>
                <a:cs typeface="Arial" charset="0"/>
              </a:defRPr>
            </a:lvl7pPr>
            <a:lvl8pPr marL="3013075" defTabSz="820738" fontAlgn="base">
              <a:spcBef>
                <a:spcPct val="0"/>
              </a:spcBef>
              <a:spcAft>
                <a:spcPct val="0"/>
              </a:spcAft>
              <a:defRPr>
                <a:solidFill>
                  <a:schemeClr val="tx1"/>
                </a:solidFill>
                <a:latin typeface="Arial" charset="0"/>
                <a:ea typeface="Arial" charset="0"/>
                <a:cs typeface="Arial" charset="0"/>
              </a:defRPr>
            </a:lvl8pPr>
            <a:lvl9pPr marL="3470275" defTabSz="820738" fontAlgn="base">
              <a:spcBef>
                <a:spcPct val="0"/>
              </a:spcBef>
              <a:spcAft>
                <a:spcPct val="0"/>
              </a:spcAft>
              <a:defRPr>
                <a:solidFill>
                  <a:schemeClr val="tx1"/>
                </a:solidFill>
                <a:latin typeface="Arial" charset="0"/>
                <a:ea typeface="Arial" charset="0"/>
                <a:cs typeface="Arial" charset="0"/>
              </a:defRPr>
            </a:lvl9pPr>
          </a:lstStyle>
          <a:p>
            <a:pPr eaLnBrk="0" hangingPunct="0">
              <a:spcBef>
                <a:spcPct val="50000"/>
              </a:spcBef>
              <a:defRPr/>
            </a:pPr>
            <a:r>
              <a:rPr lang="en-US" sz="800" b="1">
                <a:solidFill>
                  <a:srgbClr val="FFFFFF"/>
                </a:solidFill>
              </a:rPr>
              <a:t>© </a:t>
            </a:r>
            <a:r>
              <a:rPr lang="en-US" sz="900" b="1">
                <a:solidFill>
                  <a:srgbClr val="FFFFFF"/>
                </a:solidFill>
              </a:rPr>
              <a:t>2004</a:t>
            </a:r>
            <a:r>
              <a:rPr lang="en-US" sz="800" b="1">
                <a:solidFill>
                  <a:srgbClr val="FFFFFF"/>
                </a:solidFill>
              </a:rPr>
              <a:t> TBBMI</a:t>
            </a:r>
          </a:p>
        </p:txBody>
      </p:sp>
      <p:sp>
        <p:nvSpPr>
          <p:cNvPr id="62468" name="Rectangle 1028"/>
          <p:cNvSpPr>
            <a:spLocks noChangeArrowheads="1"/>
          </p:cNvSpPr>
          <p:nvPr/>
        </p:nvSpPr>
        <p:spPr bwMode="auto">
          <a:xfrm>
            <a:off x="7926388" y="6537498"/>
            <a:ext cx="604374" cy="223521"/>
          </a:xfrm>
          <a:prstGeom prst="rect">
            <a:avLst/>
          </a:prstGeom>
          <a:noFill/>
          <a:ln w="9525">
            <a:noFill/>
            <a:miter lim="800000"/>
            <a:headEnd/>
            <a:tailEnd/>
          </a:ln>
        </p:spPr>
        <p:txBody>
          <a:bodyPr wrap="none" lIns="81987" tIns="40994" rIns="81987" bIns="40994" anchor="ctr">
            <a:spAutoFit/>
          </a:bodyPr>
          <a:lstStyle/>
          <a:p>
            <a:pPr defTabSz="820012" eaLnBrk="0" hangingPunct="0">
              <a:defRPr/>
            </a:pPr>
            <a:r>
              <a:rPr lang="en-US" sz="900" b="1">
                <a:solidFill>
                  <a:srgbClr val="FFFFFF"/>
                </a:solidFill>
                <a:latin typeface="Comic Sans MS" charset="0"/>
                <a:ea typeface="Arial" charset="0"/>
                <a:cs typeface="Arial" charset="0"/>
              </a:rPr>
              <a:t>8.0.08.</a:t>
            </a:r>
          </a:p>
        </p:txBody>
      </p:sp>
      <p:sp>
        <p:nvSpPr>
          <p:cNvPr id="371717" name="Rectangle 1029"/>
          <p:cNvSpPr>
            <a:spLocks noChangeArrowheads="1"/>
          </p:cNvSpPr>
          <p:nvPr/>
        </p:nvSpPr>
        <p:spPr bwMode="auto">
          <a:xfrm>
            <a:off x="461966" y="106363"/>
            <a:ext cx="4060825" cy="930275"/>
          </a:xfrm>
          <a:prstGeom prst="rect">
            <a:avLst/>
          </a:prstGeom>
          <a:noFill/>
          <a:ln>
            <a:noFill/>
          </a:ln>
          <a:effectLst>
            <a:outerShdw blurRad="63500" dist="38099" dir="2700000" algn="ctr" rotWithShape="0">
              <a:srgbClr val="000066">
                <a:alpha val="74998"/>
              </a:srgbClr>
            </a:outerShdw>
          </a:effectLst>
        </p:spPr>
        <p:txBody>
          <a:bodyPr lIns="91095" tIns="45547" rIns="91095" bIns="45547">
            <a:spAutoFit/>
          </a:bodyPr>
          <a:lstStyle/>
          <a:p>
            <a:pPr algn="l" defTabSz="902493" eaLnBrk="0" hangingPunct="0">
              <a:lnSpc>
                <a:spcPct val="125000"/>
              </a:lnSpc>
              <a:spcBef>
                <a:spcPct val="50000"/>
              </a:spcBef>
              <a:defRPr/>
            </a:pPr>
            <a:r>
              <a:rPr lang="en-US" sz="2200" b="1">
                <a:solidFill>
                  <a:srgbClr val="FFFF00"/>
                </a:solidFill>
                <a:latin typeface="Helvetica" charset="0"/>
                <a:cs typeface="Arial" charset="0"/>
              </a:rPr>
              <a:t>The  New Testament          Comes Together</a:t>
            </a:r>
          </a:p>
        </p:txBody>
      </p:sp>
    </p:spTree>
    <p:extLst>
      <p:ext uri="{BB962C8B-B14F-4D97-AF65-F5344CB8AC3E}">
        <p14:creationId xmlns:p14="http://schemas.microsoft.com/office/powerpoint/2010/main" val="3713478987"/>
      </p:ext>
    </p:extLst>
  </p:cSld>
  <p:clrMap bg1="lt1" tx1="dk1" bg2="lt2" tx2="dk2" accent1="accent1" accent2="accent2" accent3="accent3" accent4="accent4" accent5="accent5" accent6="accent6" hlink="hlink" folHlink="folHlink"/>
  <p:sldLayoutIdLst>
    <p:sldLayoutId id="2147484221" r:id="rId1"/>
    <p:sldLayoutId id="2147484222" r:id="rId2"/>
    <p:sldLayoutId id="2147484223" r:id="rId3"/>
    <p:sldLayoutId id="2147484224" r:id="rId4"/>
    <p:sldLayoutId id="2147484225" r:id="rId5"/>
    <p:sldLayoutId id="2147484226" r:id="rId6"/>
    <p:sldLayoutId id="2147484227" r:id="rId7"/>
    <p:sldLayoutId id="2147484228" r:id="rId8"/>
    <p:sldLayoutId id="2147484229" r:id="rId9"/>
    <p:sldLayoutId id="2147484230" r:id="rId10"/>
    <p:sldLayoutId id="2147484231" r:id="rId11"/>
  </p:sldLayoutIdLst>
  <p:transition>
    <p:cut/>
  </p:transition>
  <p:txStyles>
    <p:titleStyle>
      <a:lvl1pPr algn="ctr" defTabSz="902493" rtl="0" eaLnBrk="0" fontAlgn="base" hangingPunct="0">
        <a:spcBef>
          <a:spcPct val="0"/>
        </a:spcBef>
        <a:spcAft>
          <a:spcPct val="0"/>
        </a:spcAft>
        <a:defRPr sz="4300">
          <a:solidFill>
            <a:schemeClr val="tx2"/>
          </a:solidFill>
          <a:latin typeface="+mj-lt"/>
          <a:ea typeface="+mj-ea"/>
          <a:cs typeface="ＭＳ Ｐゴシック" charset="-128"/>
        </a:defRPr>
      </a:lvl1pPr>
      <a:lvl2pPr algn="ctr" defTabSz="902493" rtl="0" eaLnBrk="0" fontAlgn="base" hangingPunct="0">
        <a:spcBef>
          <a:spcPct val="0"/>
        </a:spcBef>
        <a:spcAft>
          <a:spcPct val="0"/>
        </a:spcAft>
        <a:defRPr sz="4300">
          <a:solidFill>
            <a:schemeClr val="tx2"/>
          </a:solidFill>
          <a:latin typeface="Times" charset="0"/>
          <a:ea typeface="ＭＳ Ｐゴシック" charset="0"/>
          <a:cs typeface="ＭＳ Ｐゴシック" charset="-128"/>
        </a:defRPr>
      </a:lvl2pPr>
      <a:lvl3pPr algn="ctr" defTabSz="902493" rtl="0" eaLnBrk="0" fontAlgn="base" hangingPunct="0">
        <a:spcBef>
          <a:spcPct val="0"/>
        </a:spcBef>
        <a:spcAft>
          <a:spcPct val="0"/>
        </a:spcAft>
        <a:defRPr sz="4300">
          <a:solidFill>
            <a:schemeClr val="tx2"/>
          </a:solidFill>
          <a:latin typeface="Times" charset="0"/>
          <a:ea typeface="ＭＳ Ｐゴシック" charset="0"/>
          <a:cs typeface="ＭＳ Ｐゴシック" charset="-128"/>
        </a:defRPr>
      </a:lvl3pPr>
      <a:lvl4pPr algn="ctr" defTabSz="902493" rtl="0" eaLnBrk="0" fontAlgn="base" hangingPunct="0">
        <a:spcBef>
          <a:spcPct val="0"/>
        </a:spcBef>
        <a:spcAft>
          <a:spcPct val="0"/>
        </a:spcAft>
        <a:defRPr sz="4300">
          <a:solidFill>
            <a:schemeClr val="tx2"/>
          </a:solidFill>
          <a:latin typeface="Times" charset="0"/>
          <a:ea typeface="ＭＳ Ｐゴシック" charset="0"/>
          <a:cs typeface="ＭＳ Ｐゴシック" charset="-128"/>
        </a:defRPr>
      </a:lvl4pPr>
      <a:lvl5pPr algn="ctr" defTabSz="902493" rtl="0" eaLnBrk="0" fontAlgn="base" hangingPunct="0">
        <a:spcBef>
          <a:spcPct val="0"/>
        </a:spcBef>
        <a:spcAft>
          <a:spcPct val="0"/>
        </a:spcAft>
        <a:defRPr sz="4300">
          <a:solidFill>
            <a:schemeClr val="tx2"/>
          </a:solidFill>
          <a:latin typeface="Times" charset="0"/>
          <a:ea typeface="ＭＳ Ｐゴシック" charset="0"/>
          <a:cs typeface="ＭＳ Ｐゴシック" charset="-128"/>
        </a:defRPr>
      </a:lvl5pPr>
      <a:lvl6pPr marL="456793" algn="ctr" defTabSz="902493" rtl="0" eaLnBrk="0" fontAlgn="base" hangingPunct="0">
        <a:spcBef>
          <a:spcPct val="0"/>
        </a:spcBef>
        <a:spcAft>
          <a:spcPct val="0"/>
        </a:spcAft>
        <a:defRPr sz="4300">
          <a:solidFill>
            <a:schemeClr val="tx2"/>
          </a:solidFill>
          <a:latin typeface="Times" charset="0"/>
          <a:ea typeface="ＭＳ Ｐゴシック" charset="0"/>
        </a:defRPr>
      </a:lvl6pPr>
      <a:lvl7pPr marL="913589" algn="ctr" defTabSz="902493" rtl="0" eaLnBrk="0" fontAlgn="base" hangingPunct="0">
        <a:spcBef>
          <a:spcPct val="0"/>
        </a:spcBef>
        <a:spcAft>
          <a:spcPct val="0"/>
        </a:spcAft>
        <a:defRPr sz="4300">
          <a:solidFill>
            <a:schemeClr val="tx2"/>
          </a:solidFill>
          <a:latin typeface="Times" charset="0"/>
          <a:ea typeface="ＭＳ Ｐゴシック" charset="0"/>
        </a:defRPr>
      </a:lvl7pPr>
      <a:lvl8pPr marL="1370390" algn="ctr" defTabSz="902493" rtl="0" eaLnBrk="0" fontAlgn="base" hangingPunct="0">
        <a:spcBef>
          <a:spcPct val="0"/>
        </a:spcBef>
        <a:spcAft>
          <a:spcPct val="0"/>
        </a:spcAft>
        <a:defRPr sz="4300">
          <a:solidFill>
            <a:schemeClr val="tx2"/>
          </a:solidFill>
          <a:latin typeface="Times" charset="0"/>
          <a:ea typeface="ＭＳ Ｐゴシック" charset="0"/>
        </a:defRPr>
      </a:lvl8pPr>
      <a:lvl9pPr marL="1827184" algn="ctr" defTabSz="902493" rtl="0" eaLnBrk="0" fontAlgn="base" hangingPunct="0">
        <a:spcBef>
          <a:spcPct val="0"/>
        </a:spcBef>
        <a:spcAft>
          <a:spcPct val="0"/>
        </a:spcAft>
        <a:defRPr sz="4300">
          <a:solidFill>
            <a:schemeClr val="tx2"/>
          </a:solidFill>
          <a:latin typeface="Times" charset="0"/>
          <a:ea typeface="ＭＳ Ｐゴシック" charset="0"/>
        </a:defRPr>
      </a:lvl9pPr>
    </p:titleStyle>
    <p:bodyStyle>
      <a:lvl1pPr marL="339426" indent="-339426" algn="l" defTabSz="902493" rtl="0" eaLnBrk="0" fontAlgn="base" hangingPunct="0">
        <a:spcBef>
          <a:spcPct val="20000"/>
        </a:spcBef>
        <a:spcAft>
          <a:spcPct val="0"/>
        </a:spcAft>
        <a:buClr>
          <a:schemeClr val="tx2"/>
        </a:buClr>
        <a:buSzPct val="100000"/>
        <a:buChar char="•"/>
        <a:defRPr sz="3100">
          <a:solidFill>
            <a:schemeClr val="tx1"/>
          </a:solidFill>
          <a:latin typeface="+mn-lt"/>
          <a:ea typeface="+mn-ea"/>
          <a:cs typeface="ＭＳ Ｐゴシック" charset="-128"/>
        </a:defRPr>
      </a:lvl1pPr>
      <a:lvl2pPr marL="732771" indent="-282328" algn="l" defTabSz="902493" rtl="0" eaLnBrk="0" fontAlgn="base" hangingPunct="0">
        <a:spcBef>
          <a:spcPct val="20000"/>
        </a:spcBef>
        <a:spcAft>
          <a:spcPct val="0"/>
        </a:spcAft>
        <a:buClr>
          <a:schemeClr val="tx2"/>
        </a:buClr>
        <a:buSzPct val="100000"/>
        <a:buChar char="–"/>
        <a:defRPr sz="2800">
          <a:solidFill>
            <a:schemeClr val="tx1"/>
          </a:solidFill>
          <a:latin typeface="+mn-lt"/>
          <a:ea typeface="+mn-ea"/>
        </a:defRPr>
      </a:lvl2pPr>
      <a:lvl3pPr marL="1127711" indent="-225220" algn="l" defTabSz="902493" rtl="0" eaLnBrk="0" fontAlgn="base" hangingPunct="0">
        <a:spcBef>
          <a:spcPct val="20000"/>
        </a:spcBef>
        <a:spcAft>
          <a:spcPct val="0"/>
        </a:spcAft>
        <a:buClr>
          <a:schemeClr val="tx2"/>
        </a:buClr>
        <a:buSzPct val="100000"/>
        <a:buChar char="•"/>
        <a:defRPr sz="2300">
          <a:solidFill>
            <a:schemeClr val="tx1"/>
          </a:solidFill>
          <a:latin typeface="+mn-lt"/>
          <a:ea typeface="+mn-ea"/>
        </a:defRPr>
      </a:lvl3pPr>
      <a:lvl4pPr marL="1578167" indent="-22522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4pPr>
      <a:lvl5pPr marL="2030202"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5pPr>
      <a:lvl6pPr marL="2486997"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6pPr>
      <a:lvl7pPr marL="2943791"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7pPr>
      <a:lvl8pPr marL="3400591"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8pPr>
      <a:lvl9pPr marL="3857390"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08898" name="Group 2"/>
          <p:cNvGrpSpPr>
            <a:grpSpLocks/>
          </p:cNvGrpSpPr>
          <p:nvPr/>
        </p:nvGrpSpPr>
        <p:grpSpPr bwMode="auto">
          <a:xfrm>
            <a:off x="1" y="1"/>
            <a:ext cx="9145588" cy="6845300"/>
            <a:chOff x="0" y="0"/>
            <a:chExt cx="5761" cy="4312"/>
          </a:xfrm>
        </p:grpSpPr>
        <p:sp>
          <p:nvSpPr>
            <p:cNvPr id="208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a:endParaRPr>
            </a:p>
          </p:txBody>
        </p:sp>
        <p:sp useBgFill="1">
          <p:nvSpPr>
            <p:cNvPr id="208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a:endParaRPr>
            </a:p>
          </p:txBody>
        </p:sp>
      </p:grpSp>
      <p:sp>
        <p:nvSpPr>
          <p:cNvPr id="20889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07" tIns="44411" rIns="90407" bIns="44411" numCol="1" anchor="ctr" anchorCtr="0" compatLnSpc="1">
            <a:prstTxWarp prst="textNoShape">
              <a:avLst/>
            </a:prstTxWarp>
          </a:bodyPr>
          <a:lstStyle/>
          <a:p>
            <a:pPr lvl="0"/>
            <a:r>
              <a:rPr lang="en-US"/>
              <a:t>Click to edit Master title style</a:t>
            </a:r>
          </a:p>
        </p:txBody>
      </p:sp>
      <p:sp>
        <p:nvSpPr>
          <p:cNvPr id="20890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07" tIns="44411" rIns="90407" bIns="4441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9224511"/>
      </p:ext>
    </p:extLst>
  </p:cSld>
  <p:clrMap bg1="dk2" tx1="lt1" bg2="dk1" tx2="lt2" accent1="accent1" accent2="accent2" accent3="accent3" accent4="accent4" accent5="accent5" accent6="accent6" hlink="hlink" folHlink="folHlink"/>
  <p:sldLayoutIdLst>
    <p:sldLayoutId id="2147485171"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6793" algn="ctr" rtl="0" eaLnBrk="0" fontAlgn="base" hangingPunct="0">
        <a:spcBef>
          <a:spcPct val="0"/>
        </a:spcBef>
        <a:spcAft>
          <a:spcPct val="0"/>
        </a:spcAft>
        <a:defRPr sz="4400">
          <a:solidFill>
            <a:schemeClr val="tx2"/>
          </a:solidFill>
          <a:latin typeface="Arial" pitchFamily="-112" charset="0"/>
        </a:defRPr>
      </a:lvl6pPr>
      <a:lvl7pPr marL="913589" algn="ctr" rtl="0" eaLnBrk="0" fontAlgn="base" hangingPunct="0">
        <a:spcBef>
          <a:spcPct val="0"/>
        </a:spcBef>
        <a:spcAft>
          <a:spcPct val="0"/>
        </a:spcAft>
        <a:defRPr sz="4400">
          <a:solidFill>
            <a:schemeClr val="tx2"/>
          </a:solidFill>
          <a:latin typeface="Arial" pitchFamily="-112" charset="0"/>
        </a:defRPr>
      </a:lvl7pPr>
      <a:lvl8pPr marL="1370390" algn="ctr" rtl="0" eaLnBrk="0" fontAlgn="base" hangingPunct="0">
        <a:spcBef>
          <a:spcPct val="0"/>
        </a:spcBef>
        <a:spcAft>
          <a:spcPct val="0"/>
        </a:spcAft>
        <a:defRPr sz="4400">
          <a:solidFill>
            <a:schemeClr val="tx2"/>
          </a:solidFill>
          <a:latin typeface="Arial" pitchFamily="-112" charset="0"/>
        </a:defRPr>
      </a:lvl8pPr>
      <a:lvl9pPr marL="1827184" algn="ctr" rtl="0" eaLnBrk="0" fontAlgn="base" hangingPunct="0">
        <a:spcBef>
          <a:spcPct val="0"/>
        </a:spcBef>
        <a:spcAft>
          <a:spcPct val="0"/>
        </a:spcAft>
        <a:defRPr sz="4400">
          <a:solidFill>
            <a:schemeClr val="tx2"/>
          </a:solidFill>
          <a:latin typeface="Arial" pitchFamily="-112" charset="0"/>
        </a:defRPr>
      </a:lvl9pPr>
    </p:titleStyle>
    <p:bodyStyle>
      <a:lvl1pPr marL="342600" indent="-3426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293" indent="-285499"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598783" indent="-228395"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5584" indent="-228395"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2379"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69173"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5972"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2762"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1" y="1"/>
            <a:ext cx="9145588" cy="6845300"/>
            <a:chOff x="0" y="0"/>
            <a:chExt cx="5761" cy="4312"/>
          </a:xfrm>
        </p:grpSpPr>
        <p:sp>
          <p:nvSpPr>
            <p:cNvPr id="174085"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a:endParaRPr>
            </a:p>
          </p:txBody>
        </p:sp>
        <p:sp useBgFill="1">
          <p:nvSpPr>
            <p:cNvPr id="174086"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a:endParaRPr>
            </a:p>
          </p:txBody>
        </p:sp>
      </p:grpSp>
      <p:sp>
        <p:nvSpPr>
          <p:cNvPr id="17408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07" tIns="44411" rIns="90407" bIns="44411" numCol="1" anchor="ctr" anchorCtr="0" compatLnSpc="1">
            <a:prstTxWarp prst="textNoShape">
              <a:avLst/>
            </a:prstTxWarp>
          </a:bodyPr>
          <a:lstStyle/>
          <a:p>
            <a:pPr lvl="0"/>
            <a:r>
              <a:rPr lang="en-US"/>
              <a:t>Click to edit Master title style</a:t>
            </a:r>
          </a:p>
        </p:txBody>
      </p:sp>
      <p:sp>
        <p:nvSpPr>
          <p:cNvPr id="17408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07" tIns="44411" rIns="90407" bIns="4441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9365284"/>
      </p:ext>
    </p:extLst>
  </p:cSld>
  <p:clrMap bg1="dk2" tx1="lt1" bg2="dk1" tx2="lt2" accent1="accent1" accent2="accent2" accent3="accent3" accent4="accent4" accent5="accent5" accent6="accent6" hlink="hlink" folHlink="folHlink"/>
  <p:sldLayoutIdLst>
    <p:sldLayoutId id="2147485173" r:id="rId1"/>
    <p:sldLayoutId id="2147485174"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6793" algn="ctr" rtl="0" eaLnBrk="0" fontAlgn="base" hangingPunct="0">
        <a:spcBef>
          <a:spcPct val="0"/>
        </a:spcBef>
        <a:spcAft>
          <a:spcPct val="0"/>
        </a:spcAft>
        <a:defRPr sz="4400">
          <a:solidFill>
            <a:schemeClr val="tx2"/>
          </a:solidFill>
          <a:latin typeface="Arial" pitchFamily="-112" charset="0"/>
        </a:defRPr>
      </a:lvl6pPr>
      <a:lvl7pPr marL="913589" algn="ctr" rtl="0" eaLnBrk="0" fontAlgn="base" hangingPunct="0">
        <a:spcBef>
          <a:spcPct val="0"/>
        </a:spcBef>
        <a:spcAft>
          <a:spcPct val="0"/>
        </a:spcAft>
        <a:defRPr sz="4400">
          <a:solidFill>
            <a:schemeClr val="tx2"/>
          </a:solidFill>
          <a:latin typeface="Arial" pitchFamily="-112" charset="0"/>
        </a:defRPr>
      </a:lvl7pPr>
      <a:lvl8pPr marL="1370390" algn="ctr" rtl="0" eaLnBrk="0" fontAlgn="base" hangingPunct="0">
        <a:spcBef>
          <a:spcPct val="0"/>
        </a:spcBef>
        <a:spcAft>
          <a:spcPct val="0"/>
        </a:spcAft>
        <a:defRPr sz="4400">
          <a:solidFill>
            <a:schemeClr val="tx2"/>
          </a:solidFill>
          <a:latin typeface="Arial" pitchFamily="-112" charset="0"/>
        </a:defRPr>
      </a:lvl8pPr>
      <a:lvl9pPr marL="1827184" algn="ctr" rtl="0" eaLnBrk="0" fontAlgn="base" hangingPunct="0">
        <a:spcBef>
          <a:spcPct val="0"/>
        </a:spcBef>
        <a:spcAft>
          <a:spcPct val="0"/>
        </a:spcAft>
        <a:defRPr sz="4400">
          <a:solidFill>
            <a:schemeClr val="tx2"/>
          </a:solidFill>
          <a:latin typeface="Arial" pitchFamily="-112" charset="0"/>
        </a:defRPr>
      </a:lvl9pPr>
    </p:titleStyle>
    <p:bodyStyle>
      <a:lvl1pPr marL="342600" indent="-3426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293" indent="-285499"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598783" indent="-228395"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5584"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2379"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69173"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5972"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2762"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3"/>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hangingPunct="1"/>
            <a:endParaRPr lang="en-US">
              <a:solidFill>
                <a:prstClr val="black"/>
              </a:solidFill>
              <a:latin typeface="Constantia"/>
            </a:endParaRPr>
          </a:p>
        </p:txBody>
      </p:sp>
      <p:sp>
        <p:nvSpPr>
          <p:cNvPr id="8" name="Freeform 7"/>
          <p:cNvSpPr>
            <a:spLocks/>
          </p:cNvSpPr>
          <p:nvPr/>
        </p:nvSpPr>
        <p:spPr bwMode="auto">
          <a:xfrm>
            <a:off x="4381500" y="-7128"/>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hangingPunct="1"/>
            <a:endParaRPr lang="en-US">
              <a:solidFill>
                <a:prstClr val="black"/>
              </a:solidFill>
              <a:latin typeface="Constantia"/>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tIns="45679" rIns="0" bIns="0" anchor="b">
            <a:normAutofit/>
          </a:bodyPr>
          <a:lstStyle/>
          <a:p>
            <a:r>
              <a:rPr kumimoji="0" lang="en-US"/>
              <a:t>Click to edit Master title style</a:t>
            </a:r>
          </a:p>
        </p:txBody>
      </p:sp>
      <p:sp>
        <p:nvSpPr>
          <p:cNvPr id="30" name="Text Placeholder 29"/>
          <p:cNvSpPr>
            <a:spLocks noGrp="1"/>
          </p:cNvSpPr>
          <p:nvPr>
            <p:ph type="body" idx="1"/>
          </p:nvPr>
        </p:nvSpPr>
        <p:spPr>
          <a:xfrm>
            <a:off x="457200" y="1935480"/>
            <a:ext cx="8229600" cy="4389120"/>
          </a:xfrm>
          <a:prstGeom prst="rect">
            <a:avLst/>
          </a:prstGeom>
        </p:spPr>
        <p:txBody>
          <a:bodyPr vert="horz" lIns="91358" tIns="45679" rIns="91358" bIns="45679">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457200" y="6356365"/>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solidFill>
                <a:srgbClr val="04617B">
                  <a:shade val="90000"/>
                </a:srgbClr>
              </a:solidFill>
              <a:ea typeface="宋体"/>
            </a:endParaRPr>
          </a:p>
        </p:txBody>
      </p:sp>
      <p:sp>
        <p:nvSpPr>
          <p:cNvPr id="22" name="Footer Placeholder 21"/>
          <p:cNvSpPr>
            <a:spLocks noGrp="1"/>
          </p:cNvSpPr>
          <p:nvPr>
            <p:ph type="ftr" sz="quarter" idx="3"/>
          </p:nvPr>
        </p:nvSpPr>
        <p:spPr>
          <a:xfrm>
            <a:off x="2667001" y="6356365"/>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solidFill>
                <a:srgbClr val="04617B">
                  <a:shade val="90000"/>
                </a:srgbClr>
              </a:solidFill>
              <a:ea typeface="宋体"/>
            </a:endParaRPr>
          </a:p>
        </p:txBody>
      </p:sp>
      <p:sp>
        <p:nvSpPr>
          <p:cNvPr id="18" name="Slide Number Placeholder 17"/>
          <p:cNvSpPr>
            <a:spLocks noGrp="1"/>
          </p:cNvSpPr>
          <p:nvPr>
            <p:ph type="sldNum" sz="quarter" idx="4"/>
          </p:nvPr>
        </p:nvSpPr>
        <p:spPr>
          <a:xfrm>
            <a:off x="7924800" y="6356365"/>
            <a:ext cx="762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97DA1CAF-EFFD-40F5-A7E9-D811A0C47F23}" type="slidenum">
              <a:rPr lang="zh-CN" altLang="en-US" smtClean="0">
                <a:solidFill>
                  <a:srgbClr val="04617B">
                    <a:shade val="90000"/>
                  </a:srgbClr>
                </a:solidFill>
                <a:ea typeface="宋体"/>
              </a:rPr>
              <a:pPr/>
              <a:t>‹#›</a:t>
            </a:fld>
            <a:endParaRPr lang="en-US" altLang="zh-CN">
              <a:solidFill>
                <a:srgbClr val="04617B">
                  <a:shade val="90000"/>
                </a:srgbClr>
              </a:solidFill>
              <a:ea typeface="宋体"/>
            </a:endParaRPr>
          </a:p>
        </p:txBody>
      </p:sp>
      <p:grpSp>
        <p:nvGrpSpPr>
          <p:cNvPr id="2" name="Group 1"/>
          <p:cNvGrpSpPr/>
          <p:nvPr/>
        </p:nvGrpSpPr>
        <p:grpSpPr>
          <a:xfrm>
            <a:off x="-19017" y="202409"/>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lang="en-US">
                <a:solidFill>
                  <a:prstClr val="black"/>
                </a:solidFill>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lang="en-US">
                <a:solidFill>
                  <a:prstClr val="black"/>
                </a:solidFill>
              </a:endParaRPr>
            </a:p>
          </p:txBody>
        </p:sp>
      </p:grpSp>
    </p:spTree>
    <p:extLst>
      <p:ext uri="{BB962C8B-B14F-4D97-AF65-F5344CB8AC3E}">
        <p14:creationId xmlns:p14="http://schemas.microsoft.com/office/powerpoint/2010/main" val="487143166"/>
      </p:ext>
    </p:extLst>
  </p:cSld>
  <p:clrMap bg1="lt1" tx1="dk1" bg2="lt2" tx2="dk2" accent1="accent1" accent2="accent2" accent3="accent3" accent4="accent4" accent5="accent5" accent6="accent6" hlink="hlink" folHlink="folHlink"/>
  <p:sldLayoutIdLst>
    <p:sldLayoutId id="2147485176" r:id="rId1"/>
    <p:sldLayoutId id="2147485177" r:id="rId2"/>
    <p:sldLayoutId id="2147485178" r:id="rId3"/>
    <p:sldLayoutId id="2147485179" r:id="rId4"/>
    <p:sldLayoutId id="2147485180" r:id="rId5"/>
    <p:sldLayoutId id="2147485181" r:id="rId6"/>
    <p:sldLayoutId id="2147485182" r:id="rId7"/>
    <p:sldLayoutId id="2147485183" r:id="rId8"/>
    <p:sldLayoutId id="2147485184" r:id="rId9"/>
    <p:sldLayoutId id="2147485185" r:id="rId10"/>
    <p:sldLayoutId id="2147485186" r:id="rId11"/>
    <p:sldLayoutId id="2147485187" r:id="rId12"/>
    <p:sldLayoutId id="2147485188" r:id="rId13"/>
  </p:sldLayoutIdLst>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078" indent="-274078"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39511" indent="-24666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3589" indent="-24666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7667" indent="-210124"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1745" indent="-210124"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5822" indent="-210124"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18542" indent="-182718"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2617" indent="-182718"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6699" indent="-182718"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6793" algn="l" rtl="0" eaLnBrk="1" latinLnBrk="0" hangingPunct="1">
        <a:defRPr kumimoji="0" kern="1200">
          <a:solidFill>
            <a:schemeClr val="tx1"/>
          </a:solidFill>
          <a:latin typeface="+mn-lt"/>
          <a:ea typeface="+mn-ea"/>
          <a:cs typeface="+mn-cs"/>
        </a:defRPr>
      </a:lvl2pPr>
      <a:lvl3pPr marL="913589" algn="l" rtl="0" eaLnBrk="1" latinLnBrk="0" hangingPunct="1">
        <a:defRPr kumimoji="0" kern="1200">
          <a:solidFill>
            <a:schemeClr val="tx1"/>
          </a:solidFill>
          <a:latin typeface="+mn-lt"/>
          <a:ea typeface="+mn-ea"/>
          <a:cs typeface="+mn-cs"/>
        </a:defRPr>
      </a:lvl3pPr>
      <a:lvl4pPr marL="1370390" algn="l" rtl="0" eaLnBrk="1" latinLnBrk="0" hangingPunct="1">
        <a:defRPr kumimoji="0" kern="1200">
          <a:solidFill>
            <a:schemeClr val="tx1"/>
          </a:solidFill>
          <a:latin typeface="+mn-lt"/>
          <a:ea typeface="+mn-ea"/>
          <a:cs typeface="+mn-cs"/>
        </a:defRPr>
      </a:lvl4pPr>
      <a:lvl5pPr marL="1827184" algn="l" rtl="0" eaLnBrk="1" latinLnBrk="0" hangingPunct="1">
        <a:defRPr kumimoji="0" kern="1200">
          <a:solidFill>
            <a:schemeClr val="tx1"/>
          </a:solidFill>
          <a:latin typeface="+mn-lt"/>
          <a:ea typeface="+mn-ea"/>
          <a:cs typeface="+mn-cs"/>
        </a:defRPr>
      </a:lvl5pPr>
      <a:lvl6pPr marL="2283978" algn="l" rtl="0" eaLnBrk="1" latinLnBrk="0" hangingPunct="1">
        <a:defRPr kumimoji="0" kern="1200">
          <a:solidFill>
            <a:schemeClr val="tx1"/>
          </a:solidFill>
          <a:latin typeface="+mn-lt"/>
          <a:ea typeface="+mn-ea"/>
          <a:cs typeface="+mn-cs"/>
        </a:defRPr>
      </a:lvl6pPr>
      <a:lvl7pPr marL="2740777" algn="l" rtl="0" eaLnBrk="1" latinLnBrk="0" hangingPunct="1">
        <a:defRPr kumimoji="0" kern="1200">
          <a:solidFill>
            <a:schemeClr val="tx1"/>
          </a:solidFill>
          <a:latin typeface="+mn-lt"/>
          <a:ea typeface="+mn-ea"/>
          <a:cs typeface="+mn-cs"/>
        </a:defRPr>
      </a:lvl7pPr>
      <a:lvl8pPr marL="3197567" algn="l" rtl="0" eaLnBrk="1" latinLnBrk="0" hangingPunct="1">
        <a:defRPr kumimoji="0" kern="1200">
          <a:solidFill>
            <a:schemeClr val="tx1"/>
          </a:solidFill>
          <a:latin typeface="+mn-lt"/>
          <a:ea typeface="+mn-ea"/>
          <a:cs typeface="+mn-cs"/>
        </a:defRPr>
      </a:lvl8pPr>
      <a:lvl9pPr marL="3654368" algn="l" rtl="0" eaLnBrk="1" latinLnBrk="0" hangingPunct="1">
        <a:defRPr kumimoji="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1" y="390209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a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a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a typeface="ＭＳ Ｐゴシック" charset="0"/>
              </a:endParaRPr>
            </a:p>
          </p:txBody>
        </p:sp>
      </p:grpSp>
      <p:sp>
        <p:nvSpPr>
          <p:cNvPr id="329738" name="Rectangle 10"/>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358" tIns="45679" rIns="91358" bIns="45679"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2373897268"/>
      </p:ext>
    </p:extLst>
  </p:cSld>
  <p:clrMap bg1="dk2" tx1="lt1" bg2="dk1" tx2="lt2" accent1="accent1" accent2="accent2" accent3="accent3" accent4="accent4" accent5="accent5" accent6="accent6" hlink="hlink" folHlink="folHlink"/>
  <p:sldLayoutIdLst>
    <p:sldLayoutId id="2147485190" r:id="rId1"/>
    <p:sldLayoutId id="2147485191" r:id="rId2"/>
    <p:sldLayoutId id="2147485192" r:id="rId3"/>
    <p:sldLayoutId id="2147485193" r:id="rId4"/>
    <p:sldLayoutId id="2147485194" r:id="rId5"/>
    <p:sldLayoutId id="2147485195" r:id="rId6"/>
    <p:sldLayoutId id="2147485196" r:id="rId7"/>
    <p:sldLayoutId id="2147485197" r:id="rId8"/>
    <p:sldLayoutId id="2147485198" r:id="rId9"/>
    <p:sldLayoutId id="2147485199" r:id="rId10"/>
    <p:sldLayoutId id="214748520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00" indent="-3426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293" indent="-285499"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1986" indent="-22839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8783" indent="-22839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584" indent="-22839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379" indent="-22839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173" indent="-22839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5972" indent="-22839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2762" indent="-22839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endParaRPr lang="zh-CN" alt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endParaRPr lang="zh-CN" alt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lvl1pPr>
          </a:lstStyle>
          <a:p>
            <a:fld id="{97DA1CAF-EFFD-40F5-A7E9-D811A0C47F23}" type="slidenum">
              <a:rPr lang="zh-CN" altLang="en-US" smtClean="0">
                <a:solidFill>
                  <a:srgbClr val="000000"/>
                </a:solidFill>
              </a:rPr>
              <a:pPr/>
              <a:t>‹#›</a:t>
            </a:fld>
            <a:endParaRPr lang="en-US" altLang="zh-CN">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7983890"/>
      </p:ext>
    </p:extLst>
  </p:cSld>
  <p:clrMap bg1="lt1" tx1="dk1" bg2="lt2" tx2="dk2" accent1="accent1" accent2="accent2" accent3="accent3" accent4="accent4" accent5="accent5" accent6="accent6" hlink="hlink" folHlink="folHlink"/>
  <p:sldLayoutIdLst>
    <p:sldLayoutId id="2147485214" r:id="rId1"/>
    <p:sldLayoutId id="2147485215" r:id="rId2"/>
    <p:sldLayoutId id="2147485216" r:id="rId3"/>
    <p:sldLayoutId id="2147485217" r:id="rId4"/>
    <p:sldLayoutId id="2147485218" r:id="rId5"/>
    <p:sldLayoutId id="2147485219" r:id="rId6"/>
    <p:sldLayoutId id="2147485220" r:id="rId7"/>
    <p:sldLayoutId id="2147485221" r:id="rId8"/>
    <p:sldLayoutId id="2147485222" r:id="rId9"/>
    <p:sldLayoutId id="2147485223" r:id="rId10"/>
    <p:sldLayoutId id="214748522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solidFill>
                  <a:srgbClr val="000000"/>
                </a:solidFill>
                <a:latin typeface="Times New Roman" pitchFamily="-112" charset="0"/>
                <a:ea typeface="+mn-ea"/>
                <a:cs typeface="+mn-cs"/>
              </a:defRPr>
            </a:lvl1pPr>
          </a:lstStyle>
          <a:p>
            <a:pPr eaLnBrk="1" hangingPunct="1">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solidFill>
                  <a:srgbClr val="000000"/>
                </a:solidFill>
                <a:latin typeface="Times New Roman" pitchFamily="-112" charset="0"/>
                <a:ea typeface="+mn-ea"/>
                <a:cs typeface="+mn-cs"/>
              </a:defRPr>
            </a:lvl1pPr>
          </a:lstStyle>
          <a:p>
            <a:pPr algn="ctr" eaLnBrk="1" hangingPunct="1">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solidFill>
                  <a:srgbClr val="000000"/>
                </a:solidFill>
              </a:defRPr>
            </a:lvl1pPr>
          </a:lstStyle>
          <a:p>
            <a:pPr eaLnBrk="1" hangingPunct="1">
              <a:defRPr/>
            </a:pPr>
            <a:fld id="{BD29876C-6039-3649-AE98-3B11D1FD7494}" type="slidenum">
              <a:rPr lang="en-US">
                <a:latin typeface="Times New Roman" charset="0"/>
                <a:ea typeface="ＭＳ Ｐゴシック" charset="0"/>
              </a:rPr>
              <a:pPr eaLnBrk="1" hangingPunct="1">
                <a:defRPr/>
              </a:pPr>
              <a:t>‹#›</a:t>
            </a:fld>
            <a:endParaRPr lang="en-US">
              <a:latin typeface="Times New Roman" charset="0"/>
              <a:ea typeface="ＭＳ Ｐゴシック" charset="0"/>
            </a:endParaRPr>
          </a:p>
        </p:txBody>
      </p:sp>
      <p:pic>
        <p:nvPicPr>
          <p:cNvPr id="196614"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5"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54382459"/>
      </p:ext>
    </p:extLst>
  </p:cSld>
  <p:clrMap bg1="lt1" tx1="dk1" bg2="lt2" tx2="dk2" accent1="accent1" accent2="accent2" accent3="accent3" accent4="accent4" accent5="accent5" accent6="accent6" hlink="hlink" folHlink="folHlink"/>
  <p:sldLayoutIdLst>
    <p:sldLayoutId id="2147485226" r:id="rId1"/>
    <p:sldLayoutId id="2147485227" r:id="rId2"/>
    <p:sldLayoutId id="2147485228" r:id="rId3"/>
    <p:sldLayoutId id="2147485229" r:id="rId4"/>
    <p:sldLayoutId id="2147485230" r:id="rId5"/>
    <p:sldLayoutId id="2147485231" r:id="rId6"/>
    <p:sldLayoutId id="2147485232" r:id="rId7"/>
    <p:sldLayoutId id="2147485233" r:id="rId8"/>
    <p:sldLayoutId id="2147485234" r:id="rId9"/>
    <p:sldLayoutId id="2147485235" r:id="rId10"/>
    <p:sldLayoutId id="214748523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54"/>
            <a:ext cx="8229600" cy="1143001"/>
          </a:xfrm>
          <a:prstGeom prst="rect">
            <a:avLst/>
          </a:prstGeom>
          <a:ln w="12700">
            <a:miter lim="400000"/>
          </a:ln>
          <a:extLst>
            <a:ext uri="{C572A759-6A51-4108-AA02-DFA0A04FC94B}">
              <ma14:wrappingTextBoxFlag xmlns="" xmlns:ma14="http://schemas.microsoft.com/office/mac/drawingml/2011/main" val="1"/>
            </a:ext>
          </a:extLst>
        </p:spPr>
        <p:txBody>
          <a:bodyPr lIns="45678" tIns="45678" rIns="45678" bIns="45678" anchor="ctr">
            <a:normAutofit/>
          </a:bodyPr>
          <a:lstStyle/>
          <a:p>
            <a:r>
              <a:t>Title Text</a:t>
            </a:r>
          </a:p>
        </p:txBody>
      </p:sp>
      <p:sp>
        <p:nvSpPr>
          <p:cNvPr id="3" name="Shape 3"/>
          <p:cNvSpPr>
            <a:spLocks noGrp="1"/>
          </p:cNvSpPr>
          <p:nvPr>
            <p:ph type="body" idx="1"/>
          </p:nvPr>
        </p:nvSpPr>
        <p:spPr>
          <a:xfrm>
            <a:off x="457200" y="1600216"/>
            <a:ext cx="8229600" cy="4525963"/>
          </a:xfrm>
          <a:prstGeom prst="rect">
            <a:avLst/>
          </a:prstGeom>
          <a:ln w="12700">
            <a:miter lim="400000"/>
          </a:ln>
          <a:extLst>
            <a:ext uri="{C572A759-6A51-4108-AA02-DFA0A04FC94B}">
              <ma14:wrappingTextBoxFlag xmlns="" xmlns:ma14="http://schemas.microsoft.com/office/mac/drawingml/2011/main" val="1"/>
            </a:ext>
          </a:extLst>
        </p:spPr>
        <p:txBody>
          <a:bodyPr lIns="45678" tIns="45678" rIns="45678" bIns="4567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14137" y="6400777"/>
            <a:ext cx="272665" cy="276272"/>
          </a:xfrm>
          <a:prstGeom prst="rect">
            <a:avLst/>
          </a:prstGeom>
          <a:ln w="12700">
            <a:miter lim="400000"/>
          </a:ln>
        </p:spPr>
        <p:txBody>
          <a:bodyPr wrap="none" lIns="45678" tIns="45678" rIns="45678" bIns="45678" anchor="ctr">
            <a:spAutoFit/>
          </a:bodyPr>
          <a:lstStyle>
            <a:lvl1pPr algn="r">
              <a:defRPr sz="1200">
                <a:solidFill>
                  <a:srgbClr val="898989"/>
                </a:solidFill>
              </a:defRPr>
            </a:lvl1pPr>
          </a:lstStyle>
          <a:p>
            <a:pPr eaLnBrk="1" fontAlgn="auto">
              <a:spcBef>
                <a:spcPts val="0"/>
              </a:spcBef>
              <a:spcAft>
                <a:spcPts val="0"/>
              </a:spcAft>
            </a:pPr>
            <a:fld id="{86CB4B4D-7CA3-9044-876B-883B54F8677D}" type="slidenum">
              <a:rPr lang="uk-UA" kern="0">
                <a:latin typeface="Calibri"/>
                <a:ea typeface="Calibri"/>
                <a:cs typeface="Calibri"/>
                <a:sym typeface="Calibri"/>
              </a:rPr>
              <a:pPr eaLnBrk="1" fontAlgn="auto">
                <a:spcBef>
                  <a:spcPts val="0"/>
                </a:spcBef>
                <a:spcAft>
                  <a:spcPts val="0"/>
                </a:spcAft>
              </a:pPr>
              <a:t>‹#›</a:t>
            </a:fld>
            <a:endParaRPr lang="uk-UA" kern="0">
              <a:latin typeface="Calibri"/>
              <a:ea typeface="Calibri"/>
              <a:cs typeface="Calibri"/>
              <a:sym typeface="Calibri"/>
            </a:endParaRPr>
          </a:p>
        </p:txBody>
      </p:sp>
    </p:spTree>
    <p:extLst>
      <p:ext uri="{BB962C8B-B14F-4D97-AF65-F5344CB8AC3E}">
        <p14:creationId xmlns:p14="http://schemas.microsoft.com/office/powerpoint/2010/main" val="3556972511"/>
      </p:ext>
    </p:extLst>
  </p:cSld>
  <p:clrMap bg1="lt1" tx1="dk1" bg2="lt2" tx2="dk2" accent1="accent1" accent2="accent2" accent3="accent3" accent4="accent4" accent5="accent5" accent6="accent6" hlink="hlink" folHlink="folHlink"/>
  <p:sldLayoutIdLst>
    <p:sldLayoutId id="2147485274" r:id="rId1"/>
    <p:sldLayoutId id="2147485275" r:id="rId2"/>
    <p:sldLayoutId id="2147485276" r:id="rId3"/>
    <p:sldLayoutId id="2147485277" r:id="rId4"/>
    <p:sldLayoutId id="2147485278" r:id="rId5"/>
    <p:sldLayoutId id="2147485279" r:id="rId6"/>
    <p:sldLayoutId id="2147485280" r:id="rId7"/>
    <p:sldLayoutId id="2147485281" r:id="rId8"/>
    <p:sldLayoutId id="2147485282" r:id="rId9"/>
    <p:sldLayoutId id="2147485283" r:id="rId10"/>
    <p:sldLayoutId id="2147485284" r:id="rId11"/>
    <p:sldLayoutId id="2147485285" r:id="rId12"/>
    <p:sldLayoutId id="2147485286" r:id="rId13"/>
    <p:sldLayoutId id="2147485287" r:id="rId14"/>
    <p:sldLayoutId id="2147485288" r:id="rId15"/>
    <p:sldLayoutId id="2147485289" r:id="rId16"/>
    <p:sldLayoutId id="2147485290" r:id="rId17"/>
    <p:sldLayoutId id="2147485291" r:id="rId18"/>
    <p:sldLayoutId id="2147485292" r:id="rId19"/>
    <p:sldLayoutId id="2147485293" r:id="rId20"/>
    <p:sldLayoutId id="2147485294" r:id="rId21"/>
    <p:sldLayoutId id="2147485295" r:id="rId22"/>
  </p:sldLayoutIdLst>
  <p:transition spd="med"/>
  <p:txStyles>
    <p:titleStyle>
      <a:lvl1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600" marR="0" indent="-342600"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079" marR="0" indent="-32628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8123" marR="0" indent="-304532"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5822" marR="0" indent="-36543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2617" marR="0" indent="-36543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49425" marR="0" indent="-36543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6212" marR="0" indent="-36543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3006" marR="0" indent="-365431"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19800" marR="0" indent="-365431"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885762"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5763" name="Rectangle 3"/>
          <p:cNvSpPr>
            <a:spLocks noGrp="1" noChangeArrowheads="1"/>
          </p:cNvSpPr>
          <p:nvPr>
            <p:ph type="title"/>
          </p:nvPr>
        </p:nvSpPr>
        <p:spPr bwMode="auto">
          <a:xfrm>
            <a:off x="1067197"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6" y="6400355"/>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b" anchorCtr="1" compatLnSpc="1">
            <a:prstTxWarp prst="textNoShape">
              <a:avLst/>
            </a:prstTxWarp>
          </a:bodyPr>
          <a:lstStyle>
            <a:lvl1pPr defTabSz="908710">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49" name="Rectangle 5"/>
          <p:cNvSpPr>
            <a:spLocks noGrp="1" noChangeArrowheads="1"/>
          </p:cNvSpPr>
          <p:nvPr>
            <p:ph type="ftr" sz="quarter" idx="3"/>
          </p:nvPr>
        </p:nvSpPr>
        <p:spPr bwMode="auto">
          <a:xfrm>
            <a:off x="3429014" y="6400355"/>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b" anchorCtr="1" compatLnSpc="1">
            <a:prstTxWarp prst="textNoShape">
              <a:avLst/>
            </a:prstTxWarp>
          </a:bodyPr>
          <a:lstStyle>
            <a:lvl1pPr algn="ctr" defTabSz="908710">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50" name="Rectangle 6"/>
          <p:cNvSpPr>
            <a:spLocks noGrp="1" noChangeArrowheads="1"/>
          </p:cNvSpPr>
          <p:nvPr>
            <p:ph type="sldNum" sz="quarter" idx="4"/>
          </p:nvPr>
        </p:nvSpPr>
        <p:spPr bwMode="auto">
          <a:xfrm>
            <a:off x="7010922" y="6400355"/>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b" anchorCtr="1" compatLnSpc="1">
            <a:prstTxWarp prst="textNoShape">
              <a:avLst/>
            </a:prstTxWarp>
          </a:bodyPr>
          <a:lstStyle>
            <a:lvl1pPr algn="r" defTabSz="908710">
              <a:defRPr sz="1400">
                <a:solidFill>
                  <a:schemeClr val="tx2"/>
                </a:solidFill>
                <a:latin typeface="Arial" charset="0"/>
                <a:cs typeface="ＭＳ Ｐゴシック" charset="0"/>
              </a:defRPr>
            </a:lvl1pPr>
          </a:lstStyle>
          <a:p>
            <a:pPr eaLnBrk="1" hangingPunct="1">
              <a:defRPr/>
            </a:pPr>
            <a:fld id="{C9C37AFE-B7A8-9442-A61A-599B0C6715EA}" type="slidenum">
              <a:rPr lang="zh-CN" altLang="en-US">
                <a:solidFill>
                  <a:srgbClr val="482400"/>
                </a:solidFill>
                <a:ea typeface="ＭＳ Ｐゴシック" charset="0"/>
                <a:sym typeface="Times New Roman" charset="0"/>
              </a:rPr>
              <a:pPr eaLnBrk="1" hangingPunct="1">
                <a:defRPr/>
              </a:pPr>
              <a:t>‹#›</a:t>
            </a:fld>
            <a:endParaRPr lang="en-US" altLang="zh-CN">
              <a:solidFill>
                <a:srgbClr val="482400"/>
              </a:solidFill>
              <a:ea typeface="ＭＳ Ｐゴシック" charset="0"/>
              <a:sym typeface="Times New Roman" charset="0"/>
            </a:endParaRPr>
          </a:p>
        </p:txBody>
      </p:sp>
      <p:pic>
        <p:nvPicPr>
          <p:cNvPr id="885767"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97"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5768" name="Rectangle 8"/>
          <p:cNvSpPr>
            <a:spLocks noGrp="1" noChangeArrowheads="1"/>
          </p:cNvSpPr>
          <p:nvPr>
            <p:ph type="body" idx="1"/>
          </p:nvPr>
        </p:nvSpPr>
        <p:spPr bwMode="auto">
          <a:xfrm>
            <a:off x="1061517" y="1766987"/>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437068795"/>
      </p:ext>
    </p:extLst>
  </p:cSld>
  <p:clrMap bg1="lt1" tx1="dk1" bg2="lt2" tx2="dk2" accent1="accent1" accent2="accent2" accent3="accent3" accent4="accent4" accent5="accent5" accent6="accent6" hlink="hlink" folHlink="folHlink"/>
  <p:sldLayoutIdLst>
    <p:sldLayoutId id="2147485321" r:id="rId1"/>
    <p:sldLayoutId id="2147485322" r:id="rId2"/>
    <p:sldLayoutId id="2147485323" r:id="rId3"/>
    <p:sldLayoutId id="2147485324" r:id="rId4"/>
    <p:sldLayoutId id="2147485325" r:id="rId5"/>
    <p:sldLayoutId id="2147485326" r:id="rId6"/>
    <p:sldLayoutId id="2147485327" r:id="rId7"/>
    <p:sldLayoutId id="2147485328" r:id="rId8"/>
    <p:sldLayoutId id="2147485329" r:id="rId9"/>
    <p:sldLayoutId id="2147485330" r:id="rId10"/>
    <p:sldLayoutId id="2147485331" r:id="rId11"/>
  </p:sldLayoutIdLst>
  <p:hf sldNum="0" hdr="0" ftr="0" dt="0"/>
  <p:txStyles>
    <p:titleStyle>
      <a:lvl1pPr algn="l" defTabSz="908343" rtl="0" eaLnBrk="0" fontAlgn="base" hangingPunct="0">
        <a:spcBef>
          <a:spcPct val="0"/>
        </a:spcBef>
        <a:spcAft>
          <a:spcPct val="0"/>
        </a:spcAft>
        <a:defRPr sz="4400">
          <a:solidFill>
            <a:schemeClr val="tx2"/>
          </a:solidFill>
          <a:latin typeface="+mj-lt"/>
          <a:ea typeface="ＭＳ Ｐゴシック" charset="0"/>
          <a:cs typeface="+mj-cs"/>
        </a:defRPr>
      </a:lvl1pPr>
      <a:lvl2pPr algn="l" defTabSz="90834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34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34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34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530" algn="l" defTabSz="908710" rtl="0" fontAlgn="base">
        <a:spcBef>
          <a:spcPct val="0"/>
        </a:spcBef>
        <a:spcAft>
          <a:spcPct val="0"/>
        </a:spcAft>
        <a:defRPr sz="4400">
          <a:solidFill>
            <a:schemeClr val="tx2"/>
          </a:solidFill>
          <a:latin typeface="Times New Roman" charset="0"/>
          <a:ea typeface="宋体" charset="0"/>
          <a:cs typeface="宋体" charset="0"/>
        </a:defRPr>
      </a:lvl6pPr>
      <a:lvl7pPr marL="639085" algn="l" defTabSz="908710" rtl="0" fontAlgn="base">
        <a:spcBef>
          <a:spcPct val="0"/>
        </a:spcBef>
        <a:spcAft>
          <a:spcPct val="0"/>
        </a:spcAft>
        <a:defRPr sz="4400">
          <a:solidFill>
            <a:schemeClr val="tx2"/>
          </a:solidFill>
          <a:latin typeface="Times New Roman" charset="0"/>
          <a:ea typeface="宋体" charset="0"/>
          <a:cs typeface="宋体" charset="0"/>
        </a:defRPr>
      </a:lvl7pPr>
      <a:lvl8pPr marL="958655" algn="l" defTabSz="908710" rtl="0" fontAlgn="base">
        <a:spcBef>
          <a:spcPct val="0"/>
        </a:spcBef>
        <a:spcAft>
          <a:spcPct val="0"/>
        </a:spcAft>
        <a:defRPr sz="4400">
          <a:solidFill>
            <a:schemeClr val="tx2"/>
          </a:solidFill>
          <a:latin typeface="Times New Roman" charset="0"/>
          <a:ea typeface="宋体" charset="0"/>
          <a:cs typeface="宋体" charset="0"/>
        </a:defRPr>
      </a:lvl8pPr>
      <a:lvl9pPr marL="1278184" algn="l" defTabSz="908710"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812" indent="-339812" algn="l" defTabSz="908343"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444" indent="-283197" algn="l" defTabSz="908343"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014" indent="-226514" algn="l" defTabSz="908343" rtl="0" eaLnBrk="0" fontAlgn="base" hangingPunct="0">
        <a:spcBef>
          <a:spcPct val="20000"/>
        </a:spcBef>
        <a:spcAft>
          <a:spcPct val="0"/>
        </a:spcAft>
        <a:buChar char="•"/>
        <a:defRPr sz="2400">
          <a:solidFill>
            <a:schemeClr val="tx1"/>
          </a:solidFill>
          <a:latin typeface="+mn-lt"/>
          <a:ea typeface="+mn-ea"/>
          <a:cs typeface="+mn-cs"/>
        </a:defRPr>
      </a:lvl3pPr>
      <a:lvl4pPr marL="1590182" indent="-226514" algn="l" defTabSz="90834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4346" indent="-226514" algn="l" defTabSz="90834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4457" indent="-227440" algn="l" defTabSz="90871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4004" indent="-227440" algn="l" defTabSz="90871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3564" indent="-227440" algn="l" defTabSz="90871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3093" indent="-227440" algn="l" defTabSz="90871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530" rtl="0" eaLnBrk="1" latinLnBrk="0" hangingPunct="1">
        <a:defRPr sz="1300" kern="1200">
          <a:solidFill>
            <a:schemeClr val="tx1"/>
          </a:solidFill>
          <a:latin typeface="+mn-lt"/>
          <a:ea typeface="+mn-ea"/>
          <a:cs typeface="+mn-cs"/>
        </a:defRPr>
      </a:lvl1pPr>
      <a:lvl2pPr marL="319530" algn="l" defTabSz="319530" rtl="0" eaLnBrk="1" latinLnBrk="0" hangingPunct="1">
        <a:defRPr sz="1300" kern="1200">
          <a:solidFill>
            <a:schemeClr val="tx1"/>
          </a:solidFill>
          <a:latin typeface="+mn-lt"/>
          <a:ea typeface="+mn-ea"/>
          <a:cs typeface="+mn-cs"/>
        </a:defRPr>
      </a:lvl2pPr>
      <a:lvl3pPr marL="639085" algn="l" defTabSz="319530" rtl="0" eaLnBrk="1" latinLnBrk="0" hangingPunct="1">
        <a:defRPr sz="1300" kern="1200">
          <a:solidFill>
            <a:schemeClr val="tx1"/>
          </a:solidFill>
          <a:latin typeface="+mn-lt"/>
          <a:ea typeface="+mn-ea"/>
          <a:cs typeface="+mn-cs"/>
        </a:defRPr>
      </a:lvl3pPr>
      <a:lvl4pPr marL="958655" algn="l" defTabSz="319530" rtl="0" eaLnBrk="1" latinLnBrk="0" hangingPunct="1">
        <a:defRPr sz="1300" kern="1200">
          <a:solidFill>
            <a:schemeClr val="tx1"/>
          </a:solidFill>
          <a:latin typeface="+mn-lt"/>
          <a:ea typeface="+mn-ea"/>
          <a:cs typeface="+mn-cs"/>
        </a:defRPr>
      </a:lvl4pPr>
      <a:lvl5pPr marL="1278184" algn="l" defTabSz="319530" rtl="0" eaLnBrk="1" latinLnBrk="0" hangingPunct="1">
        <a:defRPr sz="1300" kern="1200">
          <a:solidFill>
            <a:schemeClr val="tx1"/>
          </a:solidFill>
          <a:latin typeface="+mn-lt"/>
          <a:ea typeface="+mn-ea"/>
          <a:cs typeface="+mn-cs"/>
        </a:defRPr>
      </a:lvl5pPr>
      <a:lvl6pPr marL="1597747" algn="l" defTabSz="319530" rtl="0" eaLnBrk="1" latinLnBrk="0" hangingPunct="1">
        <a:defRPr sz="1300" kern="1200">
          <a:solidFill>
            <a:schemeClr val="tx1"/>
          </a:solidFill>
          <a:latin typeface="+mn-lt"/>
          <a:ea typeface="+mn-ea"/>
          <a:cs typeface="+mn-cs"/>
        </a:defRPr>
      </a:lvl6pPr>
      <a:lvl7pPr marL="1917292" algn="l" defTabSz="319530" rtl="0" eaLnBrk="1" latinLnBrk="0" hangingPunct="1">
        <a:defRPr sz="1300" kern="1200">
          <a:solidFill>
            <a:schemeClr val="tx1"/>
          </a:solidFill>
          <a:latin typeface="+mn-lt"/>
          <a:ea typeface="+mn-ea"/>
          <a:cs typeface="+mn-cs"/>
        </a:defRPr>
      </a:lvl7pPr>
      <a:lvl8pPr marL="2236850" algn="l" defTabSz="319530" rtl="0" eaLnBrk="1" latinLnBrk="0" hangingPunct="1">
        <a:defRPr sz="1300" kern="1200">
          <a:solidFill>
            <a:schemeClr val="tx1"/>
          </a:solidFill>
          <a:latin typeface="+mn-lt"/>
          <a:ea typeface="+mn-ea"/>
          <a:cs typeface="+mn-cs"/>
        </a:defRPr>
      </a:lvl8pPr>
      <a:lvl9pPr marL="2556399" algn="l" defTabSz="319530" rtl="0" eaLnBrk="1" latinLnBrk="0" hangingPunct="1">
        <a:defRPr sz="13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99635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55" name="Rectangle 3"/>
          <p:cNvSpPr>
            <a:spLocks noGrp="1" noChangeArrowheads="1"/>
          </p:cNvSpPr>
          <p:nvPr>
            <p:ph type="title"/>
          </p:nvPr>
        </p:nvSpPr>
        <p:spPr bwMode="auto">
          <a:xfrm>
            <a:off x="1067193"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6" y="6400355"/>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b" anchorCtr="1" compatLnSpc="1">
            <a:prstTxWarp prst="textNoShape">
              <a:avLst/>
            </a:prstTxWarp>
          </a:bodyPr>
          <a:lstStyle>
            <a:lvl1pPr defTabSz="908896">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49" name="Rectangle 5"/>
          <p:cNvSpPr>
            <a:spLocks noGrp="1" noChangeArrowheads="1"/>
          </p:cNvSpPr>
          <p:nvPr>
            <p:ph type="ftr" sz="quarter" idx="3"/>
          </p:nvPr>
        </p:nvSpPr>
        <p:spPr bwMode="auto">
          <a:xfrm>
            <a:off x="3429014" y="6400355"/>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b" anchorCtr="1" compatLnSpc="1">
            <a:prstTxWarp prst="textNoShape">
              <a:avLst/>
            </a:prstTxWarp>
          </a:bodyPr>
          <a:lstStyle>
            <a:lvl1pPr algn="ctr" defTabSz="908896">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50" name="Rectangle 6"/>
          <p:cNvSpPr>
            <a:spLocks noGrp="1" noChangeArrowheads="1"/>
          </p:cNvSpPr>
          <p:nvPr>
            <p:ph type="sldNum" sz="quarter" idx="4"/>
          </p:nvPr>
        </p:nvSpPr>
        <p:spPr bwMode="auto">
          <a:xfrm>
            <a:off x="7010922" y="6400355"/>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b" anchorCtr="1" compatLnSpc="1">
            <a:prstTxWarp prst="textNoShape">
              <a:avLst/>
            </a:prstTxWarp>
          </a:bodyPr>
          <a:lstStyle>
            <a:lvl1pPr algn="r" defTabSz="908896">
              <a:defRPr sz="1400">
                <a:solidFill>
                  <a:schemeClr val="tx2"/>
                </a:solidFill>
                <a:latin typeface="Arial" charset="0"/>
                <a:cs typeface="ＭＳ Ｐゴシック" charset="0"/>
              </a:defRPr>
            </a:lvl1pPr>
          </a:lstStyle>
          <a:p>
            <a:pPr eaLnBrk="1" hangingPunct="1">
              <a:defRPr/>
            </a:pPr>
            <a:fld id="{7E7A6814-BB4B-384B-94FA-18ADD3624F02}" type="slidenum">
              <a:rPr lang="zh-CN" altLang="en-US">
                <a:solidFill>
                  <a:srgbClr val="482400"/>
                </a:solidFill>
                <a:ea typeface="ＭＳ Ｐゴシック" charset="0"/>
                <a:sym typeface="Times New Roman" charset="0"/>
              </a:rPr>
              <a:pPr eaLnBrk="1" hangingPunct="1">
                <a:defRPr/>
              </a:pPr>
              <a:t>‹#›</a:t>
            </a:fld>
            <a:endParaRPr lang="en-US" altLang="zh-CN">
              <a:solidFill>
                <a:srgbClr val="482400"/>
              </a:solidFill>
              <a:ea typeface="ＭＳ Ｐゴシック" charset="0"/>
              <a:sym typeface="Times New Roman" charset="0"/>
            </a:endParaRPr>
          </a:p>
        </p:txBody>
      </p:sp>
      <p:pic>
        <p:nvPicPr>
          <p:cNvPr id="99635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93"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60" name="Rectangle 8"/>
          <p:cNvSpPr>
            <a:spLocks noGrp="1" noChangeArrowheads="1"/>
          </p:cNvSpPr>
          <p:nvPr>
            <p:ph type="body" idx="1"/>
          </p:nvPr>
        </p:nvSpPr>
        <p:spPr bwMode="auto">
          <a:xfrm>
            <a:off x="1061517" y="1766987"/>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1693354566"/>
      </p:ext>
    </p:extLst>
  </p:cSld>
  <p:clrMap bg1="lt1" tx1="dk1" bg2="lt2" tx2="dk2" accent1="accent1" accent2="accent2" accent3="accent3" accent4="accent4" accent5="accent5" accent6="accent6" hlink="hlink" folHlink="folHlink"/>
  <p:sldLayoutIdLst>
    <p:sldLayoutId id="2147485333" r:id="rId1"/>
    <p:sldLayoutId id="2147485334" r:id="rId2"/>
    <p:sldLayoutId id="2147485335" r:id="rId3"/>
    <p:sldLayoutId id="2147485336" r:id="rId4"/>
    <p:sldLayoutId id="2147485337" r:id="rId5"/>
    <p:sldLayoutId id="2147485338" r:id="rId6"/>
    <p:sldLayoutId id="2147485339" r:id="rId7"/>
    <p:sldLayoutId id="2147485340" r:id="rId8"/>
    <p:sldLayoutId id="2147485341" r:id="rId9"/>
    <p:sldLayoutId id="2147485342" r:id="rId10"/>
    <p:sldLayoutId id="2147485343" r:id="rId11"/>
  </p:sldLayoutIdLst>
  <p:hf sldNum="0" hdr="0" ftr="0" dt="0"/>
  <p:txStyles>
    <p:titleStyle>
      <a:lvl1pPr algn="l" defTabSz="908530" rtl="0" eaLnBrk="0" fontAlgn="base" hangingPunct="0">
        <a:spcBef>
          <a:spcPct val="0"/>
        </a:spcBef>
        <a:spcAft>
          <a:spcPct val="0"/>
        </a:spcAft>
        <a:defRPr sz="4400">
          <a:solidFill>
            <a:schemeClr val="tx2"/>
          </a:solidFill>
          <a:latin typeface="+mj-lt"/>
          <a:ea typeface="ＭＳ Ｐゴシック" charset="0"/>
          <a:cs typeface="+mj-cs"/>
        </a:defRPr>
      </a:lvl1pPr>
      <a:lvl2pPr algn="l" defTabSz="908530"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530"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530"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530"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596" algn="l" defTabSz="908896" rtl="0" fontAlgn="base">
        <a:spcBef>
          <a:spcPct val="0"/>
        </a:spcBef>
        <a:spcAft>
          <a:spcPct val="0"/>
        </a:spcAft>
        <a:defRPr sz="4400">
          <a:solidFill>
            <a:schemeClr val="tx2"/>
          </a:solidFill>
          <a:latin typeface="Times New Roman" charset="0"/>
          <a:ea typeface="宋体" charset="0"/>
          <a:cs typeface="宋体" charset="0"/>
        </a:defRPr>
      </a:lvl6pPr>
      <a:lvl7pPr marL="639217" algn="l" defTabSz="908896" rtl="0" fontAlgn="base">
        <a:spcBef>
          <a:spcPct val="0"/>
        </a:spcBef>
        <a:spcAft>
          <a:spcPct val="0"/>
        </a:spcAft>
        <a:defRPr sz="4400">
          <a:solidFill>
            <a:schemeClr val="tx2"/>
          </a:solidFill>
          <a:latin typeface="Times New Roman" charset="0"/>
          <a:ea typeface="宋体" charset="0"/>
          <a:cs typeface="宋体" charset="0"/>
        </a:defRPr>
      </a:lvl7pPr>
      <a:lvl8pPr marL="958851" algn="l" defTabSz="908896" rtl="0" fontAlgn="base">
        <a:spcBef>
          <a:spcPct val="0"/>
        </a:spcBef>
        <a:spcAft>
          <a:spcPct val="0"/>
        </a:spcAft>
        <a:defRPr sz="4400">
          <a:solidFill>
            <a:schemeClr val="tx2"/>
          </a:solidFill>
          <a:latin typeface="Times New Roman" charset="0"/>
          <a:ea typeface="宋体" charset="0"/>
          <a:cs typeface="宋体" charset="0"/>
        </a:defRPr>
      </a:lvl8pPr>
      <a:lvl9pPr marL="1278444" algn="l" defTabSz="908896"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881" indent="-339881" algn="l" defTabSz="908530"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595" indent="-283254" algn="l" defTabSz="908530"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246" indent="-226560" algn="l" defTabSz="908530" rtl="0" eaLnBrk="0" fontAlgn="base" hangingPunct="0">
        <a:spcBef>
          <a:spcPct val="20000"/>
        </a:spcBef>
        <a:spcAft>
          <a:spcPct val="0"/>
        </a:spcAft>
        <a:buChar char="•"/>
        <a:defRPr sz="2400">
          <a:solidFill>
            <a:schemeClr val="tx1"/>
          </a:solidFill>
          <a:latin typeface="+mn-lt"/>
          <a:ea typeface="+mn-ea"/>
          <a:cs typeface="+mn-cs"/>
        </a:defRPr>
      </a:lvl3pPr>
      <a:lvl4pPr marL="1590507" indent="-226560" algn="l" defTabSz="908530"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4764" indent="-226560" algn="l" defTabSz="908530"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4941" indent="-227486" algn="l" defTabSz="90889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4554" indent="-227486" algn="l" defTabSz="90889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4179" indent="-227486" algn="l" defTabSz="90889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3772" indent="-227486" algn="l" defTabSz="90889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596" rtl="0" eaLnBrk="1" latinLnBrk="0" hangingPunct="1">
        <a:defRPr sz="1300" kern="1200">
          <a:solidFill>
            <a:schemeClr val="tx1"/>
          </a:solidFill>
          <a:latin typeface="+mn-lt"/>
          <a:ea typeface="+mn-ea"/>
          <a:cs typeface="+mn-cs"/>
        </a:defRPr>
      </a:lvl1pPr>
      <a:lvl2pPr marL="319596" algn="l" defTabSz="319596" rtl="0" eaLnBrk="1" latinLnBrk="0" hangingPunct="1">
        <a:defRPr sz="1300" kern="1200">
          <a:solidFill>
            <a:schemeClr val="tx1"/>
          </a:solidFill>
          <a:latin typeface="+mn-lt"/>
          <a:ea typeface="+mn-ea"/>
          <a:cs typeface="+mn-cs"/>
        </a:defRPr>
      </a:lvl2pPr>
      <a:lvl3pPr marL="639217" algn="l" defTabSz="319596" rtl="0" eaLnBrk="1" latinLnBrk="0" hangingPunct="1">
        <a:defRPr sz="1300" kern="1200">
          <a:solidFill>
            <a:schemeClr val="tx1"/>
          </a:solidFill>
          <a:latin typeface="+mn-lt"/>
          <a:ea typeface="+mn-ea"/>
          <a:cs typeface="+mn-cs"/>
        </a:defRPr>
      </a:lvl3pPr>
      <a:lvl4pPr marL="958851" algn="l" defTabSz="319596" rtl="0" eaLnBrk="1" latinLnBrk="0" hangingPunct="1">
        <a:defRPr sz="1300" kern="1200">
          <a:solidFill>
            <a:schemeClr val="tx1"/>
          </a:solidFill>
          <a:latin typeface="+mn-lt"/>
          <a:ea typeface="+mn-ea"/>
          <a:cs typeface="+mn-cs"/>
        </a:defRPr>
      </a:lvl4pPr>
      <a:lvl5pPr marL="1278444" algn="l" defTabSz="319596" rtl="0" eaLnBrk="1" latinLnBrk="0" hangingPunct="1">
        <a:defRPr sz="1300" kern="1200">
          <a:solidFill>
            <a:schemeClr val="tx1"/>
          </a:solidFill>
          <a:latin typeface="+mn-lt"/>
          <a:ea typeface="+mn-ea"/>
          <a:cs typeface="+mn-cs"/>
        </a:defRPr>
      </a:lvl5pPr>
      <a:lvl6pPr marL="1598076" algn="l" defTabSz="319596" rtl="0" eaLnBrk="1" latinLnBrk="0" hangingPunct="1">
        <a:defRPr sz="1300" kern="1200">
          <a:solidFill>
            <a:schemeClr val="tx1"/>
          </a:solidFill>
          <a:latin typeface="+mn-lt"/>
          <a:ea typeface="+mn-ea"/>
          <a:cs typeface="+mn-cs"/>
        </a:defRPr>
      </a:lvl6pPr>
      <a:lvl7pPr marL="1917685" algn="l" defTabSz="319596" rtl="0" eaLnBrk="1" latinLnBrk="0" hangingPunct="1">
        <a:defRPr sz="1300" kern="1200">
          <a:solidFill>
            <a:schemeClr val="tx1"/>
          </a:solidFill>
          <a:latin typeface="+mn-lt"/>
          <a:ea typeface="+mn-ea"/>
          <a:cs typeface="+mn-cs"/>
        </a:defRPr>
      </a:lvl7pPr>
      <a:lvl8pPr marL="2237307" algn="l" defTabSz="319596" rtl="0" eaLnBrk="1" latinLnBrk="0" hangingPunct="1">
        <a:defRPr sz="1300" kern="1200">
          <a:solidFill>
            <a:schemeClr val="tx1"/>
          </a:solidFill>
          <a:latin typeface="+mn-lt"/>
          <a:ea typeface="+mn-ea"/>
          <a:cs typeface="+mn-cs"/>
        </a:defRPr>
      </a:lvl8pPr>
      <a:lvl9pPr marL="2556923" algn="l" defTabSz="319596" rtl="0" eaLnBrk="1" latinLnBrk="0" hangingPunct="1">
        <a:defRPr sz="13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4550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507" name="Rectangle 3"/>
          <p:cNvSpPr>
            <a:spLocks noGrp="1" noChangeArrowheads="1"/>
          </p:cNvSpPr>
          <p:nvPr>
            <p:ph type="title"/>
          </p:nvPr>
        </p:nvSpPr>
        <p:spPr bwMode="auto">
          <a:xfrm>
            <a:off x="1067188"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6" y="6400355"/>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b" anchorCtr="1" compatLnSpc="1">
            <a:prstTxWarp prst="textNoShape">
              <a:avLst/>
            </a:prstTxWarp>
          </a:bodyPr>
          <a:lstStyle>
            <a:lvl1pPr defTabSz="909130">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49" name="Rectangle 5"/>
          <p:cNvSpPr>
            <a:spLocks noGrp="1" noChangeArrowheads="1"/>
          </p:cNvSpPr>
          <p:nvPr>
            <p:ph type="ftr" sz="quarter" idx="3"/>
          </p:nvPr>
        </p:nvSpPr>
        <p:spPr bwMode="auto">
          <a:xfrm>
            <a:off x="3429014" y="6400355"/>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b" anchorCtr="1" compatLnSpc="1">
            <a:prstTxWarp prst="textNoShape">
              <a:avLst/>
            </a:prstTxWarp>
          </a:bodyPr>
          <a:lstStyle>
            <a:lvl1pPr algn="ctr" defTabSz="909130">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50" name="Rectangle 6"/>
          <p:cNvSpPr>
            <a:spLocks noGrp="1" noChangeArrowheads="1"/>
          </p:cNvSpPr>
          <p:nvPr>
            <p:ph type="sldNum" sz="quarter" idx="4"/>
          </p:nvPr>
        </p:nvSpPr>
        <p:spPr bwMode="auto">
          <a:xfrm>
            <a:off x="7010922" y="6400355"/>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b" anchorCtr="1" compatLnSpc="1">
            <a:prstTxWarp prst="textNoShape">
              <a:avLst/>
            </a:prstTxWarp>
          </a:bodyPr>
          <a:lstStyle>
            <a:lvl1pPr algn="r" defTabSz="909130">
              <a:defRPr sz="1400">
                <a:solidFill>
                  <a:schemeClr val="tx2"/>
                </a:solidFill>
                <a:latin typeface="Arial" charset="0"/>
                <a:cs typeface="ＭＳ Ｐゴシック" charset="0"/>
              </a:defRPr>
            </a:lvl1pPr>
          </a:lstStyle>
          <a:p>
            <a:pPr eaLnBrk="1" hangingPunct="1">
              <a:defRPr/>
            </a:pPr>
            <a:fld id="{45C644D9-2F3E-5B4E-A37C-5A72B628634B}" type="slidenum">
              <a:rPr lang="zh-CN" altLang="en-US">
                <a:solidFill>
                  <a:srgbClr val="482400"/>
                </a:solidFill>
                <a:ea typeface="ＭＳ Ｐゴシック" charset="0"/>
                <a:sym typeface="Times New Roman" charset="0"/>
              </a:rPr>
              <a:pPr eaLnBrk="1" hangingPunct="1">
                <a:defRPr/>
              </a:pPr>
              <a:t>‹#›</a:t>
            </a:fld>
            <a:endParaRPr lang="en-US" altLang="zh-CN">
              <a:solidFill>
                <a:srgbClr val="482400"/>
              </a:solidFill>
              <a:ea typeface="ＭＳ Ｐゴシック" charset="0"/>
              <a:sym typeface="Times New Roman" charset="0"/>
            </a:endParaRPr>
          </a:p>
        </p:txBody>
      </p:sp>
      <p:pic>
        <p:nvPicPr>
          <p:cNvPr id="104551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88"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512" name="Rectangle 8"/>
          <p:cNvSpPr>
            <a:spLocks noGrp="1" noChangeArrowheads="1"/>
          </p:cNvSpPr>
          <p:nvPr>
            <p:ph type="body" idx="1"/>
          </p:nvPr>
        </p:nvSpPr>
        <p:spPr bwMode="auto">
          <a:xfrm>
            <a:off x="1061517" y="1766987"/>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666031531"/>
      </p:ext>
    </p:extLst>
  </p:cSld>
  <p:clrMap bg1="lt1" tx1="dk1" bg2="lt2" tx2="dk2" accent1="accent1" accent2="accent2" accent3="accent3" accent4="accent4" accent5="accent5" accent6="accent6" hlink="hlink" folHlink="folHlink"/>
  <p:sldLayoutIdLst>
    <p:sldLayoutId id="2147485345" r:id="rId1"/>
    <p:sldLayoutId id="2147485346" r:id="rId2"/>
    <p:sldLayoutId id="2147485347" r:id="rId3"/>
    <p:sldLayoutId id="2147485348" r:id="rId4"/>
    <p:sldLayoutId id="2147485349" r:id="rId5"/>
    <p:sldLayoutId id="2147485350" r:id="rId6"/>
    <p:sldLayoutId id="2147485351" r:id="rId7"/>
    <p:sldLayoutId id="2147485352" r:id="rId8"/>
    <p:sldLayoutId id="2147485353" r:id="rId9"/>
    <p:sldLayoutId id="2147485354" r:id="rId10"/>
    <p:sldLayoutId id="2147485355" r:id="rId11"/>
  </p:sldLayoutIdLst>
  <p:hf sldNum="0" hdr="0" ftr="0" dt="0"/>
  <p:txStyles>
    <p:titleStyle>
      <a:lvl1pPr algn="l" defTabSz="908763" rtl="0" eaLnBrk="0" fontAlgn="base" hangingPunct="0">
        <a:spcBef>
          <a:spcPct val="0"/>
        </a:spcBef>
        <a:spcAft>
          <a:spcPct val="0"/>
        </a:spcAft>
        <a:defRPr sz="4400">
          <a:solidFill>
            <a:schemeClr val="tx2"/>
          </a:solidFill>
          <a:latin typeface="+mj-lt"/>
          <a:ea typeface="ＭＳ Ｐゴシック" charset="0"/>
          <a:cs typeface="+mj-cs"/>
        </a:defRPr>
      </a:lvl1pPr>
      <a:lvl2pPr algn="l" defTabSz="9087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7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7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7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679" algn="l" defTabSz="909130" rtl="0" fontAlgn="base">
        <a:spcBef>
          <a:spcPct val="0"/>
        </a:spcBef>
        <a:spcAft>
          <a:spcPct val="0"/>
        </a:spcAft>
        <a:defRPr sz="4400">
          <a:solidFill>
            <a:schemeClr val="tx2"/>
          </a:solidFill>
          <a:latin typeface="Times New Roman" charset="0"/>
          <a:ea typeface="宋体" charset="0"/>
          <a:cs typeface="宋体" charset="0"/>
        </a:defRPr>
      </a:lvl6pPr>
      <a:lvl7pPr marL="639381" algn="l" defTabSz="909130" rtl="0" fontAlgn="base">
        <a:spcBef>
          <a:spcPct val="0"/>
        </a:spcBef>
        <a:spcAft>
          <a:spcPct val="0"/>
        </a:spcAft>
        <a:defRPr sz="4400">
          <a:solidFill>
            <a:schemeClr val="tx2"/>
          </a:solidFill>
          <a:latin typeface="Times New Roman" charset="0"/>
          <a:ea typeface="宋体" charset="0"/>
          <a:cs typeface="宋体" charset="0"/>
        </a:defRPr>
      </a:lvl7pPr>
      <a:lvl8pPr marL="959096" algn="l" defTabSz="909130" rtl="0" fontAlgn="base">
        <a:spcBef>
          <a:spcPct val="0"/>
        </a:spcBef>
        <a:spcAft>
          <a:spcPct val="0"/>
        </a:spcAft>
        <a:defRPr sz="4400">
          <a:solidFill>
            <a:schemeClr val="tx2"/>
          </a:solidFill>
          <a:latin typeface="Times New Roman" charset="0"/>
          <a:ea typeface="宋体" charset="0"/>
          <a:cs typeface="宋体" charset="0"/>
        </a:defRPr>
      </a:lvl8pPr>
      <a:lvl9pPr marL="1278773" algn="l" defTabSz="909130"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968" indent="-339968" algn="l" defTabSz="908763"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785" indent="-283324" algn="l" defTabSz="908763"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536" indent="-226620" algn="l" defTabSz="908763" rtl="0" eaLnBrk="0" fontAlgn="base" hangingPunct="0">
        <a:spcBef>
          <a:spcPct val="20000"/>
        </a:spcBef>
        <a:spcAft>
          <a:spcPct val="0"/>
        </a:spcAft>
        <a:buChar char="•"/>
        <a:defRPr sz="2400">
          <a:solidFill>
            <a:schemeClr val="tx1"/>
          </a:solidFill>
          <a:latin typeface="+mn-lt"/>
          <a:ea typeface="+mn-ea"/>
          <a:cs typeface="+mn-cs"/>
        </a:defRPr>
      </a:lvl3pPr>
      <a:lvl4pPr marL="1590914" indent="-226620" algn="l" defTabSz="90876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5288" indent="-226620" algn="l" defTabSz="90876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5546" indent="-227546" algn="l" defTabSz="9091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5240" indent="-227546" algn="l" defTabSz="9091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4949" indent="-227546" algn="l" defTabSz="9091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4622" indent="-227546" algn="l" defTabSz="9091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679" rtl="0" eaLnBrk="1" latinLnBrk="0" hangingPunct="1">
        <a:defRPr sz="1300" kern="1200">
          <a:solidFill>
            <a:schemeClr val="tx1"/>
          </a:solidFill>
          <a:latin typeface="+mn-lt"/>
          <a:ea typeface="+mn-ea"/>
          <a:cs typeface="+mn-cs"/>
        </a:defRPr>
      </a:lvl1pPr>
      <a:lvl2pPr marL="319679" algn="l" defTabSz="319679" rtl="0" eaLnBrk="1" latinLnBrk="0" hangingPunct="1">
        <a:defRPr sz="1300" kern="1200">
          <a:solidFill>
            <a:schemeClr val="tx1"/>
          </a:solidFill>
          <a:latin typeface="+mn-lt"/>
          <a:ea typeface="+mn-ea"/>
          <a:cs typeface="+mn-cs"/>
        </a:defRPr>
      </a:lvl2pPr>
      <a:lvl3pPr marL="639381" algn="l" defTabSz="319679" rtl="0" eaLnBrk="1" latinLnBrk="0" hangingPunct="1">
        <a:defRPr sz="1300" kern="1200">
          <a:solidFill>
            <a:schemeClr val="tx1"/>
          </a:solidFill>
          <a:latin typeface="+mn-lt"/>
          <a:ea typeface="+mn-ea"/>
          <a:cs typeface="+mn-cs"/>
        </a:defRPr>
      </a:lvl3pPr>
      <a:lvl4pPr marL="959096" algn="l" defTabSz="319679" rtl="0" eaLnBrk="1" latinLnBrk="0" hangingPunct="1">
        <a:defRPr sz="1300" kern="1200">
          <a:solidFill>
            <a:schemeClr val="tx1"/>
          </a:solidFill>
          <a:latin typeface="+mn-lt"/>
          <a:ea typeface="+mn-ea"/>
          <a:cs typeface="+mn-cs"/>
        </a:defRPr>
      </a:lvl4pPr>
      <a:lvl5pPr marL="1278773" algn="l" defTabSz="319679" rtl="0" eaLnBrk="1" latinLnBrk="0" hangingPunct="1">
        <a:defRPr sz="1300" kern="1200">
          <a:solidFill>
            <a:schemeClr val="tx1"/>
          </a:solidFill>
          <a:latin typeface="+mn-lt"/>
          <a:ea typeface="+mn-ea"/>
          <a:cs typeface="+mn-cs"/>
        </a:defRPr>
      </a:lvl5pPr>
      <a:lvl6pPr marL="1598485" algn="l" defTabSz="319679" rtl="0" eaLnBrk="1" latinLnBrk="0" hangingPunct="1">
        <a:defRPr sz="1300" kern="1200">
          <a:solidFill>
            <a:schemeClr val="tx1"/>
          </a:solidFill>
          <a:latin typeface="+mn-lt"/>
          <a:ea typeface="+mn-ea"/>
          <a:cs typeface="+mn-cs"/>
        </a:defRPr>
      </a:lvl6pPr>
      <a:lvl7pPr marL="1918175" algn="l" defTabSz="319679" rtl="0" eaLnBrk="1" latinLnBrk="0" hangingPunct="1">
        <a:defRPr sz="1300" kern="1200">
          <a:solidFill>
            <a:schemeClr val="tx1"/>
          </a:solidFill>
          <a:latin typeface="+mn-lt"/>
          <a:ea typeface="+mn-ea"/>
          <a:cs typeface="+mn-cs"/>
        </a:defRPr>
      </a:lvl7pPr>
      <a:lvl8pPr marL="2237879" algn="l" defTabSz="319679" rtl="0" eaLnBrk="1" latinLnBrk="0" hangingPunct="1">
        <a:defRPr sz="1300" kern="1200">
          <a:solidFill>
            <a:schemeClr val="tx1"/>
          </a:solidFill>
          <a:latin typeface="+mn-lt"/>
          <a:ea typeface="+mn-ea"/>
          <a:cs typeface="+mn-cs"/>
        </a:defRPr>
      </a:lvl8pPr>
      <a:lvl9pPr marL="2557578" algn="l" defTabSz="319679" rtl="0" eaLnBrk="1" latinLnBrk="0" hangingPunct="1">
        <a:defRPr sz="13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1026"/>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defRPr sz="1200">
                <a:solidFill>
                  <a:srgbClr val="FFFFFF"/>
                </a:solidFill>
                <a:latin typeface="Arial" pitchFamily="-111" charset="0"/>
                <a:ea typeface="+mn-ea"/>
                <a:cs typeface="+mn-cs"/>
              </a:defRPr>
            </a:lvl1pPr>
          </a:lstStyle>
          <a:p>
            <a:endParaRPr lang="zh-CN" altLang="en-US"/>
          </a:p>
        </p:txBody>
      </p:sp>
      <p:sp>
        <p:nvSpPr>
          <p:cNvPr id="125955" name="Rectangle 1027"/>
          <p:cNvSpPr>
            <a:spLocks noGrp="1" noChangeArrowheads="1"/>
          </p:cNvSpPr>
          <p:nvPr>
            <p:ph type="sldNum" sz="quarter" idx="4"/>
          </p:nvPr>
        </p:nvSpPr>
        <p:spPr bwMode="auto">
          <a:xfrm>
            <a:off x="6553200" y="6248401"/>
            <a:ext cx="2133600" cy="47625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solidFill>
                  <a:srgbClr val="FFFFFF"/>
                </a:solidFill>
              </a:defRPr>
            </a:lvl1pPr>
          </a:lstStyle>
          <a:p>
            <a:fld id="{97DA1CAF-EFFD-40F5-A7E9-D811A0C47F23}" type="slidenum">
              <a:rPr lang="zh-CN" altLang="en-US" smtClean="0"/>
              <a:pPr/>
              <a:t>‹#›</a:t>
            </a:fld>
            <a:endParaRPr lang="en-US" altLang="zh-CN"/>
          </a:p>
        </p:txBody>
      </p:sp>
      <p:grpSp>
        <p:nvGrpSpPr>
          <p:cNvPr id="256004" name="Group 1028"/>
          <p:cNvGrpSpPr>
            <a:grpSpLocks/>
          </p:cNvGrpSpPr>
          <p:nvPr/>
        </p:nvGrpSpPr>
        <p:grpSpPr bwMode="auto">
          <a:xfrm>
            <a:off x="1" y="2"/>
            <a:ext cx="9140825" cy="6850063"/>
            <a:chOff x="0" y="0"/>
            <a:chExt cx="5758" cy="4315"/>
          </a:xfrm>
        </p:grpSpPr>
        <p:grpSp>
          <p:nvGrpSpPr>
            <p:cNvPr id="256008" name="Group 1029"/>
            <p:cNvGrpSpPr>
              <a:grpSpLocks/>
            </p:cNvGrpSpPr>
            <p:nvPr userDrawn="1"/>
          </p:nvGrpSpPr>
          <p:grpSpPr bwMode="auto">
            <a:xfrm>
              <a:off x="1728" y="2230"/>
              <a:ext cx="4027" cy="2085"/>
              <a:chOff x="1728" y="2230"/>
              <a:chExt cx="4027" cy="2085"/>
            </a:xfrm>
          </p:grpSpPr>
          <p:sp>
            <p:nvSpPr>
              <p:cNvPr id="125958" name="Freeform 1030"/>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sp>
            <p:nvSpPr>
              <p:cNvPr id="125959" name="Freeform 1031"/>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sp>
            <p:nvSpPr>
              <p:cNvPr id="125960" name="Freeform 1032"/>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sp>
            <p:nvSpPr>
              <p:cNvPr id="90126" name="Freeform 1033"/>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lgn="l">
                  <a:defRPr/>
                </a:pPr>
                <a:endParaRPr lang="en-US" sz="2800">
                  <a:solidFill>
                    <a:srgbClr val="FFFFFF"/>
                  </a:solidFill>
                  <a:latin typeface="Comic Sans MS" charset="0"/>
                  <a:ea typeface="ＭＳ Ｐゴシック" charset="-128"/>
                  <a:cs typeface="ＭＳ Ｐゴシック" charset="-128"/>
                </a:endParaRPr>
              </a:p>
            </p:txBody>
          </p:sp>
          <p:sp>
            <p:nvSpPr>
              <p:cNvPr id="125962" name="Freeform 1034"/>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grpSp>
        <p:sp>
          <p:nvSpPr>
            <p:cNvPr id="125963" name="Freeform 1035"/>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sp>
          <p:nvSpPr>
            <p:cNvPr id="90122" name="Freeform 1036"/>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a:defRPr/>
              </a:pPr>
              <a:endParaRPr lang="en-US" sz="2800">
                <a:solidFill>
                  <a:srgbClr val="FFFFFF"/>
                </a:solidFill>
                <a:latin typeface="Comic Sans MS" charset="0"/>
                <a:ea typeface="ＭＳ Ｐゴシック" charset="-128"/>
                <a:cs typeface="ＭＳ Ｐゴシック" charset="-128"/>
              </a:endParaRPr>
            </a:p>
          </p:txBody>
        </p:sp>
      </p:grpSp>
      <p:sp>
        <p:nvSpPr>
          <p:cNvPr id="125965" name="Rectangle 1037"/>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dirty="0"/>
              <a:t>Click to edit Master title style</a:t>
            </a:r>
          </a:p>
        </p:txBody>
      </p:sp>
      <p:sp>
        <p:nvSpPr>
          <p:cNvPr id="125966" name="Rectangle 1038"/>
          <p:cNvSpPr>
            <a:spLocks noGrp="1" noChangeArrowheads="1"/>
          </p:cNvSpPr>
          <p:nvPr>
            <p:ph type="ftr" sz="quarter" idx="3"/>
          </p:nvPr>
        </p:nvSpPr>
        <p:spPr bwMode="auto">
          <a:xfrm>
            <a:off x="3124201" y="6248401"/>
            <a:ext cx="2895600" cy="47625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a:defRPr sz="1200">
                <a:solidFill>
                  <a:srgbClr val="FFFFFF"/>
                </a:solidFill>
                <a:latin typeface="Arial" pitchFamily="-111" charset="0"/>
                <a:ea typeface="+mn-ea"/>
                <a:cs typeface="+mn-cs"/>
              </a:defRPr>
            </a:lvl1pPr>
          </a:lstStyle>
          <a:p>
            <a:endParaRPr lang="zh-CN" altLang="en-US"/>
          </a:p>
        </p:txBody>
      </p:sp>
      <p:sp>
        <p:nvSpPr>
          <p:cNvPr id="125967" name="Rectangle 1039"/>
          <p:cNvSpPr>
            <a:spLocks noGrp="1" noChangeArrowheads="1"/>
          </p:cNvSpPr>
          <p:nvPr>
            <p:ph type="body" idx="1"/>
          </p:nvPr>
        </p:nvSpPr>
        <p:spPr bwMode="auto">
          <a:xfrm>
            <a:off x="457200" y="1600216"/>
            <a:ext cx="8229600" cy="4525963"/>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6476536"/>
      </p:ext>
    </p:extLst>
  </p:cSld>
  <p:clrMap bg1="dk2" tx1="lt1" bg2="dk1" tx2="lt2" accent1="accent1" accent2="accent2" accent3="accent3" accent4="accent4" accent5="accent5" accent6="accent6" hlink="hlink" folHlink="folHlink"/>
  <p:sldLayoutIdLst>
    <p:sldLayoutId id="2147484233"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0"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0" charset="-128"/>
          <a:cs typeface="ＭＳ Ｐゴシック" pitchFamily="-110" charset="-128"/>
        </a:defRPr>
      </a:lvl5pPr>
      <a:lvl6pPr marL="45679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3589"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039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7184"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600" indent="-3426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0" charset="-128"/>
          <a:cs typeface="Arial"/>
        </a:defRPr>
      </a:lvl1pPr>
      <a:lvl2pPr marL="742293" indent="-285499"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1986" indent="-228395"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Geneva" charset="0"/>
          <a:cs typeface="Arial"/>
        </a:defRPr>
      </a:lvl3pPr>
      <a:lvl4pPr marL="1598783" indent="-228395"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4pPr>
      <a:lvl5pPr marL="2055584" indent="-228395"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5pPr>
      <a:lvl6pPr marL="2512379" indent="-228395"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69173" indent="-228395"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5972" indent="-228395"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2762" indent="-228395"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64674"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9" tIns="41020" rIns="82039" bIns="41020" anchor="ctr"/>
          <a:lstStyle/>
          <a:p>
            <a:pPr algn="ctr">
              <a:defRPr/>
            </a:pPr>
            <a:endParaRPr lang="en-US" sz="3600" b="1">
              <a:solidFill>
                <a:srgbClr val="000000"/>
              </a:solidFill>
              <a:latin typeface="Comic Sans MS" charset="0"/>
              <a:ea typeface="ＭＳ Ｐゴシック" charset="0"/>
              <a:cs typeface="Arial"/>
            </a:endParaRPr>
          </a:p>
        </p:txBody>
      </p:sp>
      <p:sp>
        <p:nvSpPr>
          <p:cNvPr id="1564676" name="Rectangle 4"/>
          <p:cNvSpPr>
            <a:spLocks noChangeArrowheads="1"/>
          </p:cNvSpPr>
          <p:nvPr/>
        </p:nvSpPr>
        <p:spPr bwMode="auto">
          <a:xfrm>
            <a:off x="7938248" y="6537963"/>
            <a:ext cx="597426" cy="221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58" tIns="40977" rIns="81958" bIns="40977" anchor="ctr">
            <a:spAutoFit/>
          </a:bodyPr>
          <a:lstStyle/>
          <a:p>
            <a:pPr algn="ctr">
              <a:defRPr/>
            </a:pPr>
            <a:r>
              <a:rPr lang="en-US" altLang="zh-CN" sz="900" b="1">
                <a:solidFill>
                  <a:srgbClr val="FFFFFF"/>
                </a:solidFill>
                <a:latin typeface="Comic Sans MS" charset="0"/>
                <a:ea typeface="宋体" charset="0"/>
                <a:cs typeface="宋体" charset="0"/>
              </a:rPr>
              <a:t>8.0.08.</a:t>
            </a:r>
          </a:p>
        </p:txBody>
      </p:sp>
      <p:sp>
        <p:nvSpPr>
          <p:cNvPr id="1564677" name="Rectangle 5"/>
          <p:cNvSpPr>
            <a:spLocks noChangeArrowheads="1"/>
          </p:cNvSpPr>
          <p:nvPr/>
        </p:nvSpPr>
        <p:spPr bwMode="auto">
          <a:xfrm>
            <a:off x="461818" y="106456"/>
            <a:ext cx="4061114" cy="1077166"/>
          </a:xfrm>
          <a:prstGeom prst="rect">
            <a:avLst/>
          </a:prstGeom>
          <a:noFill/>
          <a:ln>
            <a:noFill/>
          </a:ln>
          <a:effectLst>
            <a:outerShdw blurRad="63500" dist="38099" dir="2700000" algn="ctr" rotWithShape="0">
              <a:srgbClr val="000066">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59" tIns="45530" rIns="91059" bIns="45530">
            <a:spAutoFit/>
          </a:bodyPr>
          <a:lstStyle/>
          <a:p>
            <a:pPr defTabSz="903001">
              <a:defRPr/>
            </a:pPr>
            <a:r>
              <a:rPr lang="zh-CN" altLang="en-US" sz="3200" b="1">
                <a:solidFill>
                  <a:srgbClr val="FFFF00"/>
                </a:solidFill>
                <a:latin typeface="Comic Sans MS" charset="0"/>
                <a:ea typeface="宋体" charset="0"/>
                <a:cs typeface="宋体" charset="0"/>
              </a:rPr>
              <a:t>书卷编排</a:t>
            </a:r>
          </a:p>
          <a:p>
            <a:pPr defTabSz="903001">
              <a:defRPr/>
            </a:pPr>
            <a:r>
              <a:rPr lang="zh-CN" altLang="en-US" sz="3200" b="1">
                <a:solidFill>
                  <a:srgbClr val="FFFF00"/>
                </a:solidFill>
                <a:latin typeface="Comic Sans MS" charset="0"/>
                <a:ea typeface="宋体" charset="0"/>
                <a:cs typeface="宋体" charset="0"/>
              </a:rPr>
              <a:t>结合新约</a:t>
            </a:r>
          </a:p>
        </p:txBody>
      </p:sp>
      <p:sp>
        <p:nvSpPr>
          <p:cNvPr id="1564678" name="Text Box 6"/>
          <p:cNvSpPr txBox="1">
            <a:spLocks noChangeArrowheads="1"/>
          </p:cNvSpPr>
          <p:nvPr userDrawn="1"/>
        </p:nvSpPr>
        <p:spPr bwMode="auto">
          <a:xfrm>
            <a:off x="516620" y="6541422"/>
            <a:ext cx="904953" cy="2213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9" tIns="41020" rIns="82039" bIns="41020" anchor="ctr">
            <a:spAutoFit/>
          </a:bodyPr>
          <a:lstStyle/>
          <a:p>
            <a:pPr algn="ctr">
              <a:spcBef>
                <a:spcPct val="50000"/>
              </a:spcBef>
              <a:defRPr/>
            </a:pPr>
            <a:r>
              <a:rPr lang="en-US" altLang="zh-CN" sz="900" b="1">
                <a:solidFill>
                  <a:srgbClr val="FFFFFF"/>
                </a:solidFill>
                <a:latin typeface="Arial" charset="0"/>
                <a:ea typeface="宋体" charset="0"/>
                <a:cs typeface="宋体" charset="0"/>
              </a:rPr>
              <a:t>©2006 TBBMI</a:t>
            </a:r>
          </a:p>
        </p:txBody>
      </p:sp>
    </p:spTree>
    <p:extLst>
      <p:ext uri="{BB962C8B-B14F-4D97-AF65-F5344CB8AC3E}">
        <p14:creationId xmlns:p14="http://schemas.microsoft.com/office/powerpoint/2010/main" val="4130222322"/>
      </p:ext>
    </p:extLst>
  </p:cSld>
  <p:clrMap bg1="lt1" tx1="dk1" bg2="lt2" tx2="dk2" accent1="accent1" accent2="accent2" accent3="accent3" accent4="accent4" accent5="accent5" accent6="accent6" hlink="hlink" folHlink="folHlink"/>
  <p:sldLayoutIdLst>
    <p:sldLayoutId id="2147485357" r:id="rId1"/>
    <p:sldLayoutId id="2147485358" r:id="rId2"/>
    <p:sldLayoutId id="2147485359" r:id="rId3"/>
    <p:sldLayoutId id="2147485360" r:id="rId4"/>
    <p:sldLayoutId id="2147485361" r:id="rId5"/>
    <p:sldLayoutId id="2147485362" r:id="rId6"/>
    <p:sldLayoutId id="2147485363" r:id="rId7"/>
    <p:sldLayoutId id="2147485364" r:id="rId8"/>
    <p:sldLayoutId id="2147485365" r:id="rId9"/>
    <p:sldLayoutId id="2147485366" r:id="rId10"/>
    <p:sldLayoutId id="2147485367" r:id="rId11"/>
  </p:sldLayoutIdLst>
  <p:transition>
    <p:wheel spokes="0"/>
  </p:transition>
  <p:txStyles>
    <p:titleStyle>
      <a:lvl1pPr algn="ctr" defTabSz="901786" rtl="0" eaLnBrk="0" fontAlgn="base" hangingPunct="0">
        <a:spcBef>
          <a:spcPct val="0"/>
        </a:spcBef>
        <a:spcAft>
          <a:spcPct val="0"/>
        </a:spcAft>
        <a:defRPr sz="4300">
          <a:solidFill>
            <a:schemeClr val="tx2"/>
          </a:solidFill>
          <a:latin typeface="+mj-lt"/>
          <a:ea typeface="+mj-ea"/>
          <a:cs typeface="+mj-cs"/>
        </a:defRPr>
      </a:lvl1pPr>
      <a:lvl2pPr algn="ctr" defTabSz="901786" rtl="0" eaLnBrk="0" fontAlgn="base" hangingPunct="0">
        <a:spcBef>
          <a:spcPct val="0"/>
        </a:spcBef>
        <a:spcAft>
          <a:spcPct val="0"/>
        </a:spcAft>
        <a:defRPr sz="4300">
          <a:solidFill>
            <a:schemeClr val="tx2"/>
          </a:solidFill>
          <a:latin typeface="Times" charset="0"/>
          <a:ea typeface="ＭＳ Ｐゴシック" charset="0"/>
          <a:cs typeface="Arial" charset="0"/>
        </a:defRPr>
      </a:lvl2pPr>
      <a:lvl3pPr algn="ctr" defTabSz="901786" rtl="0" eaLnBrk="0" fontAlgn="base" hangingPunct="0">
        <a:spcBef>
          <a:spcPct val="0"/>
        </a:spcBef>
        <a:spcAft>
          <a:spcPct val="0"/>
        </a:spcAft>
        <a:defRPr sz="4300">
          <a:solidFill>
            <a:schemeClr val="tx2"/>
          </a:solidFill>
          <a:latin typeface="Times" charset="0"/>
          <a:ea typeface="ＭＳ Ｐゴシック" charset="0"/>
          <a:cs typeface="Arial" charset="0"/>
        </a:defRPr>
      </a:lvl3pPr>
      <a:lvl4pPr algn="ctr" defTabSz="901786" rtl="0" eaLnBrk="0" fontAlgn="base" hangingPunct="0">
        <a:spcBef>
          <a:spcPct val="0"/>
        </a:spcBef>
        <a:spcAft>
          <a:spcPct val="0"/>
        </a:spcAft>
        <a:defRPr sz="4300">
          <a:solidFill>
            <a:schemeClr val="tx2"/>
          </a:solidFill>
          <a:latin typeface="Times" charset="0"/>
          <a:ea typeface="ＭＳ Ｐゴシック" charset="0"/>
          <a:cs typeface="Arial" charset="0"/>
        </a:defRPr>
      </a:lvl4pPr>
      <a:lvl5pPr algn="ctr" defTabSz="901786" rtl="0" eaLnBrk="0" fontAlgn="base" hangingPunct="0">
        <a:spcBef>
          <a:spcPct val="0"/>
        </a:spcBef>
        <a:spcAft>
          <a:spcPct val="0"/>
        </a:spcAft>
        <a:defRPr sz="4300">
          <a:solidFill>
            <a:schemeClr val="tx2"/>
          </a:solidFill>
          <a:latin typeface="Times" charset="0"/>
          <a:ea typeface="ＭＳ Ｐゴシック" charset="0"/>
          <a:cs typeface="Arial" charset="0"/>
        </a:defRPr>
      </a:lvl5pPr>
      <a:lvl6pPr marL="410195" algn="ctr" defTabSz="903001" rtl="0" fontAlgn="base">
        <a:spcBef>
          <a:spcPct val="0"/>
        </a:spcBef>
        <a:spcAft>
          <a:spcPct val="0"/>
        </a:spcAft>
        <a:defRPr sz="4300">
          <a:solidFill>
            <a:schemeClr val="tx2"/>
          </a:solidFill>
          <a:latin typeface="Times" charset="0"/>
          <a:ea typeface="ＭＳ Ｐゴシック" charset="0"/>
          <a:cs typeface="Arial" charset="0"/>
        </a:defRPr>
      </a:lvl6pPr>
      <a:lvl7pPr marL="820391" algn="ctr" defTabSz="903001" rtl="0" fontAlgn="base">
        <a:spcBef>
          <a:spcPct val="0"/>
        </a:spcBef>
        <a:spcAft>
          <a:spcPct val="0"/>
        </a:spcAft>
        <a:defRPr sz="4300">
          <a:solidFill>
            <a:schemeClr val="tx2"/>
          </a:solidFill>
          <a:latin typeface="Times" charset="0"/>
          <a:ea typeface="ＭＳ Ｐゴシック" charset="0"/>
          <a:cs typeface="Arial" charset="0"/>
        </a:defRPr>
      </a:lvl7pPr>
      <a:lvl8pPr marL="1230586" algn="ctr" defTabSz="903001" rtl="0" fontAlgn="base">
        <a:spcBef>
          <a:spcPct val="0"/>
        </a:spcBef>
        <a:spcAft>
          <a:spcPct val="0"/>
        </a:spcAft>
        <a:defRPr sz="4300">
          <a:solidFill>
            <a:schemeClr val="tx2"/>
          </a:solidFill>
          <a:latin typeface="Times" charset="0"/>
          <a:ea typeface="ＭＳ Ｐゴシック" charset="0"/>
          <a:cs typeface="Arial" charset="0"/>
        </a:defRPr>
      </a:lvl8pPr>
      <a:lvl9pPr marL="1640781" algn="ctr" defTabSz="903001" rtl="0" fontAlgn="base">
        <a:spcBef>
          <a:spcPct val="0"/>
        </a:spcBef>
        <a:spcAft>
          <a:spcPct val="0"/>
        </a:spcAft>
        <a:defRPr sz="4300">
          <a:solidFill>
            <a:schemeClr val="tx2"/>
          </a:solidFill>
          <a:latin typeface="Times" charset="0"/>
          <a:ea typeface="ＭＳ Ｐゴシック" charset="0"/>
          <a:cs typeface="Arial" charset="0"/>
        </a:defRPr>
      </a:lvl9pPr>
    </p:titleStyle>
    <p:bodyStyle>
      <a:lvl1pPr marL="337636" indent="-337636" algn="l" defTabSz="901786" rtl="0" eaLnBrk="0" fontAlgn="base" hangingPunct="0">
        <a:spcBef>
          <a:spcPct val="20000"/>
        </a:spcBef>
        <a:spcAft>
          <a:spcPct val="0"/>
        </a:spcAft>
        <a:buClr>
          <a:schemeClr val="tx2"/>
        </a:buClr>
        <a:buSzPct val="100000"/>
        <a:buChar char="•"/>
        <a:defRPr sz="3100">
          <a:solidFill>
            <a:schemeClr val="tx1"/>
          </a:solidFill>
          <a:latin typeface="+mn-lt"/>
          <a:ea typeface="+mn-ea"/>
          <a:cs typeface="+mn-cs"/>
        </a:defRPr>
      </a:lvl1pPr>
      <a:lvl2pPr marL="732256" indent="-282075" algn="l" defTabSz="901786" rtl="0" eaLnBrk="0" fontAlgn="base" hangingPunct="0">
        <a:spcBef>
          <a:spcPct val="20000"/>
        </a:spcBef>
        <a:spcAft>
          <a:spcPct val="0"/>
        </a:spcAft>
        <a:buClr>
          <a:schemeClr val="tx2"/>
        </a:buClr>
        <a:buSzPct val="100000"/>
        <a:buChar char="–"/>
        <a:defRPr sz="2800">
          <a:solidFill>
            <a:schemeClr val="tx1"/>
          </a:solidFill>
          <a:latin typeface="+mn-lt"/>
          <a:ea typeface="Arial" charset="0"/>
          <a:cs typeface="+mn-cs"/>
        </a:defRPr>
      </a:lvl2pPr>
      <a:lvl3pPr marL="1126877" indent="-223666" algn="l" defTabSz="901786" rtl="0" eaLnBrk="0" fontAlgn="base" hangingPunct="0">
        <a:spcBef>
          <a:spcPct val="20000"/>
        </a:spcBef>
        <a:spcAft>
          <a:spcPct val="0"/>
        </a:spcAft>
        <a:buClr>
          <a:schemeClr val="tx2"/>
        </a:buClr>
        <a:buSzPct val="100000"/>
        <a:buChar char="•"/>
        <a:defRPr sz="2300">
          <a:solidFill>
            <a:schemeClr val="tx1"/>
          </a:solidFill>
          <a:latin typeface="+mn-lt"/>
          <a:ea typeface="Arial" charset="0"/>
          <a:cs typeface="+mn-cs"/>
        </a:defRPr>
      </a:lvl3pPr>
      <a:lvl4pPr marL="1578482" indent="-225090" algn="l" defTabSz="901786" rtl="0" eaLnBrk="0" fontAlgn="base" hangingPunct="0">
        <a:spcBef>
          <a:spcPct val="20000"/>
        </a:spcBef>
        <a:spcAft>
          <a:spcPct val="0"/>
        </a:spcAft>
        <a:buClr>
          <a:schemeClr val="tx2"/>
        </a:buClr>
        <a:buSzPct val="100000"/>
        <a:buChar char="–"/>
        <a:defRPr sz="2000">
          <a:solidFill>
            <a:schemeClr val="tx1"/>
          </a:solidFill>
          <a:latin typeface="+mn-lt"/>
          <a:ea typeface="Arial" charset="0"/>
          <a:cs typeface="+mn-cs"/>
        </a:defRPr>
      </a:lvl4pPr>
      <a:lvl5pPr marL="2030088" indent="-225090" algn="l" defTabSz="901786" rtl="0" eaLnBrk="0" fontAlgn="base" hangingPunct="0">
        <a:spcBef>
          <a:spcPct val="20000"/>
        </a:spcBef>
        <a:spcAft>
          <a:spcPct val="0"/>
        </a:spcAft>
        <a:buClr>
          <a:schemeClr val="tx2"/>
        </a:buClr>
        <a:buSzPct val="100000"/>
        <a:buChar char="•"/>
        <a:defRPr sz="2000">
          <a:solidFill>
            <a:schemeClr val="tx1"/>
          </a:solidFill>
          <a:latin typeface="+mn-lt"/>
          <a:ea typeface="Arial" charset="0"/>
          <a:cs typeface="+mn-cs"/>
        </a:defRPr>
      </a:lvl5pPr>
      <a:lvl6pPr marL="2441232" indent="-226462" algn="l" defTabSz="903001" rtl="0" fontAlgn="base">
        <a:spcBef>
          <a:spcPct val="20000"/>
        </a:spcBef>
        <a:spcAft>
          <a:spcPct val="0"/>
        </a:spcAft>
        <a:buClr>
          <a:schemeClr val="tx2"/>
        </a:buClr>
        <a:buSzPct val="100000"/>
        <a:buChar char="•"/>
        <a:defRPr sz="2000">
          <a:solidFill>
            <a:schemeClr val="tx1"/>
          </a:solidFill>
          <a:latin typeface="+mn-lt"/>
          <a:ea typeface="Arial" charset="0"/>
          <a:cs typeface="+mn-cs"/>
        </a:defRPr>
      </a:lvl6pPr>
      <a:lvl7pPr marL="2851427" indent="-226462" algn="l" defTabSz="903001" rtl="0" fontAlgn="base">
        <a:spcBef>
          <a:spcPct val="20000"/>
        </a:spcBef>
        <a:spcAft>
          <a:spcPct val="0"/>
        </a:spcAft>
        <a:buClr>
          <a:schemeClr val="tx2"/>
        </a:buClr>
        <a:buSzPct val="100000"/>
        <a:buChar char="•"/>
        <a:defRPr sz="2000">
          <a:solidFill>
            <a:schemeClr val="tx1"/>
          </a:solidFill>
          <a:latin typeface="+mn-lt"/>
          <a:ea typeface="Arial" charset="0"/>
          <a:cs typeface="+mn-cs"/>
        </a:defRPr>
      </a:lvl7pPr>
      <a:lvl8pPr marL="3261623" indent="-226462" algn="l" defTabSz="903001" rtl="0" fontAlgn="base">
        <a:spcBef>
          <a:spcPct val="20000"/>
        </a:spcBef>
        <a:spcAft>
          <a:spcPct val="0"/>
        </a:spcAft>
        <a:buClr>
          <a:schemeClr val="tx2"/>
        </a:buClr>
        <a:buSzPct val="100000"/>
        <a:buChar char="•"/>
        <a:defRPr sz="2000">
          <a:solidFill>
            <a:schemeClr val="tx1"/>
          </a:solidFill>
          <a:latin typeface="+mn-lt"/>
          <a:ea typeface="Arial" charset="0"/>
          <a:cs typeface="+mn-cs"/>
        </a:defRPr>
      </a:lvl8pPr>
      <a:lvl9pPr marL="3671819" indent="-226462" algn="l" defTabSz="903001" rtl="0" fontAlgn="base">
        <a:spcBef>
          <a:spcPct val="20000"/>
        </a:spcBef>
        <a:spcAft>
          <a:spcPct val="0"/>
        </a:spcAft>
        <a:buClr>
          <a:schemeClr val="tx2"/>
        </a:buClr>
        <a:buSzPct val="100000"/>
        <a:buChar char="•"/>
        <a:defRPr sz="2000">
          <a:solidFill>
            <a:schemeClr val="tx1"/>
          </a:solidFill>
          <a:latin typeface="+mn-lt"/>
          <a:ea typeface="Arial" charset="0"/>
          <a:cs typeface="+mn-cs"/>
        </a:defRPr>
      </a:lvl9pPr>
    </p:bodyStyle>
    <p:otherStyle>
      <a:defPPr>
        <a:defRPr lang="en-US"/>
      </a:defPPr>
      <a:lvl1pPr marL="0" algn="l" defTabSz="410195" rtl="0" eaLnBrk="1" latinLnBrk="0" hangingPunct="1">
        <a:defRPr sz="1600" kern="1200">
          <a:solidFill>
            <a:schemeClr val="tx1"/>
          </a:solidFill>
          <a:latin typeface="+mn-lt"/>
          <a:ea typeface="+mn-ea"/>
          <a:cs typeface="+mn-cs"/>
        </a:defRPr>
      </a:lvl1pPr>
      <a:lvl2pPr marL="410195" algn="l" defTabSz="410195" rtl="0" eaLnBrk="1" latinLnBrk="0" hangingPunct="1">
        <a:defRPr sz="1600" kern="1200">
          <a:solidFill>
            <a:schemeClr val="tx1"/>
          </a:solidFill>
          <a:latin typeface="+mn-lt"/>
          <a:ea typeface="+mn-ea"/>
          <a:cs typeface="+mn-cs"/>
        </a:defRPr>
      </a:lvl2pPr>
      <a:lvl3pPr marL="820391" algn="l" defTabSz="410195" rtl="0" eaLnBrk="1" latinLnBrk="0" hangingPunct="1">
        <a:defRPr sz="1600" kern="1200">
          <a:solidFill>
            <a:schemeClr val="tx1"/>
          </a:solidFill>
          <a:latin typeface="+mn-lt"/>
          <a:ea typeface="+mn-ea"/>
          <a:cs typeface="+mn-cs"/>
        </a:defRPr>
      </a:lvl3pPr>
      <a:lvl4pPr marL="1230586" algn="l" defTabSz="410195" rtl="0" eaLnBrk="1" latinLnBrk="0" hangingPunct="1">
        <a:defRPr sz="1600" kern="1200">
          <a:solidFill>
            <a:schemeClr val="tx1"/>
          </a:solidFill>
          <a:latin typeface="+mn-lt"/>
          <a:ea typeface="+mn-ea"/>
          <a:cs typeface="+mn-cs"/>
        </a:defRPr>
      </a:lvl4pPr>
      <a:lvl5pPr marL="1640781" algn="l" defTabSz="410195" rtl="0" eaLnBrk="1" latinLnBrk="0" hangingPunct="1">
        <a:defRPr sz="1600" kern="1200">
          <a:solidFill>
            <a:schemeClr val="tx1"/>
          </a:solidFill>
          <a:latin typeface="+mn-lt"/>
          <a:ea typeface="+mn-ea"/>
          <a:cs typeface="+mn-cs"/>
        </a:defRPr>
      </a:lvl5pPr>
      <a:lvl6pPr marL="2050976" algn="l" defTabSz="410195" rtl="0" eaLnBrk="1" latinLnBrk="0" hangingPunct="1">
        <a:defRPr sz="1600" kern="1200">
          <a:solidFill>
            <a:schemeClr val="tx1"/>
          </a:solidFill>
          <a:latin typeface="+mn-lt"/>
          <a:ea typeface="+mn-ea"/>
          <a:cs typeface="+mn-cs"/>
        </a:defRPr>
      </a:lvl6pPr>
      <a:lvl7pPr marL="2461173" algn="l" defTabSz="410195" rtl="0" eaLnBrk="1" latinLnBrk="0" hangingPunct="1">
        <a:defRPr sz="1600" kern="1200">
          <a:solidFill>
            <a:schemeClr val="tx1"/>
          </a:solidFill>
          <a:latin typeface="+mn-lt"/>
          <a:ea typeface="+mn-ea"/>
          <a:cs typeface="+mn-cs"/>
        </a:defRPr>
      </a:lvl7pPr>
      <a:lvl8pPr marL="2871367" algn="l" defTabSz="410195" rtl="0" eaLnBrk="1" latinLnBrk="0" hangingPunct="1">
        <a:defRPr sz="1600" kern="1200">
          <a:solidFill>
            <a:schemeClr val="tx1"/>
          </a:solidFill>
          <a:latin typeface="+mn-lt"/>
          <a:ea typeface="+mn-ea"/>
          <a:cs typeface="+mn-cs"/>
        </a:defRPr>
      </a:lvl8pPr>
      <a:lvl9pPr marL="3281562" algn="l" defTabSz="410195" rtl="0" eaLnBrk="1" latinLnBrk="0" hangingPunct="1">
        <a:defRPr sz="16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3890720540"/>
      </p:ext>
    </p:extLst>
  </p:cSld>
  <p:clrMap bg1="lt1" tx1="dk1" bg2="lt2" tx2="dk2" accent1="accent1" accent2="accent2" accent3="accent3" accent4="accent4" accent5="accent5" accent6="accent6" hlink="hlink" folHlink="folHlink"/>
  <p:sldLayoutIdLst>
    <p:sldLayoutId id="2147485369" r:id="rId1"/>
    <p:sldLayoutId id="2147485370" r:id="rId2"/>
    <p:sldLayoutId id="2147485371" r:id="rId3"/>
    <p:sldLayoutId id="2147485372" r:id="rId4"/>
    <p:sldLayoutId id="2147485373" r:id="rId5"/>
    <p:sldLayoutId id="2147485374" r:id="rId6"/>
    <p:sldLayoutId id="2147485375" r:id="rId7"/>
    <p:sldLayoutId id="2147485376" r:id="rId8"/>
    <p:sldLayoutId id="2147485377" r:id="rId9"/>
    <p:sldLayoutId id="2147485378" r:id="rId10"/>
    <p:sldLayoutId id="2147485379"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5D83133C-747C-6747-A320-323F826E93BD}" type="slidenum">
              <a:rPr lang="en-US">
                <a:solidFill>
                  <a:srgbClr val="000000"/>
                </a:solidFill>
                <a:latin typeface="Arial" charset="0"/>
                <a:ea typeface="ＭＳ Ｐゴシック" charset="0"/>
                <a:cs typeface="ＭＳ Ｐゴシック" charset="0"/>
              </a:rPr>
              <a:pPr>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155430249"/>
      </p:ext>
    </p:extLst>
  </p:cSld>
  <p:clrMap bg1="lt1" tx1="dk1" bg2="lt2" tx2="dk2" accent1="accent1" accent2="accent2" accent3="accent3" accent4="accent4" accent5="accent5" accent6="accent6" hlink="hlink" folHlink="folHlink"/>
  <p:sldLayoutIdLst>
    <p:sldLayoutId id="2147485381" r:id="rId1"/>
    <p:sldLayoutId id="2147485382" r:id="rId2"/>
    <p:sldLayoutId id="2147485383" r:id="rId3"/>
    <p:sldLayoutId id="2147485384" r:id="rId4"/>
    <p:sldLayoutId id="2147485385" r:id="rId5"/>
    <p:sldLayoutId id="2147485386" r:id="rId6"/>
    <p:sldLayoutId id="2147485387" r:id="rId7"/>
    <p:sldLayoutId id="2147485388" r:id="rId8"/>
    <p:sldLayoutId id="2147485389" r:id="rId9"/>
    <p:sldLayoutId id="2147485390" r:id="rId10"/>
    <p:sldLayoutId id="214748539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l"/>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defRPr sz="1400">
                <a:ea typeface="ＭＳ Ｐゴシック" charset="-128"/>
                <a:cs typeface="ＭＳ Ｐゴシック" charset="-128"/>
              </a:defRPr>
            </a:lvl1pPr>
          </a:lstStyle>
          <a:p>
            <a:pPr algn="l">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1077527"/>
      </p:ext>
    </p:extLst>
  </p:cSld>
  <p:clrMap bg1="dk2" tx1="lt1" bg2="dk1" tx2="lt2" accent1="accent1" accent2="accent2" accent3="accent3" accent4="accent4" accent5="accent5" accent6="accent6" hlink="hlink" folHlink="folHlink"/>
  <p:sldLayoutIdLst>
    <p:sldLayoutId id="2147485393" r:id="rId1"/>
    <p:sldLayoutId id="2147485394" r:id="rId2"/>
    <p:sldLayoutId id="2147485395" r:id="rId3"/>
    <p:sldLayoutId id="2147485396" r:id="rId4"/>
    <p:sldLayoutId id="2147485397" r:id="rId5"/>
    <p:sldLayoutId id="2147485398" r:id="rId6"/>
    <p:sldLayoutId id="2147485399" r:id="rId7"/>
    <p:sldLayoutId id="2147485400" r:id="rId8"/>
    <p:sldLayoutId id="2147485401" r:id="rId9"/>
    <p:sldLayoutId id="2147485402" r:id="rId10"/>
    <p:sldLayoutId id="2147485403" r:id="rId11"/>
    <p:sldLayoutId id="2147485404"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13" indent="-342713"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543" indent="-285596"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374" indent="-228477"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329" indent="-228477"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278" indent="-228477"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228"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1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130"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0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2365806166"/>
      </p:ext>
    </p:extLst>
  </p:cSld>
  <p:clrMap bg1="lt1" tx1="dk1" bg2="lt2" tx2="dk2" accent1="accent1" accent2="accent2" accent3="accent3" accent4="accent4" accent5="accent5" accent6="accent6" hlink="hlink" folHlink="folHlink"/>
  <p:sldLayoutIdLst>
    <p:sldLayoutId id="2147485406" r:id="rId1"/>
    <p:sldLayoutId id="2147485407" r:id="rId2"/>
    <p:sldLayoutId id="2147485408" r:id="rId3"/>
    <p:sldLayoutId id="2147485409" r:id="rId4"/>
    <p:sldLayoutId id="2147485410" r:id="rId5"/>
    <p:sldLayoutId id="2147485411" r:id="rId6"/>
    <p:sldLayoutId id="2147485412" r:id="rId7"/>
    <p:sldLayoutId id="2147485413" r:id="rId8"/>
    <p:sldLayoutId id="2147485414" r:id="rId9"/>
    <p:sldLayoutId id="2147485415" r:id="rId10"/>
    <p:sldLayoutId id="2147485416" r:id="rId11"/>
    <p:sldLayoutId id="2147485417" r:id="rId12"/>
    <p:sldLayoutId id="214748541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543" indent="-28559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374" indent="-22847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329" indent="-22847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6278" indent="-22847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16323573"/>
      </p:ext>
    </p:extLst>
  </p:cSld>
  <p:clrMap bg1="lt1" tx1="dk1" bg2="lt2" tx2="dk2" accent1="accent1" accent2="accent2" accent3="accent3" accent4="accent4" accent5="accent5" accent6="accent6" hlink="hlink" folHlink="folHlink"/>
  <p:sldLayoutIdLst>
    <p:sldLayoutId id="2147485420" r:id="rId1"/>
    <p:sldLayoutId id="2147485421" r:id="rId2"/>
    <p:sldLayoutId id="2147485422" r:id="rId3"/>
    <p:sldLayoutId id="2147485423" r:id="rId4"/>
    <p:sldLayoutId id="2147485424" r:id="rId5"/>
    <p:sldLayoutId id="2147485425" r:id="rId6"/>
    <p:sldLayoutId id="2147485426" r:id="rId7"/>
    <p:sldLayoutId id="2147485427" r:id="rId8"/>
    <p:sldLayoutId id="2147485428" r:id="rId9"/>
    <p:sldLayoutId id="2147485429" r:id="rId10"/>
    <p:sldLayoutId id="2147485430" r:id="rId11"/>
    <p:sldLayoutId id="2147485431" r:id="rId12"/>
    <p:sldLayoutId id="214748543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6448454"/>
      </p:ext>
    </p:extLst>
  </p:cSld>
  <p:clrMap bg1="lt1" tx1="dk1" bg2="lt2" tx2="dk2" accent1="accent1" accent2="accent2" accent3="accent3" accent4="accent4" accent5="accent5" accent6="accent6" hlink="hlink" folHlink="folHlink"/>
  <p:sldLayoutIdLst>
    <p:sldLayoutId id="2147485434" r:id="rId1"/>
    <p:sldLayoutId id="2147485435" r:id="rId2"/>
    <p:sldLayoutId id="2147485436" r:id="rId3"/>
    <p:sldLayoutId id="2147485437" r:id="rId4"/>
    <p:sldLayoutId id="2147485438" r:id="rId5"/>
    <p:sldLayoutId id="2147485439" r:id="rId6"/>
    <p:sldLayoutId id="2147485440" r:id="rId7"/>
    <p:sldLayoutId id="2147485441" r:id="rId8"/>
    <p:sldLayoutId id="2147485442" r:id="rId9"/>
    <p:sldLayoutId id="2147485443" r:id="rId10"/>
    <p:sldLayoutId id="214748544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89" tIns="45695" rIns="91389" bIns="45695" numCol="1" anchor="ctr" anchorCtr="0" compatLnSpc="1">
            <a:prstTxWarp prst="textNoShape">
              <a:avLst/>
            </a:prstTxWarp>
          </a:bodyPr>
          <a:lstStyle>
            <a:lvl1pPr>
              <a:defRPr sz="1200">
                <a:solidFill>
                  <a:srgbClr val="898989"/>
                </a:solidFill>
                <a:cs typeface="Arial" charset="0"/>
              </a:defRPr>
            </a:lvl1pPr>
          </a:lstStyle>
          <a:p>
            <a:pPr algn="l">
              <a:defRPr/>
            </a:pPr>
            <a:fld id="{C16A198B-9034-4749-8A8D-B90A5F5B90A3}" type="datetimeFigureOut">
              <a:rPr lang="en-US">
                <a:latin typeface="Calibri" charset="0"/>
              </a:rPr>
              <a:pPr algn="l">
                <a:defRPr/>
              </a:pPr>
              <a:t>7/6/20</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89" tIns="45695" rIns="91389" bIns="45695"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89" tIns="45695" rIns="91389" bIns="45695"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868799932"/>
      </p:ext>
    </p:extLst>
  </p:cSld>
  <p:clrMap bg1="lt1" tx1="dk1" bg2="lt2" tx2="dk2" accent1="accent1" accent2="accent2" accent3="accent3" accent4="accent4" accent5="accent5" accent6="accent6" hlink="hlink" folHlink="folHlink"/>
  <p:sldLayoutIdLst>
    <p:sldLayoutId id="2147485446" r:id="rId1"/>
    <p:sldLayoutId id="2147485447" r:id="rId2"/>
    <p:sldLayoutId id="2147485448" r:id="rId3"/>
    <p:sldLayoutId id="2147485449" r:id="rId4"/>
    <p:sldLayoutId id="2147485450" r:id="rId5"/>
    <p:sldLayoutId id="2147485451" r:id="rId6"/>
    <p:sldLayoutId id="2147485452" r:id="rId7"/>
    <p:sldLayoutId id="2147485453" r:id="rId8"/>
    <p:sldLayoutId id="2147485454" r:id="rId9"/>
    <p:sldLayoutId id="2147485455" r:id="rId10"/>
    <p:sldLayoutId id="214748545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952" algn="ctr" rtl="0" fontAlgn="base">
        <a:spcBef>
          <a:spcPct val="0"/>
        </a:spcBef>
        <a:spcAft>
          <a:spcPct val="0"/>
        </a:spcAft>
        <a:defRPr sz="4400">
          <a:solidFill>
            <a:schemeClr val="tx1"/>
          </a:solidFill>
          <a:latin typeface="Calibri" charset="0"/>
          <a:ea typeface="ＭＳ Ｐゴシック" charset="0"/>
        </a:defRPr>
      </a:lvl6pPr>
      <a:lvl7pPr marL="913905" algn="ctr" rtl="0" fontAlgn="base">
        <a:spcBef>
          <a:spcPct val="0"/>
        </a:spcBef>
        <a:spcAft>
          <a:spcPct val="0"/>
        </a:spcAft>
        <a:defRPr sz="4400">
          <a:solidFill>
            <a:schemeClr val="tx1"/>
          </a:solidFill>
          <a:latin typeface="Calibri" charset="0"/>
          <a:ea typeface="ＭＳ Ｐゴシック" charset="0"/>
        </a:defRPr>
      </a:lvl7pPr>
      <a:lvl8pPr marL="1370852" algn="ctr" rtl="0" fontAlgn="base">
        <a:spcBef>
          <a:spcPct val="0"/>
        </a:spcBef>
        <a:spcAft>
          <a:spcPct val="0"/>
        </a:spcAft>
        <a:defRPr sz="4400">
          <a:solidFill>
            <a:schemeClr val="tx1"/>
          </a:solidFill>
          <a:latin typeface="Calibri" charset="0"/>
          <a:ea typeface="ＭＳ Ｐゴシック" charset="0"/>
        </a:defRPr>
      </a:lvl8pPr>
      <a:lvl9pPr marL="1827807" algn="ctr" rtl="0" fontAlgn="base">
        <a:spcBef>
          <a:spcPct val="0"/>
        </a:spcBef>
        <a:spcAft>
          <a:spcPct val="0"/>
        </a:spcAft>
        <a:defRPr sz="4400">
          <a:solidFill>
            <a:schemeClr val="tx1"/>
          </a:solidFill>
          <a:latin typeface="Calibri" charset="0"/>
          <a:ea typeface="ＭＳ Ｐゴシック" charset="0"/>
        </a:defRPr>
      </a:lvl9pPr>
    </p:titleStyle>
    <p:bodyStyle>
      <a:lvl1pPr marL="342713" indent="-34271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543" indent="-28559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374" indent="-22847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329"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278"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228"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1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130"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0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905" rtl="0" eaLnBrk="1" latinLnBrk="0" hangingPunct="1">
        <a:defRPr sz="1800" kern="1200">
          <a:solidFill>
            <a:schemeClr val="tx1"/>
          </a:solidFill>
          <a:latin typeface="+mn-lt"/>
          <a:ea typeface="+mn-ea"/>
          <a:cs typeface="+mn-cs"/>
        </a:defRPr>
      </a:lvl1pPr>
      <a:lvl2pPr marL="456952" algn="l" defTabSz="913905" rtl="0" eaLnBrk="1" latinLnBrk="0" hangingPunct="1">
        <a:defRPr sz="1800" kern="1200">
          <a:solidFill>
            <a:schemeClr val="tx1"/>
          </a:solidFill>
          <a:latin typeface="+mn-lt"/>
          <a:ea typeface="+mn-ea"/>
          <a:cs typeface="+mn-cs"/>
        </a:defRPr>
      </a:lvl2pPr>
      <a:lvl3pPr marL="913905" algn="l" defTabSz="913905" rtl="0" eaLnBrk="1" latinLnBrk="0" hangingPunct="1">
        <a:defRPr sz="1800" kern="1200">
          <a:solidFill>
            <a:schemeClr val="tx1"/>
          </a:solidFill>
          <a:latin typeface="+mn-lt"/>
          <a:ea typeface="+mn-ea"/>
          <a:cs typeface="+mn-cs"/>
        </a:defRPr>
      </a:lvl3pPr>
      <a:lvl4pPr marL="1370852" algn="l" defTabSz="913905" rtl="0" eaLnBrk="1" latinLnBrk="0" hangingPunct="1">
        <a:defRPr sz="1800" kern="1200">
          <a:solidFill>
            <a:schemeClr val="tx1"/>
          </a:solidFill>
          <a:latin typeface="+mn-lt"/>
          <a:ea typeface="+mn-ea"/>
          <a:cs typeface="+mn-cs"/>
        </a:defRPr>
      </a:lvl4pPr>
      <a:lvl5pPr marL="1827807" algn="l" defTabSz="913905" rtl="0" eaLnBrk="1" latinLnBrk="0" hangingPunct="1">
        <a:defRPr sz="1800" kern="1200">
          <a:solidFill>
            <a:schemeClr val="tx1"/>
          </a:solidFill>
          <a:latin typeface="+mn-lt"/>
          <a:ea typeface="+mn-ea"/>
          <a:cs typeface="+mn-cs"/>
        </a:defRPr>
      </a:lvl5pPr>
      <a:lvl6pPr marL="2284752" algn="l" defTabSz="913905" rtl="0" eaLnBrk="1" latinLnBrk="0" hangingPunct="1">
        <a:defRPr sz="1800" kern="1200">
          <a:solidFill>
            <a:schemeClr val="tx1"/>
          </a:solidFill>
          <a:latin typeface="+mn-lt"/>
          <a:ea typeface="+mn-ea"/>
          <a:cs typeface="+mn-cs"/>
        </a:defRPr>
      </a:lvl6pPr>
      <a:lvl7pPr marL="2741704" algn="l" defTabSz="913905" rtl="0" eaLnBrk="1" latinLnBrk="0" hangingPunct="1">
        <a:defRPr sz="1800" kern="1200">
          <a:solidFill>
            <a:schemeClr val="tx1"/>
          </a:solidFill>
          <a:latin typeface="+mn-lt"/>
          <a:ea typeface="+mn-ea"/>
          <a:cs typeface="+mn-cs"/>
        </a:defRPr>
      </a:lvl7pPr>
      <a:lvl8pPr marL="3198654" algn="l" defTabSz="913905" rtl="0" eaLnBrk="1" latinLnBrk="0" hangingPunct="1">
        <a:defRPr sz="1800" kern="1200">
          <a:solidFill>
            <a:schemeClr val="tx1"/>
          </a:solidFill>
          <a:latin typeface="+mn-lt"/>
          <a:ea typeface="+mn-ea"/>
          <a:cs typeface="+mn-cs"/>
        </a:defRPr>
      </a:lvl8pPr>
      <a:lvl9pPr marL="3655603" algn="l" defTabSz="913905"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defTabSz="914400" fontAlgn="base">
              <a:spcBef>
                <a:spcPct val="0"/>
              </a:spcBef>
              <a:spcAft>
                <a:spcPct val="0"/>
              </a:spcAft>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defTabSz="914400" fontAlgn="base">
              <a:spcBef>
                <a:spcPct val="0"/>
              </a:spcBef>
              <a:spcAft>
                <a:spcPct val="0"/>
              </a:spcAft>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defTabSz="914400" fontAlgn="base">
              <a:spcBef>
                <a:spcPct val="0"/>
              </a:spcBef>
              <a:spcAft>
                <a:spcPct val="0"/>
              </a:spcAft>
              <a:defRPr/>
            </a:pPr>
            <a:fld id="{6C6D7F57-4176-F047-9210-CC3DD19210E1}" type="slidenum">
              <a:rPr lang="en-US" altLang="zh-CN"/>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1389637853"/>
      </p:ext>
    </p:extLst>
  </p:cSld>
  <p:clrMap bg1="lt1" tx1="dk1" bg2="lt2" tx2="dk2" accent1="accent1" accent2="accent2" accent3="accent3" accent4="accent4" accent5="accent5" accent6="accent6" hlink="hlink" folHlink="folHlink"/>
  <p:sldLayoutIdLst>
    <p:sldLayoutId id="2147485458" r:id="rId1"/>
    <p:sldLayoutId id="2147485459" r:id="rId2"/>
    <p:sldLayoutId id="2147485460" r:id="rId3"/>
    <p:sldLayoutId id="2147485461" r:id="rId4"/>
    <p:sldLayoutId id="2147485462" r:id="rId5"/>
    <p:sldLayoutId id="2147485463" r:id="rId6"/>
    <p:sldLayoutId id="2147485464" r:id="rId7"/>
    <p:sldLayoutId id="2147485465" r:id="rId8"/>
    <p:sldLayoutId id="2147485466" r:id="rId9"/>
    <p:sldLayoutId id="2147485467" r:id="rId10"/>
    <p:sldLayoutId id="2147485468"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20" tIns="46011" rIns="92020" bIns="46011"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87" tIns="45693" rIns="91387" bIns="456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8425545"/>
      </p:ext>
    </p:extLst>
  </p:cSld>
  <p:clrMap bg1="lt1" tx1="dk1" bg2="lt2" tx2="dk2" accent1="accent1" accent2="accent2" accent3="accent3" accent4="accent4" accent5="accent5" accent6="accent6" hlink="hlink" folHlink="folHlink"/>
  <p:sldLayoutIdLst>
    <p:sldLayoutId id="2147485470" r:id="rId1"/>
    <p:sldLayoutId id="2147485471" r:id="rId2"/>
    <p:sldLayoutId id="2147485472" r:id="rId3"/>
    <p:sldLayoutId id="2147485473" r:id="rId4"/>
    <p:sldLayoutId id="2147485474" r:id="rId5"/>
    <p:sldLayoutId id="2147485475" r:id="rId6"/>
    <p:sldLayoutId id="2147485476" r:id="rId7"/>
    <p:sldLayoutId id="2147485477" r:id="rId8"/>
    <p:sldLayoutId id="2147485478" r:id="rId9"/>
    <p:sldLayoutId id="2147485479" r:id="rId10"/>
    <p:sldLayoutId id="214748548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933" algn="ctr" rtl="0" fontAlgn="base">
        <a:spcBef>
          <a:spcPct val="0"/>
        </a:spcBef>
        <a:spcAft>
          <a:spcPct val="0"/>
        </a:spcAft>
        <a:defRPr sz="4400">
          <a:solidFill>
            <a:schemeClr val="tx2"/>
          </a:solidFill>
          <a:latin typeface="Times New Roman" pitchFamily="-110" charset="0"/>
        </a:defRPr>
      </a:lvl6pPr>
      <a:lvl7pPr marL="913865" algn="ctr" rtl="0" fontAlgn="base">
        <a:spcBef>
          <a:spcPct val="0"/>
        </a:spcBef>
        <a:spcAft>
          <a:spcPct val="0"/>
        </a:spcAft>
        <a:defRPr sz="4400">
          <a:solidFill>
            <a:schemeClr val="tx2"/>
          </a:solidFill>
          <a:latin typeface="Times New Roman" pitchFamily="-110" charset="0"/>
        </a:defRPr>
      </a:lvl7pPr>
      <a:lvl8pPr marL="1370799" algn="ctr" rtl="0" fontAlgn="base">
        <a:spcBef>
          <a:spcPct val="0"/>
        </a:spcBef>
        <a:spcAft>
          <a:spcPct val="0"/>
        </a:spcAft>
        <a:defRPr sz="4400">
          <a:solidFill>
            <a:schemeClr val="tx2"/>
          </a:solidFill>
          <a:latin typeface="Times New Roman" pitchFamily="-110" charset="0"/>
        </a:defRPr>
      </a:lvl8pPr>
      <a:lvl9pPr marL="1827731" algn="ctr" rtl="0" fontAlgn="base">
        <a:spcBef>
          <a:spcPct val="0"/>
        </a:spcBef>
        <a:spcAft>
          <a:spcPct val="0"/>
        </a:spcAft>
        <a:defRPr sz="4400">
          <a:solidFill>
            <a:schemeClr val="tx2"/>
          </a:solidFill>
          <a:latin typeface="Times New Roman" pitchFamily="-110" charset="0"/>
        </a:defRPr>
      </a:lvl9pPr>
    </p:titleStyle>
    <p:bodyStyle>
      <a:lvl1pPr marL="342699" indent="-34269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515" indent="-2855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2333" indent="-22846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9264"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6197"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3130" indent="-228465" algn="l" rtl="0" fontAlgn="base">
        <a:spcBef>
          <a:spcPct val="20000"/>
        </a:spcBef>
        <a:spcAft>
          <a:spcPct val="0"/>
        </a:spcAft>
        <a:buChar char="•"/>
        <a:defRPr sz="2000">
          <a:solidFill>
            <a:schemeClr val="tx1"/>
          </a:solidFill>
          <a:latin typeface="+mn-lt"/>
          <a:ea typeface="ＭＳ Ｐゴシック" pitchFamily="-110" charset="-128"/>
        </a:defRPr>
      </a:lvl6pPr>
      <a:lvl7pPr marL="2970064" indent="-228465" algn="l" rtl="0" fontAlgn="base">
        <a:spcBef>
          <a:spcPct val="20000"/>
        </a:spcBef>
        <a:spcAft>
          <a:spcPct val="0"/>
        </a:spcAft>
        <a:buChar char="•"/>
        <a:defRPr sz="2000">
          <a:solidFill>
            <a:schemeClr val="tx1"/>
          </a:solidFill>
          <a:latin typeface="+mn-lt"/>
          <a:ea typeface="ＭＳ Ｐゴシック" pitchFamily="-110" charset="-128"/>
        </a:defRPr>
      </a:lvl7pPr>
      <a:lvl8pPr marL="3426996" indent="-228465" algn="l" rtl="0" fontAlgn="base">
        <a:spcBef>
          <a:spcPct val="20000"/>
        </a:spcBef>
        <a:spcAft>
          <a:spcPct val="0"/>
        </a:spcAft>
        <a:buChar char="•"/>
        <a:defRPr sz="2000">
          <a:solidFill>
            <a:schemeClr val="tx1"/>
          </a:solidFill>
          <a:latin typeface="+mn-lt"/>
          <a:ea typeface="ＭＳ Ｐゴシック" pitchFamily="-110" charset="-128"/>
        </a:defRPr>
      </a:lvl8pPr>
      <a:lvl9pPr marL="3883927" indent="-22846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933" rtl="0" eaLnBrk="1" latinLnBrk="0" hangingPunct="1">
        <a:defRPr sz="1800" kern="1200">
          <a:solidFill>
            <a:schemeClr val="tx1"/>
          </a:solidFill>
          <a:latin typeface="+mn-lt"/>
          <a:ea typeface="+mn-ea"/>
          <a:cs typeface="+mn-cs"/>
        </a:defRPr>
      </a:lvl1pPr>
      <a:lvl2pPr marL="456933" algn="l" defTabSz="456933" rtl="0" eaLnBrk="1" latinLnBrk="0" hangingPunct="1">
        <a:defRPr sz="1800" kern="1200">
          <a:solidFill>
            <a:schemeClr val="tx1"/>
          </a:solidFill>
          <a:latin typeface="+mn-lt"/>
          <a:ea typeface="+mn-ea"/>
          <a:cs typeface="+mn-cs"/>
        </a:defRPr>
      </a:lvl2pPr>
      <a:lvl3pPr marL="913865" algn="l" defTabSz="456933" rtl="0" eaLnBrk="1" latinLnBrk="0" hangingPunct="1">
        <a:defRPr sz="1800" kern="1200">
          <a:solidFill>
            <a:schemeClr val="tx1"/>
          </a:solidFill>
          <a:latin typeface="+mn-lt"/>
          <a:ea typeface="+mn-ea"/>
          <a:cs typeface="+mn-cs"/>
        </a:defRPr>
      </a:lvl3pPr>
      <a:lvl4pPr marL="1370799" algn="l" defTabSz="456933" rtl="0" eaLnBrk="1" latinLnBrk="0" hangingPunct="1">
        <a:defRPr sz="1800" kern="1200">
          <a:solidFill>
            <a:schemeClr val="tx1"/>
          </a:solidFill>
          <a:latin typeface="+mn-lt"/>
          <a:ea typeface="+mn-ea"/>
          <a:cs typeface="+mn-cs"/>
        </a:defRPr>
      </a:lvl4pPr>
      <a:lvl5pPr marL="1827731" algn="l" defTabSz="456933" rtl="0" eaLnBrk="1" latinLnBrk="0" hangingPunct="1">
        <a:defRPr sz="1800" kern="1200">
          <a:solidFill>
            <a:schemeClr val="tx1"/>
          </a:solidFill>
          <a:latin typeface="+mn-lt"/>
          <a:ea typeface="+mn-ea"/>
          <a:cs typeface="+mn-cs"/>
        </a:defRPr>
      </a:lvl5pPr>
      <a:lvl6pPr marL="2284665" algn="l" defTabSz="456933" rtl="0" eaLnBrk="1" latinLnBrk="0" hangingPunct="1">
        <a:defRPr sz="1800" kern="1200">
          <a:solidFill>
            <a:schemeClr val="tx1"/>
          </a:solidFill>
          <a:latin typeface="+mn-lt"/>
          <a:ea typeface="+mn-ea"/>
          <a:cs typeface="+mn-cs"/>
        </a:defRPr>
      </a:lvl6pPr>
      <a:lvl7pPr marL="2741596" algn="l" defTabSz="456933" rtl="0" eaLnBrk="1" latinLnBrk="0" hangingPunct="1">
        <a:defRPr sz="1800" kern="1200">
          <a:solidFill>
            <a:schemeClr val="tx1"/>
          </a:solidFill>
          <a:latin typeface="+mn-lt"/>
          <a:ea typeface="+mn-ea"/>
          <a:cs typeface="+mn-cs"/>
        </a:defRPr>
      </a:lvl7pPr>
      <a:lvl8pPr marL="3198530" algn="l" defTabSz="456933" rtl="0" eaLnBrk="1" latinLnBrk="0" hangingPunct="1">
        <a:defRPr sz="1800" kern="1200">
          <a:solidFill>
            <a:schemeClr val="tx1"/>
          </a:solidFill>
          <a:latin typeface="+mn-lt"/>
          <a:ea typeface="+mn-ea"/>
          <a:cs typeface="+mn-cs"/>
        </a:defRPr>
      </a:lvl8pPr>
      <a:lvl9pPr marL="3655460" algn="l" defTabSz="45693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xml"/><Relationship Id="rId1" Type="http://schemas.openxmlformats.org/officeDocument/2006/relationships/slideLayout" Target="../slideLayouts/slideLayout82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8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476.xml"/><Relationship Id="rId1" Type="http://schemas.openxmlformats.org/officeDocument/2006/relationships/themeOverride" Target="../theme/themeOverride34.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476.xml"/><Relationship Id="rId1" Type="http://schemas.openxmlformats.org/officeDocument/2006/relationships/themeOverride" Target="../theme/themeOverride35.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476.xml"/><Relationship Id="rId1" Type="http://schemas.openxmlformats.org/officeDocument/2006/relationships/themeOverride" Target="../theme/themeOverride36.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476.xml"/><Relationship Id="rId1" Type="http://schemas.openxmlformats.org/officeDocument/2006/relationships/themeOverride" Target="../theme/themeOverride37.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476.xml"/><Relationship Id="rId1" Type="http://schemas.openxmlformats.org/officeDocument/2006/relationships/themeOverride" Target="../theme/themeOverride38.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476.xml"/><Relationship Id="rId1" Type="http://schemas.openxmlformats.org/officeDocument/2006/relationships/themeOverride" Target="../theme/themeOverride39.xml"/></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40.xml"/></Relationships>
</file>

<file path=ppt/slides/_rels/slide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xml"/><Relationship Id="rId1" Type="http://schemas.openxmlformats.org/officeDocument/2006/relationships/slideLayout" Target="../slideLayouts/slideLayout900.xml"/><Relationship Id="rId4" Type="http://schemas.openxmlformats.org/officeDocument/2006/relationships/image" Target="../media/image33.jpe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111.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4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13.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3.xml"/></Relationships>
</file>

<file path=ppt/slides/_rels/slide117.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4.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5.xml"/></Relationships>
</file>

<file path=ppt/slides/_rels/slide119.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465.xml"/></Relationships>
</file>

<file path=ppt/slides/_rels/slide1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848.xml"/></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6.xml"/></Relationships>
</file>

<file path=ppt/slides/_rels/slide12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slideLayout" Target="../slideLayouts/slideLayout476.xml"/><Relationship Id="rId1" Type="http://schemas.openxmlformats.org/officeDocument/2006/relationships/themeOverride" Target="../theme/themeOverride47.xml"/><Relationship Id="rId4" Type="http://schemas.openxmlformats.org/officeDocument/2006/relationships/image" Target="../media/image99.jpeg"/></Relationships>
</file>

<file path=ppt/slides/_rels/slide122.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8.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4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0.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1.xml"/></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2.xml"/></Relationships>
</file>

<file path=ppt/slides/_rels/slide129.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3.xml"/></Relationships>
</file>

<file path=ppt/slides/_rels/slide1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8.xml"/><Relationship Id="rId1" Type="http://schemas.openxmlformats.org/officeDocument/2006/relationships/slideLayout" Target="../slideLayouts/slideLayout848.xm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4.xml"/></Relationships>
</file>

<file path=ppt/slides/_rels/slide131.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5.xml"/></Relationships>
</file>

<file path=ppt/slides/_rels/slide13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slideLayout" Target="../slideLayouts/slideLayout476.xml"/><Relationship Id="rId1" Type="http://schemas.openxmlformats.org/officeDocument/2006/relationships/themeOverride" Target="../theme/themeOverride56.xml"/><Relationship Id="rId4" Type="http://schemas.openxmlformats.org/officeDocument/2006/relationships/image" Target="../media/image99.jpe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xml"/><Relationship Id="rId1" Type="http://schemas.openxmlformats.org/officeDocument/2006/relationships/slideLayout" Target="../slideLayouts/slideLayout848.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4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slideLayout" Target="../slideLayouts/slideLayout476.xml"/><Relationship Id="rId1" Type="http://schemas.openxmlformats.org/officeDocument/2006/relationships/themeOverride" Target="../theme/themeOverride57.xml"/></Relationships>
</file>

<file path=ppt/slides/_rels/slide142.xml.rels><?xml version="1.0" encoding="UTF-8" standalone="yes"?>
<Relationships xmlns="http://schemas.openxmlformats.org/package/2006/relationships"><Relationship Id="rId2" Type="http://schemas.openxmlformats.org/officeDocument/2006/relationships/image" Target="../media/image101.gif"/><Relationship Id="rId1" Type="http://schemas.openxmlformats.org/officeDocument/2006/relationships/slideLayout" Target="../slideLayouts/slideLayout465.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504.xml"/><Relationship Id="rId1" Type="http://schemas.openxmlformats.org/officeDocument/2006/relationships/themeOverride" Target="../theme/themeOverride58.xml"/></Relationships>
</file>

<file path=ppt/slides/_rels/slide14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slideLayout" Target="../slideLayouts/slideLayout476.xml"/><Relationship Id="rId1" Type="http://schemas.openxmlformats.org/officeDocument/2006/relationships/themeOverride" Target="../theme/themeOverride59.xml"/></Relationships>
</file>

<file path=ppt/slides/_rels/slide14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slideLayout" Target="../slideLayouts/slideLayout476.xml"/><Relationship Id="rId1" Type="http://schemas.openxmlformats.org/officeDocument/2006/relationships/themeOverride" Target="../theme/themeOverride60.xml"/></Relationships>
</file>

<file path=ppt/slides/_rels/slide14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slideLayout" Target="../slideLayouts/slideLayout476.xml"/><Relationship Id="rId1" Type="http://schemas.openxmlformats.org/officeDocument/2006/relationships/themeOverride" Target="../theme/themeOverride61.xml"/></Relationships>
</file>

<file path=ppt/slides/_rels/slide147.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62.xml"/></Relationships>
</file>

<file path=ppt/slides/_rels/slide148.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63.xml"/></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64.xml"/></Relationships>
</file>

<file path=ppt/slides/_rels/slide1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xml"/><Relationship Id="rId1" Type="http://schemas.openxmlformats.org/officeDocument/2006/relationships/slideLayout" Target="../slideLayouts/slideLayout848.xml"/><Relationship Id="rId5" Type="http://schemas.openxmlformats.org/officeDocument/2006/relationships/image" Target="../media/image39.jpeg"/><Relationship Id="rId4" Type="http://schemas.openxmlformats.org/officeDocument/2006/relationships/image" Target="../media/image38.jpeg"/></Relationships>
</file>

<file path=ppt/slides/_rels/slide150.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65.xml"/></Relationships>
</file>

<file path=ppt/slides/_rels/slide15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4.xml"/><Relationship Id="rId1" Type="http://schemas.openxmlformats.org/officeDocument/2006/relationships/slideLayout" Target="../slideLayouts/slideLayout848.xml"/></Relationships>
</file>

<file path=ppt/slides/_rels/slide152.xml.rels><?xml version="1.0" encoding="UTF-8" standalone="yes"?>
<Relationships xmlns="http://schemas.openxmlformats.org/package/2006/relationships"><Relationship Id="rId3" Type="http://schemas.openxmlformats.org/officeDocument/2006/relationships/video" Target="../media/media1.mp4"/><Relationship Id="rId2" Type="http://schemas.microsoft.com/office/2007/relationships/media" Target="../media/media1.mp4"/><Relationship Id="rId1" Type="http://schemas.openxmlformats.org/officeDocument/2006/relationships/themeOverride" Target="../theme/themeOverride66.xml"/><Relationship Id="rId6" Type="http://schemas.openxmlformats.org/officeDocument/2006/relationships/image" Target="../media/image61.png"/><Relationship Id="rId5" Type="http://schemas.openxmlformats.org/officeDocument/2006/relationships/notesSlide" Target="../notesSlides/notesSlide75.xml"/><Relationship Id="rId4" Type="http://schemas.openxmlformats.org/officeDocument/2006/relationships/slideLayout" Target="../slideLayouts/slideLayout413.xml"/></Relationships>
</file>

<file path=ppt/slides/_rels/slide15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76.xml"/><Relationship Id="rId1" Type="http://schemas.openxmlformats.org/officeDocument/2006/relationships/slideLayout" Target="../slideLayouts/slideLayout848.xml"/></Relationships>
</file>

<file path=ppt/slides/_rels/slide154.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77.xml"/><Relationship Id="rId1" Type="http://schemas.openxmlformats.org/officeDocument/2006/relationships/slideLayout" Target="../slideLayouts/slideLayout848.xml"/></Relationships>
</file>

<file path=ppt/slides/_rels/slide15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934.xml"/></Relationships>
</file>

<file path=ppt/slides/_rels/slide15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79.xml"/><Relationship Id="rId1" Type="http://schemas.openxmlformats.org/officeDocument/2006/relationships/slideLayout" Target="../slideLayouts/slideLayout848.xml"/></Relationships>
</file>

<file path=ppt/slides/_rels/slide15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80.xml"/><Relationship Id="rId1" Type="http://schemas.openxmlformats.org/officeDocument/2006/relationships/slideLayout" Target="../slideLayouts/slideLayout848.xml"/></Relationships>
</file>

<file path=ppt/slides/_rels/slide15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1.xml"/><Relationship Id="rId1" Type="http://schemas.openxmlformats.org/officeDocument/2006/relationships/slideLayout" Target="../slideLayouts/slideLayout848.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835.xml"/></Relationships>
</file>

<file path=ppt/slides/_rels/slide1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1.xml"/><Relationship Id="rId1" Type="http://schemas.openxmlformats.org/officeDocument/2006/relationships/slideLayout" Target="../slideLayouts/slideLayout848.xml"/></Relationships>
</file>

<file path=ppt/slides/_rels/slide16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83.xml"/><Relationship Id="rId1" Type="http://schemas.openxmlformats.org/officeDocument/2006/relationships/slideLayout" Target="../slideLayouts/slideLayout905.xml"/></Relationships>
</file>

<file path=ppt/slides/_rels/slide16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4.xml"/><Relationship Id="rId1" Type="http://schemas.openxmlformats.org/officeDocument/2006/relationships/slideLayout" Target="../slideLayouts/slideLayout848.xml"/></Relationships>
</file>

<file path=ppt/slides/_rels/slide162.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5.xml"/><Relationship Id="rId1" Type="http://schemas.openxmlformats.org/officeDocument/2006/relationships/slideLayout" Target="../slideLayouts/slideLayout848.xml"/></Relationships>
</file>

<file path=ppt/slides/_rels/slide16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6.xml"/><Relationship Id="rId1" Type="http://schemas.openxmlformats.org/officeDocument/2006/relationships/slideLayout" Target="../slideLayouts/slideLayout18.xml"/></Relationships>
</file>

<file path=ppt/slides/_rels/slide164.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944.xml"/></Relationships>
</file>

<file path=ppt/slides/_rels/slide16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7.xml"/><Relationship Id="rId1" Type="http://schemas.openxmlformats.org/officeDocument/2006/relationships/slideLayout" Target="../slideLayouts/slideLayout854.xml"/></Relationships>
</file>

<file path=ppt/slides/_rels/slide16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8.xml"/><Relationship Id="rId1" Type="http://schemas.openxmlformats.org/officeDocument/2006/relationships/slideLayout" Target="../slideLayouts/slideLayout848.xml"/></Relationships>
</file>

<file path=ppt/slides/_rels/slide16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9.xml"/><Relationship Id="rId1" Type="http://schemas.openxmlformats.org/officeDocument/2006/relationships/slideLayout" Target="../slideLayouts/slideLayout848.xml"/><Relationship Id="rId5" Type="http://schemas.openxmlformats.org/officeDocument/2006/relationships/image" Target="../media/image39.jpeg"/><Relationship Id="rId4" Type="http://schemas.openxmlformats.org/officeDocument/2006/relationships/image" Target="../media/image38.jpe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16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111.jpeg"/><Relationship Id="rId1" Type="http://schemas.openxmlformats.org/officeDocument/2006/relationships/slideLayout" Target="../slideLayouts/slideLayout520.xml"/><Relationship Id="rId4" Type="http://schemas.openxmlformats.org/officeDocument/2006/relationships/image" Target="../media/image113.jpeg"/></Relationships>
</file>

<file path=ppt/slides/_rels/slide1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2.xml"/><Relationship Id="rId1" Type="http://schemas.openxmlformats.org/officeDocument/2006/relationships/slideLayout" Target="../slideLayouts/slideLayout848.xml"/></Relationships>
</file>

<file path=ppt/slides/_rels/slide17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90.xml"/><Relationship Id="rId1" Type="http://schemas.openxmlformats.org/officeDocument/2006/relationships/slideLayout" Target="../slideLayouts/slideLayout538.xml"/></Relationships>
</file>

<file path=ppt/slides/_rels/slide17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1.xml"/><Relationship Id="rId1" Type="http://schemas.openxmlformats.org/officeDocument/2006/relationships/slideLayout" Target="../slideLayouts/slideLayout538.xml"/></Relationships>
</file>

<file path=ppt/slides/_rels/slide172.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92.xml"/><Relationship Id="rId1" Type="http://schemas.openxmlformats.org/officeDocument/2006/relationships/slideLayout" Target="../slideLayouts/slideLayout538.xml"/></Relationships>
</file>

<file path=ppt/slides/_rels/slide17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3.xml"/><Relationship Id="rId1" Type="http://schemas.openxmlformats.org/officeDocument/2006/relationships/slideLayout" Target="../slideLayouts/slideLayout538.xml"/></Relationships>
</file>

<file path=ppt/slides/_rels/slide17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4.xml"/><Relationship Id="rId1" Type="http://schemas.openxmlformats.org/officeDocument/2006/relationships/slideLayout" Target="../slideLayouts/slideLayout538.xml"/></Relationships>
</file>

<file path=ppt/slides/_rels/slide17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5.xml"/><Relationship Id="rId1" Type="http://schemas.openxmlformats.org/officeDocument/2006/relationships/slideLayout" Target="../slideLayouts/slideLayout538.xml"/></Relationships>
</file>

<file path=ppt/slides/_rels/slide17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6.xml"/><Relationship Id="rId1" Type="http://schemas.openxmlformats.org/officeDocument/2006/relationships/slideLayout" Target="../slideLayouts/slideLayout538.xml"/></Relationships>
</file>

<file path=ppt/slides/_rels/slide17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7.xml"/><Relationship Id="rId1" Type="http://schemas.openxmlformats.org/officeDocument/2006/relationships/slideLayout" Target="../slideLayouts/slideLayout538.xml"/></Relationships>
</file>

<file path=ppt/slides/_rels/slide178.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8.xml"/><Relationship Id="rId1" Type="http://schemas.openxmlformats.org/officeDocument/2006/relationships/slideLayout" Target="../slideLayouts/slideLayout538.xml"/></Relationships>
</file>

<file path=ppt/slides/_rels/slide17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9.xml"/><Relationship Id="rId1" Type="http://schemas.openxmlformats.org/officeDocument/2006/relationships/slideLayout" Target="../slideLayouts/slideLayout53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48.xml"/></Relationships>
</file>

<file path=ppt/slides/_rels/slide18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00.xml"/><Relationship Id="rId1" Type="http://schemas.openxmlformats.org/officeDocument/2006/relationships/slideLayout" Target="../slideLayouts/slideLayout538.xml"/></Relationships>
</file>

<file path=ppt/slides/_rels/slide18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01.xml"/><Relationship Id="rId1" Type="http://schemas.openxmlformats.org/officeDocument/2006/relationships/slideLayout" Target="../slideLayouts/slideLayout443.xml"/></Relationships>
</file>

<file path=ppt/slides/_rels/slide18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2.xml"/><Relationship Id="rId1" Type="http://schemas.openxmlformats.org/officeDocument/2006/relationships/slideLayout" Target="../slideLayouts/slideLayout538.xml"/></Relationships>
</file>

<file path=ppt/slides/_rels/slide18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03.xml"/><Relationship Id="rId1" Type="http://schemas.openxmlformats.org/officeDocument/2006/relationships/slideLayout" Target="../slideLayouts/slideLayout538.xml"/></Relationships>
</file>

<file path=ppt/slides/_rels/slide18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04.xml"/><Relationship Id="rId1" Type="http://schemas.openxmlformats.org/officeDocument/2006/relationships/slideLayout" Target="../slideLayouts/slideLayout538.xml"/></Relationships>
</file>

<file path=ppt/slides/_rels/slide185.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5.xml"/><Relationship Id="rId1" Type="http://schemas.openxmlformats.org/officeDocument/2006/relationships/slideLayout" Target="../slideLayouts/slideLayout538.xml"/></Relationships>
</file>

<file path=ppt/slides/_rels/slide18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6.xml"/><Relationship Id="rId1" Type="http://schemas.openxmlformats.org/officeDocument/2006/relationships/slideLayout" Target="../slideLayouts/slideLayout538.xml"/></Relationships>
</file>

<file path=ppt/slides/_rels/slide187.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29.jpeg"/><Relationship Id="rId1" Type="http://schemas.openxmlformats.org/officeDocument/2006/relationships/slideLayout" Target="../slideLayouts/slideLayout735.xml"/><Relationship Id="rId4" Type="http://schemas.openxmlformats.org/officeDocument/2006/relationships/hyperlink" Target="http://www.LumoProject.com" TargetMode="External"/></Relationships>
</file>

<file path=ppt/slides/_rels/slide188.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notesSlide" Target="../notesSlides/notesSlide107.xml"/><Relationship Id="rId1" Type="http://schemas.openxmlformats.org/officeDocument/2006/relationships/slideLayout" Target="../slideLayouts/slideLayout18.xml"/><Relationship Id="rId4" Type="http://schemas.openxmlformats.org/officeDocument/2006/relationships/image" Target="../media/image62.jpeg"/></Relationships>
</file>

<file path=ppt/slides/_rels/slide189.xml.rels><?xml version="1.0" encoding="UTF-8" standalone="yes"?>
<Relationships xmlns="http://schemas.openxmlformats.org/package/2006/relationships"><Relationship Id="rId2" Type="http://schemas.openxmlformats.org/officeDocument/2006/relationships/slideLayout" Target="../slideLayouts/slideLayout515.xml"/><Relationship Id="rId1" Type="http://schemas.openxmlformats.org/officeDocument/2006/relationships/themeOverride" Target="../theme/themeOverride67.xml"/></Relationships>
</file>

<file path=ppt/slides/_rels/slide1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4.xml"/><Relationship Id="rId1" Type="http://schemas.openxmlformats.org/officeDocument/2006/relationships/slideLayout" Target="../slideLayouts/slideLayout905.xml"/></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549.xml"/><Relationship Id="rId1" Type="http://schemas.openxmlformats.org/officeDocument/2006/relationships/tags" Target="../tags/tag1.xml"/><Relationship Id="rId4" Type="http://schemas.openxmlformats.org/officeDocument/2006/relationships/image" Target="../media/image130.jpeg"/></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560.xml"/><Relationship Id="rId1" Type="http://schemas.openxmlformats.org/officeDocument/2006/relationships/tags" Target="../tags/tag2.xml"/><Relationship Id="rId5" Type="http://schemas.openxmlformats.org/officeDocument/2006/relationships/image" Target="../media/image132.jpeg"/><Relationship Id="rId4" Type="http://schemas.openxmlformats.org/officeDocument/2006/relationships/image" Target="../media/image131.jpeg"/></Relationships>
</file>

<file path=ppt/slides/_rels/slide192.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10.xml"/><Relationship Id="rId1" Type="http://schemas.openxmlformats.org/officeDocument/2006/relationships/slideLayout" Target="../slideLayouts/slideLayout576.xml"/></Relationships>
</file>

<file path=ppt/slides/_rels/slide193.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570.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582.xml"/><Relationship Id="rId1" Type="http://schemas.openxmlformats.org/officeDocument/2006/relationships/tags" Target="../tags/tag3.xml"/><Relationship Id="rId4" Type="http://schemas.openxmlformats.org/officeDocument/2006/relationships/image" Target="../media/image135.jpeg"/></Relationships>
</file>

<file path=ppt/slides/_rels/slide19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12.xml"/><Relationship Id="rId1" Type="http://schemas.openxmlformats.org/officeDocument/2006/relationships/slideLayout" Target="../slideLayouts/slideLayout560.xml"/></Relationships>
</file>

<file path=ppt/slides/_rels/slide19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3.xml"/><Relationship Id="rId1" Type="http://schemas.openxmlformats.org/officeDocument/2006/relationships/slideLayout" Target="../slideLayouts/slideLayout582.xml"/></Relationships>
</file>

<file path=ppt/slides/_rels/slide19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14.xml"/><Relationship Id="rId1" Type="http://schemas.openxmlformats.org/officeDocument/2006/relationships/slideLayout" Target="../slideLayouts/slideLayout578.xml"/></Relationships>
</file>

<file path=ppt/slides/_rels/slide19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15.xml"/><Relationship Id="rId1" Type="http://schemas.openxmlformats.org/officeDocument/2006/relationships/slideLayout" Target="../slideLayouts/slideLayout232.xml"/></Relationships>
</file>

<file path=ppt/slides/_rels/slide19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6.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3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16.xml"/></Relationships>
</file>

<file path=ppt/slides/_rels/slide200.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818.xml"/></Relationships>
</file>

<file path=ppt/slides/_rels/slide201.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17.xml"/><Relationship Id="rId1" Type="http://schemas.openxmlformats.org/officeDocument/2006/relationships/slideLayout" Target="../slideLayouts/slideLayout18.xml"/><Relationship Id="rId4" Type="http://schemas.openxmlformats.org/officeDocument/2006/relationships/image" Target="../media/image143.jpe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63.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74.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74.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85.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85.xml"/></Relationships>
</file>

<file path=ppt/slides/_rels/slide207.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18.xml"/></Relationships>
</file>

<file path=ppt/slides/_rels/slide208.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23.xml"/><Relationship Id="rId1" Type="http://schemas.openxmlformats.org/officeDocument/2006/relationships/slideLayout" Target="../slideLayouts/slideLayout18.xml"/></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588.xml"/><Relationship Id="rId1" Type="http://schemas.openxmlformats.org/officeDocument/2006/relationships/themeOverride" Target="../theme/themeOverride68.xml"/><Relationship Id="rId4" Type="http://schemas.openxmlformats.org/officeDocument/2006/relationships/image" Target="../media/image146.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19.xml"/><Relationship Id="rId1" Type="http://schemas.openxmlformats.org/officeDocument/2006/relationships/themeOverride" Target="../theme/themeOverride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11.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588.xml"/><Relationship Id="rId1" Type="http://schemas.openxmlformats.org/officeDocument/2006/relationships/themeOverride" Target="../theme/themeOverride69.xml"/><Relationship Id="rId4" Type="http://schemas.openxmlformats.org/officeDocument/2006/relationships/image" Target="../media/image147.pn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1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26.xml"/><Relationship Id="rId1" Type="http://schemas.openxmlformats.org/officeDocument/2006/relationships/slideLayout" Target="../slideLayouts/slideLayout60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1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27.xml"/><Relationship Id="rId1" Type="http://schemas.openxmlformats.org/officeDocument/2006/relationships/slideLayout" Target="../slideLayouts/slideLayout1074.xml"/></Relationships>
</file>

<file path=ppt/slides/_rels/slide216.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28.xml"/><Relationship Id="rId1" Type="http://schemas.openxmlformats.org/officeDocument/2006/relationships/slideLayout" Target="../slideLayouts/slideLayout1087.xml"/><Relationship Id="rId4" Type="http://schemas.openxmlformats.org/officeDocument/2006/relationships/image" Target="../media/image151.pn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1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29.xml"/><Relationship Id="rId1" Type="http://schemas.openxmlformats.org/officeDocument/2006/relationships/slideLayout" Target="../slideLayouts/slideLayout600.xml"/></Relationships>
</file>

<file path=ppt/slides/_rels/slide219.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600.xml"/><Relationship Id="rId1" Type="http://schemas.openxmlformats.org/officeDocument/2006/relationships/themeOverride" Target="../theme/themeOverride70.xml"/><Relationship Id="rId5" Type="http://schemas.openxmlformats.org/officeDocument/2006/relationships/image" Target="../media/image153.png"/><Relationship Id="rId4" Type="http://schemas.openxmlformats.org/officeDocument/2006/relationships/image" Target="../media/image4.jpeg"/></Relationships>
</file>

<file path=ppt/slides/_rels/slide2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xml"/><Relationship Id="rId1" Type="http://schemas.openxmlformats.org/officeDocument/2006/relationships/slideLayout" Target="../slideLayouts/slideLayout420.xml"/></Relationships>
</file>

<file path=ppt/slides/_rels/slide220.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966.xml"/><Relationship Id="rId1" Type="http://schemas.openxmlformats.org/officeDocument/2006/relationships/themeOverride" Target="../theme/themeOverride71.xml"/></Relationships>
</file>

<file path=ppt/slides/_rels/slide221.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32.xml"/><Relationship Id="rId1" Type="http://schemas.openxmlformats.org/officeDocument/2006/relationships/slideLayout" Target="../slideLayouts/slideLayout971.xml"/></Relationships>
</file>

<file path=ppt/slides/_rels/slide22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33.xml"/><Relationship Id="rId1" Type="http://schemas.openxmlformats.org/officeDocument/2006/relationships/slideLayout" Target="../slideLayouts/slideLayout848.xml"/></Relationships>
</file>

<file path=ppt/slides/_rels/slide22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34.xml"/><Relationship Id="rId1" Type="http://schemas.openxmlformats.org/officeDocument/2006/relationships/slideLayout" Target="../slideLayouts/slideLayout848.xml"/><Relationship Id="rId5" Type="http://schemas.openxmlformats.org/officeDocument/2006/relationships/image" Target="../media/image39.jpeg"/><Relationship Id="rId4" Type="http://schemas.openxmlformats.org/officeDocument/2006/relationships/image" Target="../media/image38.jpeg"/></Relationships>
</file>

<file path=ppt/slides/_rels/slide22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35.xml"/><Relationship Id="rId1" Type="http://schemas.openxmlformats.org/officeDocument/2006/relationships/slideLayout" Target="../slideLayouts/slideLayout848.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26.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6.xml"/><Relationship Id="rId1" Type="http://schemas.openxmlformats.org/officeDocument/2006/relationships/slideLayout" Target="../slideLayouts/slideLayout1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2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37.xml"/><Relationship Id="rId1" Type="http://schemas.openxmlformats.org/officeDocument/2006/relationships/slideLayout" Target="../slideLayouts/slideLayout443.xml"/></Relationships>
</file>

<file path=ppt/slides/_rels/slide229.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600.xml"/><Relationship Id="rId1" Type="http://schemas.openxmlformats.org/officeDocument/2006/relationships/themeOverride" Target="../theme/themeOverride72.xml"/><Relationship Id="rId5" Type="http://schemas.openxmlformats.org/officeDocument/2006/relationships/image" Target="../media/image156.png"/><Relationship Id="rId4" Type="http://schemas.openxmlformats.org/officeDocument/2006/relationships/image" Target="../media/image4.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30.xml"/></Relationships>
</file>

<file path=ppt/slides/_rels/slide230.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39.xml"/><Relationship Id="rId1" Type="http://schemas.openxmlformats.org/officeDocument/2006/relationships/slideLayout" Target="../slideLayouts/slideLayout243.xml"/></Relationships>
</file>

<file path=ppt/slides/_rels/slide23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40.xml"/><Relationship Id="rId1" Type="http://schemas.openxmlformats.org/officeDocument/2006/relationships/slideLayout" Target="../slideLayouts/slideLayout18.xml"/></Relationships>
</file>

<file path=ppt/slides/_rels/slide23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41.xml"/><Relationship Id="rId1" Type="http://schemas.openxmlformats.org/officeDocument/2006/relationships/slideLayout" Target="../slideLayouts/slideLayout601.xml"/></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600.xml"/><Relationship Id="rId1" Type="http://schemas.openxmlformats.org/officeDocument/2006/relationships/themeOverride" Target="../theme/themeOverride73.xml"/><Relationship Id="rId5" Type="http://schemas.openxmlformats.org/officeDocument/2006/relationships/image" Target="../media/image160.png"/><Relationship Id="rId4" Type="http://schemas.openxmlformats.org/officeDocument/2006/relationships/image" Target="../media/image4.jpeg"/></Relationships>
</file>

<file path=ppt/slides/_rels/slide234.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3.xml"/><Relationship Id="rId1" Type="http://schemas.openxmlformats.org/officeDocument/2006/relationships/slideLayout" Target="../slideLayouts/slideLayout601.xml"/></Relationships>
</file>

<file path=ppt/slides/_rels/slide23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44.xml"/><Relationship Id="rId1" Type="http://schemas.openxmlformats.org/officeDocument/2006/relationships/slideLayout" Target="../slideLayouts/slideLayout600.xml"/></Relationships>
</file>

<file path=ppt/slides/_rels/slide236.xml.rels><?xml version="1.0" encoding="UTF-8" standalone="yes"?>
<Relationships xmlns="http://schemas.openxmlformats.org/package/2006/relationships"><Relationship Id="rId3" Type="http://schemas.openxmlformats.org/officeDocument/2006/relationships/image" Target="../media/image163.jpg"/><Relationship Id="rId2" Type="http://schemas.openxmlformats.org/officeDocument/2006/relationships/notesSlide" Target="../notesSlides/notesSlide145.xml"/><Relationship Id="rId1" Type="http://schemas.openxmlformats.org/officeDocument/2006/relationships/slideLayout" Target="../slideLayouts/slideLayout848.xml"/></Relationships>
</file>

<file path=ppt/slides/_rels/slide23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46.xml"/><Relationship Id="rId1" Type="http://schemas.openxmlformats.org/officeDocument/2006/relationships/slideLayout" Target="../slideLayouts/slideLayout848.xml"/></Relationships>
</file>

<file path=ppt/slides/_rels/slide2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47.xml"/><Relationship Id="rId1" Type="http://schemas.openxmlformats.org/officeDocument/2006/relationships/slideLayout" Target="../slideLayouts/slideLayout848.xml"/><Relationship Id="rId5" Type="http://schemas.openxmlformats.org/officeDocument/2006/relationships/image" Target="../media/image39.jpeg"/><Relationship Id="rId4" Type="http://schemas.openxmlformats.org/officeDocument/2006/relationships/image" Target="../media/image38.jpeg"/></Relationships>
</file>

<file path=ppt/slides/_rels/slide23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48.xml"/><Relationship Id="rId1" Type="http://schemas.openxmlformats.org/officeDocument/2006/relationships/slideLayout" Target="../slideLayouts/slideLayout848.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0.xml"/><Relationship Id="rId1" Type="http://schemas.openxmlformats.org/officeDocument/2006/relationships/themeOverride" Target="../theme/themeOverride3.xml"/></Relationships>
</file>

<file path=ppt/slides/_rels/slide24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49.xml"/><Relationship Id="rId1" Type="http://schemas.openxmlformats.org/officeDocument/2006/relationships/slideLayout" Target="../slideLayouts/slideLayout848.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42.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50.xml"/><Relationship Id="rId1" Type="http://schemas.openxmlformats.org/officeDocument/2006/relationships/slideLayout" Target="../slideLayouts/slideLayout18.xml"/></Relationships>
</file>

<file path=ppt/slides/_rels/slide24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51.xml"/><Relationship Id="rId1" Type="http://schemas.openxmlformats.org/officeDocument/2006/relationships/slideLayout" Target="../slideLayouts/slideLayout254.xml"/></Relationships>
</file>

<file path=ppt/slides/_rels/slide244.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52.xml"/><Relationship Id="rId1" Type="http://schemas.openxmlformats.org/officeDocument/2006/relationships/slideLayout" Target="../slideLayouts/slideLayout18.xml"/></Relationships>
</file>

<file path=ppt/slides/_rels/slide245.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18.xml"/></Relationships>
</file>

<file path=ppt/slides/_rels/slide246.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3.xml"/><Relationship Id="rId1" Type="http://schemas.openxmlformats.org/officeDocument/2006/relationships/slideLayout" Target="../slideLayouts/slideLayout18.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8.xml"/></Relationships>
</file>

<file path=ppt/slides/_rels/slide24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55.xml"/><Relationship Id="rId1" Type="http://schemas.openxmlformats.org/officeDocument/2006/relationships/slideLayout" Target="../slideLayouts/slideLayout608.xml"/><Relationship Id="rId4" Type="http://schemas.openxmlformats.org/officeDocument/2006/relationships/image" Target="../media/image170.jpe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31.xml"/></Relationships>
</file>

<file path=ppt/slides/_rels/slide250.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56.xml"/><Relationship Id="rId1" Type="http://schemas.openxmlformats.org/officeDocument/2006/relationships/slideLayout" Target="../slideLayouts/slideLayout18.xml"/></Relationships>
</file>

<file path=ppt/slides/_rels/slide251.xml.rels><?xml version="1.0" encoding="UTF-8" standalone="yes"?>
<Relationships xmlns="http://schemas.openxmlformats.org/package/2006/relationships"><Relationship Id="rId8" Type="http://schemas.openxmlformats.org/officeDocument/2006/relationships/image" Target="../media/image177.jpeg"/><Relationship Id="rId3" Type="http://schemas.openxmlformats.org/officeDocument/2006/relationships/image" Target="../media/image172.jpeg"/><Relationship Id="rId7" Type="http://schemas.openxmlformats.org/officeDocument/2006/relationships/image" Target="../media/image176.jpeg"/><Relationship Id="rId2" Type="http://schemas.openxmlformats.org/officeDocument/2006/relationships/notesSlide" Target="../notesSlides/notesSlide157.xml"/><Relationship Id="rId1" Type="http://schemas.openxmlformats.org/officeDocument/2006/relationships/slideLayout" Target="../slideLayouts/slideLayout18.xml"/><Relationship Id="rId6" Type="http://schemas.openxmlformats.org/officeDocument/2006/relationships/image" Target="../media/image175.jpeg"/><Relationship Id="rId5" Type="http://schemas.openxmlformats.org/officeDocument/2006/relationships/image" Target="../media/image174.jpeg"/><Relationship Id="rId4" Type="http://schemas.openxmlformats.org/officeDocument/2006/relationships/image" Target="../media/image173.jpeg"/><Relationship Id="rId9" Type="http://schemas.openxmlformats.org/officeDocument/2006/relationships/image" Target="../media/image178.jpeg"/></Relationships>
</file>

<file path=ppt/slides/_rels/slide25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8.xml"/><Relationship Id="rId1" Type="http://schemas.openxmlformats.org/officeDocument/2006/relationships/slideLayout" Target="../slideLayouts/slideLayout18.xml"/><Relationship Id="rId5" Type="http://schemas.openxmlformats.org/officeDocument/2006/relationships/image" Target="../media/image181.jpeg"/><Relationship Id="rId4" Type="http://schemas.openxmlformats.org/officeDocument/2006/relationships/image" Target="../media/image180.jpeg"/></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265.xml"/><Relationship Id="rId1" Type="http://schemas.openxmlformats.org/officeDocument/2006/relationships/themeOverride" Target="../theme/themeOverride74.xml"/><Relationship Id="rId5" Type="http://schemas.openxmlformats.org/officeDocument/2006/relationships/image" Target="../media/image183.png"/><Relationship Id="rId4" Type="http://schemas.openxmlformats.org/officeDocument/2006/relationships/image" Target="../media/image182.jpeg"/></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66.xml"/></Relationships>
</file>

<file path=ppt/slides/_rels/slide25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61.xml"/><Relationship Id="rId1" Type="http://schemas.openxmlformats.org/officeDocument/2006/relationships/slideLayout" Target="../slideLayouts/slideLayout273.xml"/></Relationships>
</file>

<file path=ppt/slides/_rels/slide256.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279.xml"/><Relationship Id="rId1" Type="http://schemas.openxmlformats.org/officeDocument/2006/relationships/themeOverride" Target="../theme/themeOverride75.xml"/><Relationship Id="rId5" Type="http://schemas.openxmlformats.org/officeDocument/2006/relationships/image" Target="../media/image185.jpeg"/><Relationship Id="rId4" Type="http://schemas.openxmlformats.org/officeDocument/2006/relationships/image" Target="../media/image7.jpeg"/></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281.xml"/><Relationship Id="rId1" Type="http://schemas.openxmlformats.org/officeDocument/2006/relationships/themeOverride" Target="../theme/themeOverride76.xml"/><Relationship Id="rId5" Type="http://schemas.openxmlformats.org/officeDocument/2006/relationships/image" Target="../media/image187.jpeg"/><Relationship Id="rId4" Type="http://schemas.openxmlformats.org/officeDocument/2006/relationships/image" Target="../media/image186.jpeg"/></Relationships>
</file>

<file path=ppt/slides/_rels/slide258.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64.xml"/><Relationship Id="rId1" Type="http://schemas.openxmlformats.org/officeDocument/2006/relationships/slideLayout" Target="../slideLayouts/slideLayout273.xml"/></Relationships>
</file>

<file path=ppt/slides/_rels/slide259.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283.xml"/><Relationship Id="rId1" Type="http://schemas.openxmlformats.org/officeDocument/2006/relationships/themeOverride" Target="../theme/themeOverride77.xml"/><Relationship Id="rId4" Type="http://schemas.openxmlformats.org/officeDocument/2006/relationships/image" Target="../media/image8.jpe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41.xml"/><Relationship Id="rId1" Type="http://schemas.openxmlformats.org/officeDocument/2006/relationships/themeOverride" Target="../theme/themeOverride4.xml"/><Relationship Id="rId4" Type="http://schemas.openxmlformats.org/officeDocument/2006/relationships/image" Target="../media/image44.jpeg"/></Relationships>
</file>

<file path=ppt/slides/_rels/slide26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6.xml"/><Relationship Id="rId1" Type="http://schemas.openxmlformats.org/officeDocument/2006/relationships/slideLayout" Target="../slideLayouts/slideLayout18.xml"/></Relationships>
</file>

<file path=ppt/slides/_rels/slide261.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67.xml"/><Relationship Id="rId1" Type="http://schemas.openxmlformats.org/officeDocument/2006/relationships/slideLayout" Target="../slideLayouts/slideLayout18.xml"/></Relationships>
</file>

<file path=ppt/slides/_rels/slide26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68.xml"/><Relationship Id="rId1" Type="http://schemas.openxmlformats.org/officeDocument/2006/relationships/slideLayout" Target="../slideLayouts/slideLayout18.xml"/></Relationships>
</file>

<file path=ppt/slides/_rels/slide26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69.xml"/><Relationship Id="rId1" Type="http://schemas.openxmlformats.org/officeDocument/2006/relationships/slideLayout" Target="../slideLayouts/slideLayout18.xml"/></Relationships>
</file>

<file path=ppt/slides/_rels/slide264.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70.xml"/><Relationship Id="rId1" Type="http://schemas.openxmlformats.org/officeDocument/2006/relationships/slideLayout" Target="../slideLayouts/slideLayout18.xml"/></Relationships>
</file>

<file path=ppt/slides/_rels/slide265.xml.rels><?xml version="1.0" encoding="UTF-8" standalone="yes"?>
<Relationships xmlns="http://schemas.openxmlformats.org/package/2006/relationships"><Relationship Id="rId3" Type="http://schemas.openxmlformats.org/officeDocument/2006/relationships/notesSlide" Target="../notesSlides/notesSlide171.xml"/><Relationship Id="rId2" Type="http://schemas.openxmlformats.org/officeDocument/2006/relationships/slideLayout" Target="../slideLayouts/slideLayout290.xml"/><Relationship Id="rId1" Type="http://schemas.openxmlformats.org/officeDocument/2006/relationships/themeOverride" Target="../theme/themeOverride78.xml"/><Relationship Id="rId5" Type="http://schemas.openxmlformats.org/officeDocument/2006/relationships/image" Target="../media/image195.jpeg"/><Relationship Id="rId4" Type="http://schemas.openxmlformats.org/officeDocument/2006/relationships/image" Target="../media/image194.png"/></Relationships>
</file>

<file path=ppt/slides/_rels/slide266.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72.xml"/><Relationship Id="rId1" Type="http://schemas.openxmlformats.org/officeDocument/2006/relationships/slideLayout" Target="../slideLayouts/slideLayout18.xml"/></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173.xml"/><Relationship Id="rId2" Type="http://schemas.openxmlformats.org/officeDocument/2006/relationships/slideLayout" Target="../slideLayouts/slideLayout292.xml"/><Relationship Id="rId1" Type="http://schemas.openxmlformats.org/officeDocument/2006/relationships/themeOverride" Target="../theme/themeOverride79.xml"/><Relationship Id="rId5" Type="http://schemas.openxmlformats.org/officeDocument/2006/relationships/image" Target="../media/image197.png"/><Relationship Id="rId4" Type="http://schemas.openxmlformats.org/officeDocument/2006/relationships/image" Target="../media/image9.jpeg"/></Relationships>
</file>

<file path=ppt/slides/_rels/slide268.xml.rels><?xml version="1.0" encoding="UTF-8" standalone="yes"?>
<Relationships xmlns="http://schemas.openxmlformats.org/package/2006/relationships"><Relationship Id="rId3" Type="http://schemas.openxmlformats.org/officeDocument/2006/relationships/notesSlide" Target="../notesSlides/notesSlide174.xml"/><Relationship Id="rId2" Type="http://schemas.openxmlformats.org/officeDocument/2006/relationships/slideLayout" Target="../slideLayouts/slideLayout295.xml"/><Relationship Id="rId1" Type="http://schemas.openxmlformats.org/officeDocument/2006/relationships/themeOverride" Target="../theme/themeOverride80.xml"/><Relationship Id="rId4" Type="http://schemas.openxmlformats.org/officeDocument/2006/relationships/image" Target="../media/image198.jpeg"/></Relationships>
</file>

<file path=ppt/slides/_rels/slide26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75.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47.xml"/><Relationship Id="rId1" Type="http://schemas.openxmlformats.org/officeDocument/2006/relationships/themeOverride" Target="../theme/themeOverride5.xml"/><Relationship Id="rId4" Type="http://schemas.openxmlformats.org/officeDocument/2006/relationships/image" Target="../media/image45.jpeg"/></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176.xml"/><Relationship Id="rId2" Type="http://schemas.openxmlformats.org/officeDocument/2006/relationships/slideLayout" Target="../slideLayouts/slideLayout297.xml"/><Relationship Id="rId1" Type="http://schemas.openxmlformats.org/officeDocument/2006/relationships/themeOverride" Target="../theme/themeOverride81.xml"/><Relationship Id="rId5" Type="http://schemas.openxmlformats.org/officeDocument/2006/relationships/image" Target="../media/image200.jpeg"/><Relationship Id="rId4" Type="http://schemas.openxmlformats.org/officeDocument/2006/relationships/image" Target="../media/image10.jpe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177.xml"/><Relationship Id="rId2" Type="http://schemas.openxmlformats.org/officeDocument/2006/relationships/slideLayout" Target="../slideLayouts/slideLayout1103.xml"/><Relationship Id="rId1" Type="http://schemas.openxmlformats.org/officeDocument/2006/relationships/themeOverride" Target="../theme/themeOverride82.xml"/><Relationship Id="rId4" Type="http://schemas.openxmlformats.org/officeDocument/2006/relationships/image" Target="../media/image201.png"/></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98.xml"/></Relationships>
</file>

<file path=ppt/slides/_rels/slide27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79.xml"/><Relationship Id="rId1" Type="http://schemas.openxmlformats.org/officeDocument/2006/relationships/slideLayout" Target="../slideLayouts/slideLayout18.xml"/></Relationships>
</file>

<file path=ppt/slides/_rels/slide274.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80.xml"/><Relationship Id="rId1" Type="http://schemas.openxmlformats.org/officeDocument/2006/relationships/slideLayout" Target="../slideLayouts/slideLayout18.xml"/></Relationships>
</file>

<file path=ppt/slides/_rels/slide275.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81.xml"/><Relationship Id="rId1" Type="http://schemas.openxmlformats.org/officeDocument/2006/relationships/slideLayout" Target="../slideLayouts/slideLayout18.xml"/></Relationships>
</file>

<file path=ppt/slides/_rels/slide276.xml.rels><?xml version="1.0" encoding="UTF-8" standalone="yes"?>
<Relationships xmlns="http://schemas.openxmlformats.org/package/2006/relationships"><Relationship Id="rId3" Type="http://schemas.openxmlformats.org/officeDocument/2006/relationships/notesSlide" Target="../notesSlides/notesSlide182.xml"/><Relationship Id="rId2" Type="http://schemas.openxmlformats.org/officeDocument/2006/relationships/slideLayout" Target="../slideLayouts/slideLayout301.xml"/><Relationship Id="rId1" Type="http://schemas.openxmlformats.org/officeDocument/2006/relationships/themeOverride" Target="../theme/themeOverride83.xml"/><Relationship Id="rId5" Type="http://schemas.openxmlformats.org/officeDocument/2006/relationships/image" Target="../media/image205.jpeg"/><Relationship Id="rId4" Type="http://schemas.openxmlformats.org/officeDocument/2006/relationships/image" Target="../media/image204.jpeg"/></Relationships>
</file>

<file path=ppt/slides/_rels/slide277.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83.xml"/><Relationship Id="rId1" Type="http://schemas.openxmlformats.org/officeDocument/2006/relationships/slideLayout" Target="../slideLayouts/slideLayout18.xml"/></Relationships>
</file>

<file path=ppt/slides/_rels/slide278.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84.xml"/><Relationship Id="rId1" Type="http://schemas.openxmlformats.org/officeDocument/2006/relationships/slideLayout" Target="../slideLayouts/slideLayout18.xml"/><Relationship Id="rId4" Type="http://schemas.openxmlformats.org/officeDocument/2006/relationships/image" Target="../media/image208.jpeg"/></Relationships>
</file>

<file path=ppt/slides/_rels/slide279.xml.rels><?xml version="1.0" encoding="UTF-8" standalone="yes"?>
<Relationships xmlns="http://schemas.openxmlformats.org/package/2006/relationships"><Relationship Id="rId8" Type="http://schemas.openxmlformats.org/officeDocument/2006/relationships/image" Target="../media/image214.jpeg"/><Relationship Id="rId3" Type="http://schemas.openxmlformats.org/officeDocument/2006/relationships/image" Target="../media/image209.png"/><Relationship Id="rId7" Type="http://schemas.openxmlformats.org/officeDocument/2006/relationships/image" Target="../media/image213.jpeg"/><Relationship Id="rId2" Type="http://schemas.openxmlformats.org/officeDocument/2006/relationships/notesSlide" Target="../notesSlides/notesSlide185.xml"/><Relationship Id="rId1" Type="http://schemas.openxmlformats.org/officeDocument/2006/relationships/slideLayout" Target="../slideLayouts/slideLayout303.xml"/><Relationship Id="rId6" Type="http://schemas.openxmlformats.org/officeDocument/2006/relationships/image" Target="../media/image212.jpeg"/><Relationship Id="rId5" Type="http://schemas.openxmlformats.org/officeDocument/2006/relationships/image" Target="../media/image211.jpeg"/><Relationship Id="rId4" Type="http://schemas.openxmlformats.org/officeDocument/2006/relationships/image" Target="../media/image210.jpeg"/><Relationship Id="rId9" Type="http://schemas.openxmlformats.org/officeDocument/2006/relationships/image" Target="../media/image215.jpe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58.xml"/><Relationship Id="rId1" Type="http://schemas.openxmlformats.org/officeDocument/2006/relationships/themeOverride" Target="../theme/themeOverride6.xml"/><Relationship Id="rId4" Type="http://schemas.openxmlformats.org/officeDocument/2006/relationships/image" Target="../media/image46.jpeg"/></Relationships>
</file>

<file path=ppt/slides/_rels/slide280.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86.xml"/><Relationship Id="rId1" Type="http://schemas.openxmlformats.org/officeDocument/2006/relationships/slideLayout" Target="../slideLayouts/slideLayout18.xml"/></Relationships>
</file>

<file path=ppt/slides/_rels/slide281.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87.xml"/><Relationship Id="rId1" Type="http://schemas.openxmlformats.org/officeDocument/2006/relationships/slideLayout" Target="../slideLayouts/slideLayout18.xml"/></Relationships>
</file>

<file path=ppt/slides/_rels/slide282.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88.xml"/><Relationship Id="rId1" Type="http://schemas.openxmlformats.org/officeDocument/2006/relationships/slideLayout" Target="../slideLayouts/slideLayout18.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84.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89.xml"/><Relationship Id="rId1" Type="http://schemas.openxmlformats.org/officeDocument/2006/relationships/slideLayout" Target="../slideLayouts/slideLayout18.xml"/></Relationships>
</file>

<file path=ppt/slides/_rels/slide285.xml.rels><?xml version="1.0" encoding="UTF-8" standalone="yes"?>
<Relationships xmlns="http://schemas.openxmlformats.org/package/2006/relationships"><Relationship Id="rId3" Type="http://schemas.openxmlformats.org/officeDocument/2006/relationships/notesSlide" Target="../notesSlides/notesSlide190.xml"/><Relationship Id="rId2" Type="http://schemas.openxmlformats.org/officeDocument/2006/relationships/slideLayout" Target="../slideLayouts/slideLayout305.xml"/><Relationship Id="rId1" Type="http://schemas.openxmlformats.org/officeDocument/2006/relationships/themeOverride" Target="../theme/themeOverride84.xml"/></Relationships>
</file>

<file path=ppt/slides/_rels/slide286.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982.xml"/></Relationships>
</file>

<file path=ppt/slides/_rels/slide287.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94.xml"/></Relationships>
</file>

<file path=ppt/slides/_rels/slide288.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94.xml"/></Relationships>
</file>

<file path=ppt/slides/_rels/slide289.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94.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69.xml"/><Relationship Id="rId1" Type="http://schemas.openxmlformats.org/officeDocument/2006/relationships/themeOverride" Target="../theme/themeOverride7.xml"/><Relationship Id="rId4" Type="http://schemas.openxmlformats.org/officeDocument/2006/relationships/image" Target="../media/image47.jpeg"/></Relationships>
</file>

<file path=ppt/slides/_rels/slide290.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94.xml"/></Relationships>
</file>

<file path=ppt/slides/_rels/slide291.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94.xml"/></Relationships>
</file>

<file path=ppt/slides/_rels/slide292.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94.xml"/></Relationships>
</file>

<file path=ppt/slides/_rels/slide293.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94.xml"/></Relationships>
</file>

<file path=ppt/slides/_rels/slide294.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94.xml"/></Relationships>
</file>

<file path=ppt/slides/_rels/slide295.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94.xml"/></Relationships>
</file>

<file path=ppt/slides/_rels/slide296.xml.rels><?xml version="1.0" encoding="UTF-8" standalone="yes"?>
<Relationships xmlns="http://schemas.openxmlformats.org/package/2006/relationships"><Relationship Id="rId3" Type="http://schemas.openxmlformats.org/officeDocument/2006/relationships/notesSlide" Target="../notesSlides/notesSlide191.xml"/><Relationship Id="rId2" Type="http://schemas.openxmlformats.org/officeDocument/2006/relationships/slideLayout" Target="../slideLayouts/slideLayout312.xml"/><Relationship Id="rId1" Type="http://schemas.openxmlformats.org/officeDocument/2006/relationships/themeOverride" Target="../theme/themeOverride85.xml"/><Relationship Id="rId4" Type="http://schemas.openxmlformats.org/officeDocument/2006/relationships/image" Target="../media/image221.jpeg"/></Relationships>
</file>

<file path=ppt/slides/_rels/slide297.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92.xml"/><Relationship Id="rId1" Type="http://schemas.openxmlformats.org/officeDocument/2006/relationships/slideLayout" Target="../slideLayouts/slideLayout319.xml"/></Relationships>
</file>

<file path=ppt/slides/_rels/slide298.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93.xml"/><Relationship Id="rId1" Type="http://schemas.openxmlformats.org/officeDocument/2006/relationships/slideLayout" Target="../slideLayouts/slideLayout18.xml"/></Relationships>
</file>

<file path=ppt/slides/_rels/slide299.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194.xml"/><Relationship Id="rId1" Type="http://schemas.openxmlformats.org/officeDocument/2006/relationships/slideLayout" Target="../slideLayouts/slideLayout33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848.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85.xml"/><Relationship Id="rId1" Type="http://schemas.openxmlformats.org/officeDocument/2006/relationships/themeOverride" Target="../theme/themeOverride8.xml"/><Relationship Id="rId4" Type="http://schemas.openxmlformats.org/officeDocument/2006/relationships/image" Target="../media/image48.png"/></Relationships>
</file>

<file path=ppt/slides/_rels/slide300.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95.xml"/><Relationship Id="rId1" Type="http://schemas.openxmlformats.org/officeDocument/2006/relationships/slideLayout" Target="../slideLayouts/slideLayout330.xml"/></Relationships>
</file>

<file path=ppt/slides/_rels/slide301.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96.xml"/><Relationship Id="rId1" Type="http://schemas.openxmlformats.org/officeDocument/2006/relationships/slideLayout" Target="../slideLayouts/slideLayout341.xml"/></Relationships>
</file>

<file path=ppt/slides/_rels/slide302.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197.xml"/><Relationship Id="rId1" Type="http://schemas.openxmlformats.org/officeDocument/2006/relationships/slideLayout" Target="../slideLayouts/slideLayout341.xml"/><Relationship Id="rId6" Type="http://schemas.openxmlformats.org/officeDocument/2006/relationships/image" Target="../media/image230.jpeg"/><Relationship Id="rId5" Type="http://schemas.openxmlformats.org/officeDocument/2006/relationships/image" Target="../media/image229.jpeg"/><Relationship Id="rId4" Type="http://schemas.openxmlformats.org/officeDocument/2006/relationships/image" Target="../media/image228.jpeg"/></Relationships>
</file>

<file path=ppt/slides/_rels/slide303.xml.rels><?xml version="1.0" encoding="UTF-8" standalone="yes"?>
<Relationships xmlns="http://schemas.openxmlformats.org/package/2006/relationships"><Relationship Id="rId2" Type="http://schemas.openxmlformats.org/officeDocument/2006/relationships/slideLayout" Target="../slideLayouts/slideLayout515.xml"/><Relationship Id="rId1" Type="http://schemas.openxmlformats.org/officeDocument/2006/relationships/themeOverride" Target="../theme/themeOverride86.xml"/></Relationships>
</file>

<file path=ppt/slides/_rels/slide304.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198.xml"/><Relationship Id="rId1" Type="http://schemas.openxmlformats.org/officeDocument/2006/relationships/slideLayout" Target="../slideLayouts/slideLayout133.xml"/><Relationship Id="rId4" Type="http://schemas.openxmlformats.org/officeDocument/2006/relationships/image" Target="../media/image232.jpeg"/></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306.xml.rels><?xml version="1.0" encoding="UTF-8" standalone="yes"?>
<Relationships xmlns="http://schemas.openxmlformats.org/package/2006/relationships"><Relationship Id="rId2" Type="http://schemas.openxmlformats.org/officeDocument/2006/relationships/image" Target="../media/image233.jpg"/><Relationship Id="rId1" Type="http://schemas.openxmlformats.org/officeDocument/2006/relationships/slideLayout" Target="../slideLayouts/slideLayout1009.xml"/></Relationships>
</file>

<file path=ppt/slides/_rels/slide307.xml.rels><?xml version="1.0" encoding="UTF-8" standalone="yes"?>
<Relationships xmlns="http://schemas.openxmlformats.org/package/2006/relationships"><Relationship Id="rId2" Type="http://schemas.openxmlformats.org/officeDocument/2006/relationships/image" Target="../media/image234.png"/><Relationship Id="rId1" Type="http://schemas.openxmlformats.org/officeDocument/2006/relationships/slideLayout" Target="../slideLayouts/slideLayout613.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85.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85.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90.xml"/><Relationship Id="rId1" Type="http://schemas.openxmlformats.org/officeDocument/2006/relationships/themeOverride" Target="../theme/themeOverride9.xml"/><Relationship Id="rId4" Type="http://schemas.openxmlformats.org/officeDocument/2006/relationships/image" Target="../media/image49.jpeg"/></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85.xml"/></Relationships>
</file>

<file path=ppt/slides/_rels/slide311.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02.xml"/><Relationship Id="rId1" Type="http://schemas.openxmlformats.org/officeDocument/2006/relationships/slideLayout" Target="../slideLayouts/slideLayout620.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313.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03.xml"/><Relationship Id="rId1" Type="http://schemas.openxmlformats.org/officeDocument/2006/relationships/slideLayout" Target="../slideLayouts/slideLayout341.xml"/></Relationships>
</file>

<file path=ppt/slides/_rels/slide314.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796.xml"/><Relationship Id="rId1" Type="http://schemas.openxmlformats.org/officeDocument/2006/relationships/vmlDrawing" Target="../drawings/vmlDrawing2.vml"/><Relationship Id="rId5" Type="http://schemas.openxmlformats.org/officeDocument/2006/relationships/image" Target="../media/image237.emf"/><Relationship Id="rId4" Type="http://schemas.openxmlformats.org/officeDocument/2006/relationships/oleObject" Target="../embeddings/oleObject2.bin"/></Relationships>
</file>

<file path=ppt/slides/_rels/slide315.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796.xml"/></Relationships>
</file>

<file path=ppt/slides/_rels/slide316.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05.xml"/><Relationship Id="rId1" Type="http://schemas.openxmlformats.org/officeDocument/2006/relationships/slideLayout" Target="../slideLayouts/slideLayout796.xml"/></Relationships>
</file>

<file path=ppt/slides/_rels/slide317.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631.xml"/><Relationship Id="rId1" Type="http://schemas.openxmlformats.org/officeDocument/2006/relationships/vmlDrawing" Target="../drawings/vmlDrawing3.vml"/><Relationship Id="rId5" Type="http://schemas.openxmlformats.org/officeDocument/2006/relationships/image" Target="../media/image241.emf"/><Relationship Id="rId4" Type="http://schemas.openxmlformats.org/officeDocument/2006/relationships/oleObject" Target="../embeddings/oleObject3.bin"/></Relationships>
</file>

<file path=ppt/slides/_rels/slide318.xml.rels><?xml version="1.0" encoding="UTF-8" standalone="yes"?>
<Relationships xmlns="http://schemas.openxmlformats.org/package/2006/relationships"><Relationship Id="rId3" Type="http://schemas.openxmlformats.org/officeDocument/2006/relationships/notesSlide" Target="../notesSlides/notesSlide207.xml"/><Relationship Id="rId2" Type="http://schemas.openxmlformats.org/officeDocument/2006/relationships/slideLayout" Target="../slideLayouts/slideLayout631.xml"/><Relationship Id="rId1" Type="http://schemas.openxmlformats.org/officeDocument/2006/relationships/vmlDrawing" Target="../drawings/vmlDrawing4.vml"/><Relationship Id="rId5" Type="http://schemas.openxmlformats.org/officeDocument/2006/relationships/image" Target="../media/image241.emf"/><Relationship Id="rId4" Type="http://schemas.openxmlformats.org/officeDocument/2006/relationships/oleObject" Target="../embeddings/oleObject4.bin"/></Relationships>
</file>

<file path=ppt/slides/_rels/slide319.xml.rels><?xml version="1.0" encoding="UTF-8" standalone="yes"?>
<Relationships xmlns="http://schemas.openxmlformats.org/package/2006/relationships"><Relationship Id="rId3" Type="http://schemas.openxmlformats.org/officeDocument/2006/relationships/notesSlide" Target="../notesSlides/notesSlide208.xml"/><Relationship Id="rId2" Type="http://schemas.openxmlformats.org/officeDocument/2006/relationships/slideLayout" Target="../slideLayouts/slideLayout631.xml"/><Relationship Id="rId1" Type="http://schemas.openxmlformats.org/officeDocument/2006/relationships/vmlDrawing" Target="../drawings/vmlDrawing5.vml"/><Relationship Id="rId5" Type="http://schemas.openxmlformats.org/officeDocument/2006/relationships/image" Target="../media/image241.emf"/><Relationship Id="rId4" Type="http://schemas.openxmlformats.org/officeDocument/2006/relationships/oleObject" Target="../embeddings/oleObject5.bin"/></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90.xml"/><Relationship Id="rId1" Type="http://schemas.openxmlformats.org/officeDocument/2006/relationships/themeOverride" Target="../theme/themeOverride10.xml"/><Relationship Id="rId4" Type="http://schemas.openxmlformats.org/officeDocument/2006/relationships/image" Target="../media/image49.jpeg"/></Relationships>
</file>

<file path=ppt/slides/_rels/slide320.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s>
</file>

<file path=ppt/slides/_rels/slide321.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s>
</file>

<file path=ppt/slides/_rels/slide322.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slideLayout" Target="../slideLayouts/slideLayout631.xml"/><Relationship Id="rId1" Type="http://schemas.openxmlformats.org/officeDocument/2006/relationships/themeOverride" Target="../theme/themeOverride87.xml"/><Relationship Id="rId5" Type="http://schemas.openxmlformats.org/officeDocument/2006/relationships/image" Target="../media/image242.jpeg"/><Relationship Id="rId4" Type="http://schemas.openxmlformats.org/officeDocument/2006/relationships/image" Target="../media/image239.jpeg"/></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324.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 Id="rId4" Type="http://schemas.openxmlformats.org/officeDocument/2006/relationships/image" Target="../media/image243.png"/></Relationships>
</file>

<file path=ppt/slides/_rels/slide32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09.xml"/><Relationship Id="rId1" Type="http://schemas.openxmlformats.org/officeDocument/2006/relationships/slideLayout" Target="../slideLayouts/slideLayout346.xml"/></Relationships>
</file>

<file path=ppt/slides/_rels/slide326.xml.rels><?xml version="1.0" encoding="UTF-8" standalone="yes"?>
<Relationships xmlns="http://schemas.openxmlformats.org/package/2006/relationships"><Relationship Id="rId3" Type="http://schemas.openxmlformats.org/officeDocument/2006/relationships/notesSlide" Target="../notesSlides/notesSlide210.xml"/><Relationship Id="rId2" Type="http://schemas.openxmlformats.org/officeDocument/2006/relationships/slideLayout" Target="../slideLayouts/slideLayout1119.xml"/><Relationship Id="rId1" Type="http://schemas.openxmlformats.org/officeDocument/2006/relationships/themeOverride" Target="../theme/themeOverride88.xml"/><Relationship Id="rId4" Type="http://schemas.openxmlformats.org/officeDocument/2006/relationships/image" Target="../media/image245.jpeg"/></Relationships>
</file>

<file path=ppt/slides/_rels/slide327.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1121.xml"/></Relationships>
</file>

<file path=ppt/slides/_rels/slide328.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slideLayout" Target="../slideLayouts/slideLayout346.xml"/><Relationship Id="rId1" Type="http://schemas.openxmlformats.org/officeDocument/2006/relationships/themeOverride" Target="../theme/themeOverride89.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3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slideLayout" Target="../slideLayouts/slideLayout90.xml"/><Relationship Id="rId1" Type="http://schemas.openxmlformats.org/officeDocument/2006/relationships/themeOverride" Target="../theme/themeOverride11.xml"/></Relationships>
</file>

<file path=ppt/slides/_rels/slide330.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11.xml"/><Relationship Id="rId1" Type="http://schemas.openxmlformats.org/officeDocument/2006/relationships/slideLayout" Target="../slideLayouts/slideLayout923.xml"/><Relationship Id="rId5" Type="http://schemas.openxmlformats.org/officeDocument/2006/relationships/image" Target="../media/image249.jpeg"/><Relationship Id="rId4" Type="http://schemas.openxmlformats.org/officeDocument/2006/relationships/image" Target="../media/image112.jpeg"/></Relationships>
</file>

<file path=ppt/slides/_rels/slide331.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12.xml"/><Relationship Id="rId1" Type="http://schemas.openxmlformats.org/officeDocument/2006/relationships/slideLayout" Target="../slideLayouts/slideLayout923.xml"/></Relationships>
</file>

<file path=ppt/slides/_rels/slide332.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13.xml"/><Relationship Id="rId1" Type="http://schemas.openxmlformats.org/officeDocument/2006/relationships/slideLayout" Target="../slideLayouts/slideLayout923.xml"/></Relationships>
</file>

<file path=ppt/slides/_rels/slide333.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14.xml"/><Relationship Id="rId1" Type="http://schemas.openxmlformats.org/officeDocument/2006/relationships/slideLayout" Target="../slideLayouts/slideLayout923.xml"/></Relationships>
</file>

<file path=ppt/slides/_rels/slide334.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15.xml"/><Relationship Id="rId1" Type="http://schemas.openxmlformats.org/officeDocument/2006/relationships/slideLayout" Target="../slideLayouts/slideLayout923.xml"/></Relationships>
</file>

<file path=ppt/slides/_rels/slide335.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16.xml"/><Relationship Id="rId1" Type="http://schemas.openxmlformats.org/officeDocument/2006/relationships/slideLayout" Target="../slideLayouts/slideLayout923.xml"/></Relationships>
</file>

<file path=ppt/slides/_rels/slide336.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17.xml"/><Relationship Id="rId1" Type="http://schemas.openxmlformats.org/officeDocument/2006/relationships/slideLayout" Target="../slideLayouts/slideLayout923.xml"/></Relationships>
</file>

<file path=ppt/slides/_rels/slide337.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18.xml"/><Relationship Id="rId1" Type="http://schemas.openxmlformats.org/officeDocument/2006/relationships/slideLayout" Target="../slideLayouts/slideLayout923.xml"/></Relationships>
</file>

<file path=ppt/slides/_rels/slide338.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19.xml"/><Relationship Id="rId1" Type="http://schemas.openxmlformats.org/officeDocument/2006/relationships/slideLayout" Target="../slideLayouts/slideLayout923.xml"/></Relationships>
</file>

<file path=ppt/slides/_rels/slide339.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20.xml"/><Relationship Id="rId1" Type="http://schemas.openxmlformats.org/officeDocument/2006/relationships/slideLayout" Target="../slideLayouts/slideLayout923.xml"/></Relationships>
</file>

<file path=ppt/slides/_rels/slide3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slideLayout" Target="../slideLayouts/slideLayout90.xml"/><Relationship Id="rId1" Type="http://schemas.openxmlformats.org/officeDocument/2006/relationships/themeOverride" Target="../theme/themeOverride12.xml"/></Relationships>
</file>

<file path=ppt/slides/_rels/slide340.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21.xml"/><Relationship Id="rId1" Type="http://schemas.openxmlformats.org/officeDocument/2006/relationships/slideLayout" Target="../slideLayouts/slideLayout923.xml"/></Relationships>
</file>

<file path=ppt/slides/_rels/slide341.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22.xml"/><Relationship Id="rId1" Type="http://schemas.openxmlformats.org/officeDocument/2006/relationships/slideLayout" Target="../slideLayouts/slideLayout923.xml"/></Relationships>
</file>

<file path=ppt/slides/_rels/slide342.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23.xml"/><Relationship Id="rId1" Type="http://schemas.openxmlformats.org/officeDocument/2006/relationships/slideLayout" Target="../slideLayouts/slideLayout923.xml"/></Relationships>
</file>

<file path=ppt/slides/_rels/slide34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24.xml"/><Relationship Id="rId1" Type="http://schemas.openxmlformats.org/officeDocument/2006/relationships/slideLayout" Target="../slideLayouts/slideLayout923.xml"/></Relationships>
</file>

<file path=ppt/slides/_rels/slide344.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25.xml"/><Relationship Id="rId1" Type="http://schemas.openxmlformats.org/officeDocument/2006/relationships/slideLayout" Target="../slideLayouts/slideLayout923.xml"/></Relationships>
</file>

<file path=ppt/slides/_rels/slide345.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26.xml"/><Relationship Id="rId1" Type="http://schemas.openxmlformats.org/officeDocument/2006/relationships/slideLayout" Target="../slideLayouts/slideLayout923.xml"/></Relationships>
</file>

<file path=ppt/slides/_rels/slide346.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27.xml"/><Relationship Id="rId1" Type="http://schemas.openxmlformats.org/officeDocument/2006/relationships/slideLayout" Target="../slideLayouts/slideLayout923.xml"/></Relationships>
</file>

<file path=ppt/slides/_rels/slide347.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265.jpeg"/><Relationship Id="rId1" Type="http://schemas.openxmlformats.org/officeDocument/2006/relationships/slideLayout" Target="../slideLayouts/slideLayout917.xml"/><Relationship Id="rId4" Type="http://schemas.openxmlformats.org/officeDocument/2006/relationships/image" Target="../media/image249.jpeg"/></Relationships>
</file>

<file path=ppt/slides/_rels/slide348.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28.xml"/><Relationship Id="rId1" Type="http://schemas.openxmlformats.org/officeDocument/2006/relationships/slideLayout" Target="../slideLayouts/slideLayout923.xml"/></Relationships>
</file>

<file path=ppt/slides/_rels/slide349.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29.xml"/><Relationship Id="rId1" Type="http://schemas.openxmlformats.org/officeDocument/2006/relationships/slideLayout" Target="../slideLayouts/slideLayout923.xml"/></Relationships>
</file>

<file path=ppt/slides/_rels/slide3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slideLayout" Target="../slideLayouts/slideLayout90.xml"/><Relationship Id="rId1" Type="http://schemas.openxmlformats.org/officeDocument/2006/relationships/themeOverride" Target="../theme/themeOverride13.xml"/></Relationships>
</file>

<file path=ppt/slides/_rels/slide350.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0.xml"/><Relationship Id="rId1" Type="http://schemas.openxmlformats.org/officeDocument/2006/relationships/slideLayout" Target="../slideLayouts/slideLayout923.xml"/></Relationships>
</file>

<file path=ppt/slides/_rels/slide351.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31.xml"/><Relationship Id="rId1" Type="http://schemas.openxmlformats.org/officeDocument/2006/relationships/slideLayout" Target="../slideLayouts/slideLayout923.xml"/></Relationships>
</file>

<file path=ppt/slides/_rels/slide352.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32.xml"/><Relationship Id="rId1" Type="http://schemas.openxmlformats.org/officeDocument/2006/relationships/slideLayout" Target="../slideLayouts/slideLayout923.xml"/></Relationships>
</file>

<file path=ppt/slides/_rels/slide353.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33.xml"/><Relationship Id="rId1" Type="http://schemas.openxmlformats.org/officeDocument/2006/relationships/slideLayout" Target="../slideLayouts/slideLayout923.xml"/></Relationships>
</file>

<file path=ppt/slides/_rels/slide354.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34.xml"/><Relationship Id="rId1" Type="http://schemas.openxmlformats.org/officeDocument/2006/relationships/slideLayout" Target="../slideLayouts/slideLayout923.xml"/></Relationships>
</file>

<file path=ppt/slides/_rels/slide355.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35.xml"/><Relationship Id="rId1" Type="http://schemas.openxmlformats.org/officeDocument/2006/relationships/slideLayout" Target="../slideLayouts/slideLayout923.xml"/></Relationships>
</file>

<file path=ppt/slides/_rels/slide356.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36.xml"/><Relationship Id="rId1" Type="http://schemas.openxmlformats.org/officeDocument/2006/relationships/slideLayout" Target="../slideLayouts/slideLayout923.xml"/></Relationships>
</file>

<file path=ppt/slides/_rels/slide357.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37.xml"/><Relationship Id="rId1" Type="http://schemas.openxmlformats.org/officeDocument/2006/relationships/slideLayout" Target="../slideLayouts/slideLayout923.xml"/></Relationships>
</file>

<file path=ppt/slides/_rels/slide358.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38.xml"/><Relationship Id="rId1" Type="http://schemas.openxmlformats.org/officeDocument/2006/relationships/slideLayout" Target="../slideLayouts/slideLayout923.xml"/></Relationships>
</file>

<file path=ppt/slides/_rels/slide359.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39.xml"/><Relationship Id="rId1" Type="http://schemas.openxmlformats.org/officeDocument/2006/relationships/slideLayout" Target="../slideLayouts/slideLayout923.xml"/></Relationships>
</file>

<file path=ppt/slides/_rels/slide36.xml.rels><?xml version="1.0" encoding="UTF-8" standalone="yes"?>
<Relationships xmlns="http://schemas.openxmlformats.org/package/2006/relationships"><Relationship Id="rId8" Type="http://schemas.openxmlformats.org/officeDocument/2006/relationships/image" Target="../media/image57.gif"/><Relationship Id="rId3" Type="http://schemas.openxmlformats.org/officeDocument/2006/relationships/image" Target="../media/image52.jpeg"/><Relationship Id="rId7" Type="http://schemas.openxmlformats.org/officeDocument/2006/relationships/image" Target="../media/image56.jpeg"/><Relationship Id="rId2" Type="http://schemas.openxmlformats.org/officeDocument/2006/relationships/notesSlide" Target="../notesSlides/notesSlide27.xml"/><Relationship Id="rId1" Type="http://schemas.openxmlformats.org/officeDocument/2006/relationships/slideLayout" Target="../slideLayouts/slideLayout18.xml"/><Relationship Id="rId6" Type="http://schemas.openxmlformats.org/officeDocument/2006/relationships/image" Target="../media/image55.jpeg"/><Relationship Id="rId11" Type="http://schemas.openxmlformats.org/officeDocument/2006/relationships/image" Target="../media/image60.jpeg"/><Relationship Id="rId5" Type="http://schemas.openxmlformats.org/officeDocument/2006/relationships/image" Target="../media/image54.jpeg"/><Relationship Id="rId10" Type="http://schemas.openxmlformats.org/officeDocument/2006/relationships/image" Target="../media/image59.wmf"/><Relationship Id="rId4" Type="http://schemas.openxmlformats.org/officeDocument/2006/relationships/image" Target="../media/image53.wmf"/><Relationship Id="rId9" Type="http://schemas.openxmlformats.org/officeDocument/2006/relationships/image" Target="../media/image58.wmf"/></Relationships>
</file>

<file path=ppt/slides/_rels/slide360.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40.xml"/><Relationship Id="rId1" Type="http://schemas.openxmlformats.org/officeDocument/2006/relationships/slideLayout" Target="../slideLayouts/slideLayout923.xml"/></Relationships>
</file>

<file path=ppt/slides/_rels/slide361.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41.xml"/><Relationship Id="rId1" Type="http://schemas.openxmlformats.org/officeDocument/2006/relationships/slideLayout" Target="../slideLayouts/slideLayout923.xml"/></Relationships>
</file>

<file path=ppt/slides/_rels/slide362.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42.xml"/><Relationship Id="rId1" Type="http://schemas.openxmlformats.org/officeDocument/2006/relationships/slideLayout" Target="../slideLayouts/slideLayout923.xml"/></Relationships>
</file>

<file path=ppt/slides/_rels/slide363.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43.xml"/><Relationship Id="rId1" Type="http://schemas.openxmlformats.org/officeDocument/2006/relationships/slideLayout" Target="../slideLayouts/slideLayout923.xml"/></Relationships>
</file>

<file path=ppt/slides/_rels/slide364.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44.xml"/><Relationship Id="rId1" Type="http://schemas.openxmlformats.org/officeDocument/2006/relationships/slideLayout" Target="../slideLayouts/slideLayout923.xml"/></Relationships>
</file>

<file path=ppt/slides/_rels/slide365.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45.xml"/><Relationship Id="rId1" Type="http://schemas.openxmlformats.org/officeDocument/2006/relationships/slideLayout" Target="../slideLayouts/slideLayout923.xml"/></Relationships>
</file>

<file path=ppt/slides/_rels/slide366.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46.xml"/><Relationship Id="rId1" Type="http://schemas.openxmlformats.org/officeDocument/2006/relationships/slideLayout" Target="../slideLayouts/slideLayout923.xml"/></Relationships>
</file>

<file path=ppt/slides/_rels/slide367.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47.xml"/><Relationship Id="rId1" Type="http://schemas.openxmlformats.org/officeDocument/2006/relationships/slideLayout" Target="../slideLayouts/slideLayout923.xml"/></Relationships>
</file>

<file path=ppt/slides/_rels/slide368.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48.xml"/><Relationship Id="rId1" Type="http://schemas.openxmlformats.org/officeDocument/2006/relationships/slideLayout" Target="../slideLayouts/slideLayout923.xml"/></Relationships>
</file>

<file path=ppt/slides/_rels/slide36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49.xml"/><Relationship Id="rId1" Type="http://schemas.openxmlformats.org/officeDocument/2006/relationships/slideLayout" Target="../slideLayouts/slideLayout923.xml"/></Relationships>
</file>

<file path=ppt/slides/_rels/slide3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37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50.xml"/><Relationship Id="rId1" Type="http://schemas.openxmlformats.org/officeDocument/2006/relationships/slideLayout" Target="../slideLayouts/slideLayout923.xml"/><Relationship Id="rId5" Type="http://schemas.openxmlformats.org/officeDocument/2006/relationships/image" Target="../media/image249.jpeg"/><Relationship Id="rId4" Type="http://schemas.openxmlformats.org/officeDocument/2006/relationships/image" Target="../media/image112.jpeg"/></Relationships>
</file>

<file path=ppt/slides/_rels/slide371.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51.xml"/><Relationship Id="rId1" Type="http://schemas.openxmlformats.org/officeDocument/2006/relationships/slideLayout" Target="../slideLayouts/slideLayout923.xml"/></Relationships>
</file>

<file path=ppt/slides/_rels/slide372.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52.xml"/><Relationship Id="rId1" Type="http://schemas.openxmlformats.org/officeDocument/2006/relationships/slideLayout" Target="../slideLayouts/slideLayout923.xml"/></Relationships>
</file>

<file path=ppt/slides/_rels/slide373.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53.xml"/><Relationship Id="rId1" Type="http://schemas.openxmlformats.org/officeDocument/2006/relationships/slideLayout" Target="../slideLayouts/slideLayout923.xml"/></Relationships>
</file>

<file path=ppt/slides/_rels/slide374.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54.xml"/><Relationship Id="rId1" Type="http://schemas.openxmlformats.org/officeDocument/2006/relationships/slideLayout" Target="../slideLayouts/slideLayout923.xml"/></Relationships>
</file>

<file path=ppt/slides/_rels/slide375.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55.xml"/><Relationship Id="rId1" Type="http://schemas.openxmlformats.org/officeDocument/2006/relationships/slideLayout" Target="../slideLayouts/slideLayout923.xml"/></Relationships>
</file>

<file path=ppt/slides/_rels/slide376.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56.xml"/><Relationship Id="rId1" Type="http://schemas.openxmlformats.org/officeDocument/2006/relationships/slideLayout" Target="../slideLayouts/slideLayout923.xml"/></Relationships>
</file>

<file path=ppt/slides/_rels/slide377.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57.xml"/><Relationship Id="rId1" Type="http://schemas.openxmlformats.org/officeDocument/2006/relationships/slideLayout" Target="../slideLayouts/slideLayout923.xml"/></Relationships>
</file>

<file path=ppt/slides/_rels/slide378.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58.xml"/><Relationship Id="rId1" Type="http://schemas.openxmlformats.org/officeDocument/2006/relationships/slideLayout" Target="../slideLayouts/slideLayout923.xml"/></Relationships>
</file>

<file path=ppt/slides/_rels/slide379.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59.xml"/><Relationship Id="rId1" Type="http://schemas.openxmlformats.org/officeDocument/2006/relationships/slideLayout" Target="../slideLayouts/slideLayout9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7.xml"/></Relationships>
</file>

<file path=ppt/slides/_rels/slide380.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60.xml"/><Relationship Id="rId1" Type="http://schemas.openxmlformats.org/officeDocument/2006/relationships/slideLayout" Target="../slideLayouts/slideLayout923.xml"/></Relationships>
</file>

<file path=ppt/slides/_rels/slide381.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61.xml"/><Relationship Id="rId1" Type="http://schemas.openxmlformats.org/officeDocument/2006/relationships/slideLayout" Target="../slideLayouts/slideLayout923.xml"/></Relationships>
</file>

<file path=ppt/slides/_rels/slide382.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62.xml"/><Relationship Id="rId1" Type="http://schemas.openxmlformats.org/officeDocument/2006/relationships/slideLayout" Target="../slideLayouts/slideLayout923.xml"/></Relationships>
</file>

<file path=ppt/slides/_rels/slide383.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63.xml"/><Relationship Id="rId1" Type="http://schemas.openxmlformats.org/officeDocument/2006/relationships/slideLayout" Target="../slideLayouts/slideLayout923.xml"/></Relationships>
</file>

<file path=ppt/slides/_rels/slide384.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64.xml"/><Relationship Id="rId1" Type="http://schemas.openxmlformats.org/officeDocument/2006/relationships/slideLayout" Target="../slideLayouts/slideLayout923.xml"/></Relationships>
</file>

<file path=ppt/slides/_rels/slide385.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65.xml"/><Relationship Id="rId1" Type="http://schemas.openxmlformats.org/officeDocument/2006/relationships/slideLayout" Target="../slideLayouts/slideLayout923.xml"/></Relationships>
</file>

<file path=ppt/slides/_rels/slide386.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66.xml"/><Relationship Id="rId1" Type="http://schemas.openxmlformats.org/officeDocument/2006/relationships/slideLayout" Target="../slideLayouts/slideLayout923.xml"/></Relationships>
</file>

<file path=ppt/slides/_rels/slide387.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67.xml"/><Relationship Id="rId1" Type="http://schemas.openxmlformats.org/officeDocument/2006/relationships/slideLayout" Target="../slideLayouts/slideLayout923.xml"/></Relationships>
</file>

<file path=ppt/slides/_rels/slide388.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68.xml"/><Relationship Id="rId1" Type="http://schemas.openxmlformats.org/officeDocument/2006/relationships/slideLayout" Target="../slideLayouts/slideLayout923.xml"/></Relationships>
</file>

<file path=ppt/slides/_rels/slide389.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69.xml"/><Relationship Id="rId1" Type="http://schemas.openxmlformats.org/officeDocument/2006/relationships/slideLayout" Target="../slideLayouts/slideLayout923.xml"/></Relationships>
</file>

<file path=ppt/slides/_rels/slide39.xml.rels><?xml version="1.0" encoding="UTF-8" standalone="yes"?>
<Relationships xmlns="http://schemas.openxmlformats.org/package/2006/relationships"><Relationship Id="rId3" Type="http://schemas.openxmlformats.org/officeDocument/2006/relationships/video" Target="../media/media1.mp4"/><Relationship Id="rId2" Type="http://schemas.microsoft.com/office/2007/relationships/media" Target="../media/media1.mp4"/><Relationship Id="rId1" Type="http://schemas.openxmlformats.org/officeDocument/2006/relationships/themeOverride" Target="../theme/themeOverride14.xml"/><Relationship Id="rId6" Type="http://schemas.openxmlformats.org/officeDocument/2006/relationships/image" Target="../media/image61.png"/><Relationship Id="rId5" Type="http://schemas.openxmlformats.org/officeDocument/2006/relationships/notesSlide" Target="../notesSlides/notesSlide30.xml"/><Relationship Id="rId4" Type="http://schemas.openxmlformats.org/officeDocument/2006/relationships/slideLayout" Target="../slideLayouts/slideLayout413.xml"/></Relationships>
</file>

<file path=ppt/slides/_rels/slide390.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70.xml"/><Relationship Id="rId1" Type="http://schemas.openxmlformats.org/officeDocument/2006/relationships/slideLayout" Target="../slideLayouts/slideLayout923.xml"/></Relationships>
</file>

<file path=ppt/slides/_rels/slide391.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71.xml"/><Relationship Id="rId1" Type="http://schemas.openxmlformats.org/officeDocument/2006/relationships/slideLayout" Target="../slideLayouts/slideLayout923.xml"/></Relationships>
</file>

<file path=ppt/slides/_rels/slide392.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72.xml"/><Relationship Id="rId1" Type="http://schemas.openxmlformats.org/officeDocument/2006/relationships/slideLayout" Target="../slideLayouts/slideLayout923.xml"/></Relationships>
</file>

<file path=ppt/slides/_rels/slide393.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73.xml"/><Relationship Id="rId1" Type="http://schemas.openxmlformats.org/officeDocument/2006/relationships/slideLayout" Target="../slideLayouts/slideLayout923.xml"/></Relationships>
</file>

<file path=ppt/slides/_rels/slide394.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74.xml"/><Relationship Id="rId1" Type="http://schemas.openxmlformats.org/officeDocument/2006/relationships/slideLayout" Target="../slideLayouts/slideLayout923.xml"/></Relationships>
</file>

<file path=ppt/slides/_rels/slide395.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275.xml"/><Relationship Id="rId1" Type="http://schemas.openxmlformats.org/officeDocument/2006/relationships/slideLayout" Target="../slideLayouts/slideLayout923.xml"/></Relationships>
</file>

<file path=ppt/slides/_rels/slide396.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76.xml"/><Relationship Id="rId1" Type="http://schemas.openxmlformats.org/officeDocument/2006/relationships/slideLayout" Target="../slideLayouts/slideLayout923.xml"/></Relationships>
</file>

<file path=ppt/slides/_rels/slide397.xml.rels><?xml version="1.0" encoding="UTF-8" standalone="yes"?>
<Relationships xmlns="http://schemas.openxmlformats.org/package/2006/relationships"><Relationship Id="rId2" Type="http://schemas.openxmlformats.org/officeDocument/2006/relationships/slideLayout" Target="../slideLayouts/slideLayout347.xml"/><Relationship Id="rId1" Type="http://schemas.openxmlformats.org/officeDocument/2006/relationships/themeOverride" Target="../theme/themeOverride90.xml"/></Relationships>
</file>

<file path=ppt/slides/_rels/slide398.xml.rels><?xml version="1.0" encoding="UTF-8" standalone="yes"?>
<Relationships xmlns="http://schemas.openxmlformats.org/package/2006/relationships"><Relationship Id="rId2" Type="http://schemas.openxmlformats.org/officeDocument/2006/relationships/image" Target="../media/image311.jpg"/><Relationship Id="rId1" Type="http://schemas.openxmlformats.org/officeDocument/2006/relationships/slideLayout" Target="../slideLayouts/slideLayout637.xml"/></Relationships>
</file>

<file path=ppt/slides/_rels/slide399.xml.rels><?xml version="1.0" encoding="UTF-8" standalone="yes"?>
<Relationships xmlns="http://schemas.openxmlformats.org/package/2006/relationships"><Relationship Id="rId2" Type="http://schemas.openxmlformats.org/officeDocument/2006/relationships/image" Target="../media/image312.jpg"/><Relationship Id="rId1" Type="http://schemas.openxmlformats.org/officeDocument/2006/relationships/slideLayout" Target="../slideLayouts/slideLayout63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35.xml"/></Relationships>
</file>

<file path=ppt/slides/_rels/slide4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400.xml.rels><?xml version="1.0" encoding="UTF-8" standalone="yes"?>
<Relationships xmlns="http://schemas.openxmlformats.org/package/2006/relationships"><Relationship Id="rId2" Type="http://schemas.openxmlformats.org/officeDocument/2006/relationships/image" Target="../media/image313.jpg"/><Relationship Id="rId1" Type="http://schemas.openxmlformats.org/officeDocument/2006/relationships/slideLayout" Target="../slideLayouts/slideLayout637.xml"/></Relationships>
</file>

<file path=ppt/slides/_rels/slide401.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image" Target="../media/image311.jpg"/><Relationship Id="rId1" Type="http://schemas.openxmlformats.org/officeDocument/2006/relationships/slideLayout" Target="../slideLayouts/slideLayout637.xml"/><Relationship Id="rId4" Type="http://schemas.openxmlformats.org/officeDocument/2006/relationships/image" Target="../media/image313.jpg"/></Relationships>
</file>

<file path=ppt/slides/_rels/slide402.xml.rels><?xml version="1.0" encoding="UTF-8" standalone="yes"?>
<Relationships xmlns="http://schemas.openxmlformats.org/package/2006/relationships"><Relationship Id="rId2" Type="http://schemas.openxmlformats.org/officeDocument/2006/relationships/image" Target="../media/image315.jpeg"/><Relationship Id="rId1" Type="http://schemas.openxmlformats.org/officeDocument/2006/relationships/slideLayout" Target="../slideLayouts/slideLayout637.xml"/></Relationships>
</file>

<file path=ppt/slides/_rels/slide403.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77.xml"/><Relationship Id="rId1" Type="http://schemas.openxmlformats.org/officeDocument/2006/relationships/slideLayout" Target="../slideLayouts/slideLayout13.xml"/></Relationships>
</file>

<file path=ppt/slides/_rels/slide404.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78.xml"/><Relationship Id="rId1" Type="http://schemas.openxmlformats.org/officeDocument/2006/relationships/slideLayout" Target="../slideLayouts/slideLayout13.xml"/></Relationships>
</file>

<file path=ppt/slides/_rels/slide40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79.xml"/><Relationship Id="rId1" Type="http://schemas.openxmlformats.org/officeDocument/2006/relationships/slideLayout" Target="../slideLayouts/slideLayout13.xml"/><Relationship Id="rId4" Type="http://schemas.openxmlformats.org/officeDocument/2006/relationships/image" Target="../media/image318.jpeg"/></Relationships>
</file>

<file path=ppt/slides/_rels/slide406.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80.xml"/><Relationship Id="rId1" Type="http://schemas.openxmlformats.org/officeDocument/2006/relationships/slideLayout" Target="../slideLayouts/slideLayout649.xml"/></Relationships>
</file>

<file path=ppt/slides/_rels/slide40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81.xml"/><Relationship Id="rId1" Type="http://schemas.openxmlformats.org/officeDocument/2006/relationships/slideLayout" Target="../slideLayouts/slideLayout13.xml"/><Relationship Id="rId4" Type="http://schemas.openxmlformats.org/officeDocument/2006/relationships/image" Target="../media/image319.jpeg"/></Relationships>
</file>

<file path=ppt/slides/_rels/slide40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82.xml"/><Relationship Id="rId1" Type="http://schemas.openxmlformats.org/officeDocument/2006/relationships/slideLayout" Target="../slideLayouts/slideLayout13.xml"/><Relationship Id="rId4" Type="http://schemas.openxmlformats.org/officeDocument/2006/relationships/image" Target="../media/image320.jpeg"/></Relationships>
</file>

<file path=ppt/slides/_rels/slide40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83.xml"/><Relationship Id="rId1" Type="http://schemas.openxmlformats.org/officeDocument/2006/relationships/slideLayout" Target="../slideLayouts/slideLayout13.xml"/><Relationship Id="rId4" Type="http://schemas.openxmlformats.org/officeDocument/2006/relationships/image" Target="../media/image321.jpeg"/></Relationships>
</file>

<file path=ppt/slides/_rels/slide4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8.xml"/></Relationships>
</file>

<file path=ppt/slides/_rels/slide41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84.xml"/><Relationship Id="rId1" Type="http://schemas.openxmlformats.org/officeDocument/2006/relationships/slideLayout" Target="../slideLayouts/slideLayout18.xml"/></Relationships>
</file>

<file path=ppt/slides/_rels/slide41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85.xml"/><Relationship Id="rId1" Type="http://schemas.openxmlformats.org/officeDocument/2006/relationships/slideLayout" Target="../slideLayouts/slideLayout18.xml"/></Relationships>
</file>

<file path=ppt/slides/_rels/slide412.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86.xml"/><Relationship Id="rId1" Type="http://schemas.openxmlformats.org/officeDocument/2006/relationships/slideLayout" Target="../slideLayouts/slideLayout364.xml"/></Relationships>
</file>

<file path=ppt/slides/_rels/slide413.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87.xml"/><Relationship Id="rId1" Type="http://schemas.openxmlformats.org/officeDocument/2006/relationships/slideLayout" Target="../slideLayouts/slideLayout364.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364.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16.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89.xml"/><Relationship Id="rId1" Type="http://schemas.openxmlformats.org/officeDocument/2006/relationships/slideLayout" Target="../slideLayouts/slideLayout18.xml"/></Relationships>
</file>

<file path=ppt/slides/_rels/slide417.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 Id="rId4" Type="http://schemas.openxmlformats.org/officeDocument/2006/relationships/image" Target="../media/image324.jpeg"/></Relationships>
</file>

<file path=ppt/slides/_rels/slide418.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 Id="rId4" Type="http://schemas.openxmlformats.org/officeDocument/2006/relationships/image" Target="../media/image325.jpeg"/></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2.xml"/><Relationship Id="rId1" Type="http://schemas.openxmlformats.org/officeDocument/2006/relationships/slideLayout" Target="../slideLayouts/slideLayout18.xml"/><Relationship Id="rId4" Type="http://schemas.openxmlformats.org/officeDocument/2006/relationships/image" Target="../media/image64.emf"/></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21.xml.rels><?xml version="1.0" encoding="UTF-8" standalone="yes"?>
<Relationships xmlns="http://schemas.openxmlformats.org/package/2006/relationships"><Relationship Id="rId3" Type="http://schemas.openxmlformats.org/officeDocument/2006/relationships/hyperlink" Target="http://images.google.com.sg/imgres?imgurl=www.mariettafumc.org/baptism.JPG&amp;imgrefurl=http://www.mariettafumc.org/worship.html&amp;h=1212&amp;w=1800&amp;prev=/images?q=baptism&amp;svnum=10&amp;hl=en&amp;lr=&amp;ie=UTF-8&amp;oe=UTF-8" TargetMode="External"/><Relationship Id="rId2" Type="http://schemas.openxmlformats.org/officeDocument/2006/relationships/notesSlide" Target="../notesSlides/notesSlide290.xml"/><Relationship Id="rId1" Type="http://schemas.openxmlformats.org/officeDocument/2006/relationships/slideLayout" Target="../slideLayouts/slideLayout651.xml"/><Relationship Id="rId4" Type="http://schemas.openxmlformats.org/officeDocument/2006/relationships/image" Target="../media/image326.jpeg"/></Relationships>
</file>

<file path=ppt/slides/_rels/slide422.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91.xml"/><Relationship Id="rId1" Type="http://schemas.openxmlformats.org/officeDocument/2006/relationships/slideLayout" Target="../slideLayouts/slideLayout651.xml"/></Relationships>
</file>

<file path=ppt/slides/_rels/slide423.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92.xml"/><Relationship Id="rId1" Type="http://schemas.openxmlformats.org/officeDocument/2006/relationships/slideLayout" Target="../slideLayouts/slideLayout651.xml"/></Relationships>
</file>

<file path=ppt/slides/_rels/slide424.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93.xml"/><Relationship Id="rId1" Type="http://schemas.openxmlformats.org/officeDocument/2006/relationships/slideLayout" Target="../slideLayouts/slideLayout18.xml"/></Relationships>
</file>

<file path=ppt/slides/_rels/slide425.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294.xml"/><Relationship Id="rId1" Type="http://schemas.openxmlformats.org/officeDocument/2006/relationships/slideLayout" Target="../slideLayouts/slideLayout408.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27.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295.xml"/><Relationship Id="rId1" Type="http://schemas.openxmlformats.org/officeDocument/2006/relationships/slideLayout" Target="../slideLayouts/slideLayout375.xml"/></Relationships>
</file>

<file path=ppt/slides/_rels/slide428.xml.rels><?xml version="1.0" encoding="UTF-8" standalone="yes"?>
<Relationships xmlns="http://schemas.openxmlformats.org/package/2006/relationships"><Relationship Id="rId2" Type="http://schemas.openxmlformats.org/officeDocument/2006/relationships/slideLayout" Target="../slideLayouts/slideLayout515.xml"/><Relationship Id="rId1" Type="http://schemas.openxmlformats.org/officeDocument/2006/relationships/themeOverride" Target="../theme/themeOverride91.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687.xml"/><Relationship Id="rId1" Type="http://schemas.openxmlformats.org/officeDocument/2006/relationships/themeOverride" Target="../theme/themeOverride15.xml"/><Relationship Id="rId4" Type="http://schemas.openxmlformats.org/officeDocument/2006/relationships/image" Target="../media/image65.wmf"/></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1.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96.xml"/><Relationship Id="rId1" Type="http://schemas.openxmlformats.org/officeDocument/2006/relationships/slideLayout" Target="../slideLayouts/slideLayout375.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3.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97.xml"/><Relationship Id="rId1" Type="http://schemas.openxmlformats.org/officeDocument/2006/relationships/slideLayout" Target="../slideLayouts/slideLayout375.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5.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98.xml"/><Relationship Id="rId1" Type="http://schemas.openxmlformats.org/officeDocument/2006/relationships/slideLayout" Target="../slideLayouts/slideLayout375.xml"/><Relationship Id="rId4" Type="http://schemas.openxmlformats.org/officeDocument/2006/relationships/image" Target="../media/image334.png"/></Relationships>
</file>

<file path=ppt/slides/_rels/slide436.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299.xml"/><Relationship Id="rId1" Type="http://schemas.openxmlformats.org/officeDocument/2006/relationships/slideLayout" Target="../slideLayouts/slideLayout375.xml"/><Relationship Id="rId4" Type="http://schemas.openxmlformats.org/officeDocument/2006/relationships/image" Target="../media/image245.jpeg"/></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8.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300.xml"/><Relationship Id="rId1" Type="http://schemas.openxmlformats.org/officeDocument/2006/relationships/slideLayout" Target="../slideLayouts/slideLayout386.xml"/></Relationships>
</file>

<file path=ppt/slides/_rels/slide43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slideLayout" Target="../slideLayouts/slideLayout659.xml"/><Relationship Id="rId1" Type="http://schemas.openxmlformats.org/officeDocument/2006/relationships/themeOverride" Target="../theme/themeOverride92.xml"/></Relationships>
</file>

<file path=ppt/slides/_rels/slide4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4.xml"/><Relationship Id="rId1" Type="http://schemas.openxmlformats.org/officeDocument/2006/relationships/slideLayout" Target="../slideLayouts/slideLayout701.xml"/></Relationships>
</file>

<file path=ppt/slides/_rels/slide440.xml.rels><?xml version="1.0" encoding="UTF-8" standalone="yes"?>
<Relationships xmlns="http://schemas.openxmlformats.org/package/2006/relationships"><Relationship Id="rId2" Type="http://schemas.openxmlformats.org/officeDocument/2006/relationships/image" Target="../media/image101.gif"/><Relationship Id="rId1" Type="http://schemas.openxmlformats.org/officeDocument/2006/relationships/slideLayout" Target="../slideLayouts/slideLayout670.xml"/></Relationships>
</file>

<file path=ppt/slides/_rels/slide441.xml.rels><?xml version="1.0" encoding="UTF-8" standalone="yes"?>
<Relationships xmlns="http://schemas.openxmlformats.org/package/2006/relationships"><Relationship Id="rId2" Type="http://schemas.openxmlformats.org/officeDocument/2006/relationships/slideLayout" Target="../slideLayouts/slideLayout681.xml"/><Relationship Id="rId1" Type="http://schemas.openxmlformats.org/officeDocument/2006/relationships/themeOverride" Target="../theme/themeOverride93.xml"/></Relationships>
</file>

<file path=ppt/slides/_rels/slide44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slideLayout" Target="../slideLayouts/slideLayout659.xml"/><Relationship Id="rId1" Type="http://schemas.openxmlformats.org/officeDocument/2006/relationships/themeOverride" Target="../theme/themeOverride94.xml"/></Relationships>
</file>

<file path=ppt/slides/_rels/slide44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slideLayout" Target="../slideLayouts/slideLayout659.xml"/><Relationship Id="rId1" Type="http://schemas.openxmlformats.org/officeDocument/2006/relationships/themeOverride" Target="../theme/themeOverride95.xml"/></Relationships>
</file>

<file path=ppt/slides/_rels/slide44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slideLayout" Target="../slideLayouts/slideLayout659.xml"/><Relationship Id="rId1" Type="http://schemas.openxmlformats.org/officeDocument/2006/relationships/themeOverride" Target="../theme/themeOverride96.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46.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 Id="rId4" Type="http://schemas.openxmlformats.org/officeDocument/2006/relationships/image" Target="../media/image337.jpeg"/></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375.xml"/></Relationships>
</file>

<file path=ppt/slides/_rels/slide44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02.xml"/><Relationship Id="rId1" Type="http://schemas.openxmlformats.org/officeDocument/2006/relationships/slideLayout" Target="../slideLayouts/slideLayout1032.xml"/></Relationships>
</file>

<file path=ppt/slides/_rels/slide449.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303.xml"/><Relationship Id="rId1" Type="http://schemas.openxmlformats.org/officeDocument/2006/relationships/slideLayout" Target="../slideLayouts/slideLayout397.xml"/></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686.xml"/><Relationship Id="rId2" Type="http://schemas.openxmlformats.org/officeDocument/2006/relationships/vmlDrawing" Target="../drawings/vmlDrawing1.vml"/><Relationship Id="rId1" Type="http://schemas.openxmlformats.org/officeDocument/2006/relationships/themeOverride" Target="../theme/themeOverride16.xml"/><Relationship Id="rId6" Type="http://schemas.openxmlformats.org/officeDocument/2006/relationships/image" Target="../media/image67.emf"/><Relationship Id="rId5" Type="http://schemas.openxmlformats.org/officeDocument/2006/relationships/oleObject" Target="../embeddings/oleObject1.bin"/><Relationship Id="rId4" Type="http://schemas.openxmlformats.org/officeDocument/2006/relationships/notesSlide" Target="../notesSlides/notesSlide35.xml"/></Relationships>
</file>

<file path=ppt/slides/_rels/slide450.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304.xml"/><Relationship Id="rId1" Type="http://schemas.openxmlformats.org/officeDocument/2006/relationships/slideLayout" Target="../slideLayouts/slideLayout375.xml"/></Relationships>
</file>

<file path=ppt/slides/_rels/slide451.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305.xml"/><Relationship Id="rId1" Type="http://schemas.openxmlformats.org/officeDocument/2006/relationships/slideLayout" Target="../slideLayouts/slideLayout7.xml"/></Relationships>
</file>

<file path=ppt/slides/_rels/slide452.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306.xml"/><Relationship Id="rId1" Type="http://schemas.openxmlformats.org/officeDocument/2006/relationships/slideLayout" Target="../slideLayouts/slideLayout1021.xml"/></Relationships>
</file>

<file path=ppt/slides/_rels/slide453.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307.xml"/><Relationship Id="rId1" Type="http://schemas.openxmlformats.org/officeDocument/2006/relationships/slideLayout" Target="../slideLayouts/slideLayout1037.xml"/></Relationships>
</file>

<file path=ppt/slides/_rels/slide454.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08.xml"/><Relationship Id="rId1" Type="http://schemas.openxmlformats.org/officeDocument/2006/relationships/slideLayout" Target="../slideLayouts/slideLayout1048.xml"/></Relationships>
</file>

<file path=ppt/slides/_rels/slide45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09.xml"/><Relationship Id="rId1" Type="http://schemas.openxmlformats.org/officeDocument/2006/relationships/slideLayout" Target="../slideLayouts/slideLayout848.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848.xml"/></Relationships>
</file>

<file path=ppt/slides/_rels/slide4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11.xml"/><Relationship Id="rId1" Type="http://schemas.openxmlformats.org/officeDocument/2006/relationships/slideLayout" Target="../slideLayouts/slideLayout848.xml"/><Relationship Id="rId5" Type="http://schemas.openxmlformats.org/officeDocument/2006/relationships/image" Target="../media/image39.jpeg"/><Relationship Id="rId4" Type="http://schemas.openxmlformats.org/officeDocument/2006/relationships/image" Target="../media/image38.jpeg"/></Relationships>
</file>

<file path=ppt/slides/_rels/slide45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12.xml"/><Relationship Id="rId1" Type="http://schemas.openxmlformats.org/officeDocument/2006/relationships/slideLayout" Target="../slideLayouts/slideLayout848.xml"/></Relationships>
</file>

<file path=ppt/slides/_rels/slide45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13.xml"/><Relationship Id="rId1" Type="http://schemas.openxmlformats.org/officeDocument/2006/relationships/slideLayout" Target="../slideLayouts/slideLayout848.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688.xml"/><Relationship Id="rId1" Type="http://schemas.openxmlformats.org/officeDocument/2006/relationships/themeOverride" Target="../theme/themeOverride17.xml"/><Relationship Id="rId4" Type="http://schemas.openxmlformats.org/officeDocument/2006/relationships/image" Target="../media/image68.jpeg"/></Relationships>
</file>

<file path=ppt/slides/_rels/slide460.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867.xml"/></Relationships>
</file>

<file path=ppt/slides/_rels/slide461.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5.xml"/><Relationship Id="rId1" Type="http://schemas.openxmlformats.org/officeDocument/2006/relationships/slideLayout" Target="../slideLayouts/slideLayout905.xml"/></Relationships>
</file>

<file path=ppt/slides/_rels/slide46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6.xml"/><Relationship Id="rId1" Type="http://schemas.openxmlformats.org/officeDocument/2006/relationships/slideLayout" Target="../slideLayouts/slideLayout905.xml"/></Relationships>
</file>

<file path=ppt/slides/_rels/slide463.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17.xml"/><Relationship Id="rId1" Type="http://schemas.openxmlformats.org/officeDocument/2006/relationships/slideLayout" Target="../slideLayouts/slideLayout18.xml"/><Relationship Id="rId4" Type="http://schemas.openxmlformats.org/officeDocument/2006/relationships/image" Target="../media/image345.jpeg"/></Relationships>
</file>

<file path=ppt/slides/_rels/slide464.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18.xml"/><Relationship Id="rId1" Type="http://schemas.openxmlformats.org/officeDocument/2006/relationships/slideLayout" Target="../slideLayouts/slideLayout18.xml"/><Relationship Id="rId4" Type="http://schemas.openxmlformats.org/officeDocument/2006/relationships/image" Target="../media/image347.jpeg"/></Relationships>
</file>

<file path=ppt/slides/_rels/slide465.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19.xml"/><Relationship Id="rId1" Type="http://schemas.openxmlformats.org/officeDocument/2006/relationships/slideLayout" Target="../slideLayouts/slideLayout18.xml"/><Relationship Id="rId4" Type="http://schemas.openxmlformats.org/officeDocument/2006/relationships/image" Target="../media/image349.jpeg"/></Relationships>
</file>

<file path=ppt/slides/_rels/slide466.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20.xml"/><Relationship Id="rId1" Type="http://schemas.openxmlformats.org/officeDocument/2006/relationships/slideLayout" Target="../slideLayouts/slideLayout18.xml"/><Relationship Id="rId4" Type="http://schemas.openxmlformats.org/officeDocument/2006/relationships/image" Target="../media/image351.jpeg"/></Relationships>
</file>

<file path=ppt/slides/_rels/slide467.xml.rels><?xml version="1.0" encoding="UTF-8" standalone="yes"?>
<Relationships xmlns="http://schemas.openxmlformats.org/package/2006/relationships"><Relationship Id="rId2" Type="http://schemas.openxmlformats.org/officeDocument/2006/relationships/image" Target="../media/image351.jpeg"/><Relationship Id="rId1" Type="http://schemas.openxmlformats.org/officeDocument/2006/relationships/slideLayout" Target="../slideLayouts/slideLayout1069.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469.xml.rels><?xml version="1.0" encoding="UTF-8" standalone="yes"?>
<Relationships xmlns="http://schemas.openxmlformats.org/package/2006/relationships"><Relationship Id="rId3" Type="http://schemas.openxmlformats.org/officeDocument/2006/relationships/image" Target="../media/image352.png"/><Relationship Id="rId2" Type="http://schemas.openxmlformats.org/officeDocument/2006/relationships/notesSlide" Target="../notesSlides/notesSlide321.xml"/><Relationship Id="rId1" Type="http://schemas.openxmlformats.org/officeDocument/2006/relationships/slideLayout" Target="../slideLayouts/slideLayout949.xml"/><Relationship Id="rId4" Type="http://schemas.openxmlformats.org/officeDocument/2006/relationships/image" Target="../media/image353.png"/></Relationships>
</file>

<file path=ppt/slides/_rels/slide47.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8.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471.xml.rels><?xml version="1.0" encoding="UTF-8" standalone="yes"?>
<Relationships xmlns="http://schemas.openxmlformats.org/package/2006/relationships"><Relationship Id="rId3" Type="http://schemas.openxmlformats.org/officeDocument/2006/relationships/image" Target="../media/image352.png"/><Relationship Id="rId2" Type="http://schemas.openxmlformats.org/officeDocument/2006/relationships/notesSlide" Target="../notesSlides/notesSlide322.xml"/><Relationship Id="rId1" Type="http://schemas.openxmlformats.org/officeDocument/2006/relationships/slideLayout" Target="../slideLayouts/slideLayout712.xml"/><Relationship Id="rId4" Type="http://schemas.openxmlformats.org/officeDocument/2006/relationships/image" Target="../media/image353.png"/></Relationships>
</file>

<file path=ppt/slides/_rels/slide4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7.xml"/><Relationship Id="rId1" Type="http://schemas.openxmlformats.org/officeDocument/2006/relationships/slideLayout" Target="../slideLayouts/slideLayout436.xml"/><Relationship Id="rId4" Type="http://schemas.openxmlformats.org/officeDocument/2006/relationships/image" Target="../media/image70.png"/></Relationships>
</file>

<file path=ppt/slides/_rels/slide4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67.xml"/></Relationships>
</file>

<file path=ppt/slides/_rels/slide50.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slideLayout" Target="../slideLayouts/slideLayout104.xml"/><Relationship Id="rId1" Type="http://schemas.openxmlformats.org/officeDocument/2006/relationships/themeOverride" Target="../theme/themeOverride18.xml"/></Relationships>
</file>

<file path=ppt/slides/_rels/slide5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9.xml"/><Relationship Id="rId1" Type="http://schemas.openxmlformats.org/officeDocument/2006/relationships/slideLayout" Target="../slideLayouts/slideLayout436.xml"/><Relationship Id="rId4" Type="http://schemas.openxmlformats.org/officeDocument/2006/relationships/image" Target="../media/image72.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11.xml"/><Relationship Id="rId1" Type="http://schemas.openxmlformats.org/officeDocument/2006/relationships/themeOverride" Target="../theme/themeOverride1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8.xml"/><Relationship Id="rId1" Type="http://schemas.openxmlformats.org/officeDocument/2006/relationships/themeOverride" Target="../theme/themeOverride20.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22.xml"/><Relationship Id="rId1" Type="http://schemas.openxmlformats.org/officeDocument/2006/relationships/themeOverride" Target="../theme/themeOverride21.xml"/><Relationship Id="rId5" Type="http://schemas.openxmlformats.org/officeDocument/2006/relationships/image" Target="../media/image73.png"/><Relationship Id="rId4" Type="http://schemas.openxmlformats.org/officeDocument/2006/relationships/image" Target="../media/image4.jpeg"/></Relationships>
</file>

<file path=ppt/slides/_rels/slide5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4.xml"/><Relationship Id="rId1" Type="http://schemas.openxmlformats.org/officeDocument/2006/relationships/slideLayout" Target="../slideLayouts/slideLayout436.xml"/><Relationship Id="rId4" Type="http://schemas.openxmlformats.org/officeDocument/2006/relationships/image" Target="../media/image74.png"/></Relationships>
</file>

<file path=ppt/slides/_rels/slide57.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5.xml"/><Relationship Id="rId1" Type="http://schemas.openxmlformats.org/officeDocument/2006/relationships/slideLayout" Target="../slideLayouts/slideLayout133.xml"/></Relationships>
</file>

<file path=ppt/slides/_rels/slide5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6.xml"/><Relationship Id="rId1" Type="http://schemas.openxmlformats.org/officeDocument/2006/relationships/slideLayout" Target="../slideLayouts/slideLayout436.xml"/><Relationship Id="rId4" Type="http://schemas.openxmlformats.org/officeDocument/2006/relationships/image" Target="../media/image76.png"/></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144.xml"/><Relationship Id="rId1" Type="http://schemas.openxmlformats.org/officeDocument/2006/relationships/themeOverride" Target="../theme/themeOverride22.xml"/></Relationships>
</file>

<file path=ppt/slides/_rels/slide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872.xml"/></Relationships>
</file>

<file path=ppt/slides/_rels/slide6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8.xml"/><Relationship Id="rId1" Type="http://schemas.openxmlformats.org/officeDocument/2006/relationships/slideLayout" Target="../slideLayouts/slideLayout436.xml"/><Relationship Id="rId4" Type="http://schemas.openxmlformats.org/officeDocument/2006/relationships/image" Target="../media/image77.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07.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55.xml"/><Relationship Id="rId1" Type="http://schemas.openxmlformats.org/officeDocument/2006/relationships/themeOverride" Target="../theme/themeOverride23.xml"/><Relationship Id="rId4" Type="http://schemas.openxmlformats.org/officeDocument/2006/relationships/image" Target="../media/image78.jpeg"/></Relationships>
</file>

<file path=ppt/slides/_rels/slide6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1.xml"/><Relationship Id="rId1" Type="http://schemas.openxmlformats.org/officeDocument/2006/relationships/slideLayout" Target="../slideLayouts/slideLayout18.xml"/><Relationship Id="rId5" Type="http://schemas.openxmlformats.org/officeDocument/2006/relationships/image" Target="../media/image81.png"/><Relationship Id="rId4" Type="http://schemas.openxmlformats.org/officeDocument/2006/relationships/image" Target="../media/image80.png"/></Relationships>
</file>

<file path=ppt/slides/_rels/slide6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2.xml"/><Relationship Id="rId1" Type="http://schemas.openxmlformats.org/officeDocument/2006/relationships/slideLayout" Target="../slideLayouts/slideLayout188.xml"/></Relationships>
</file>

<file path=ppt/slides/_rels/slide6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3.xml"/><Relationship Id="rId1" Type="http://schemas.openxmlformats.org/officeDocument/2006/relationships/slideLayout" Target="../slideLayouts/slideLayout436.xml"/><Relationship Id="rId4" Type="http://schemas.openxmlformats.org/officeDocument/2006/relationships/image" Target="../media/image83.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7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7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66.xml"/></Relationships>
</file>

<file path=ppt/slides/_rels/slide69.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872.xml"/></Relationships>
</file>

<file path=ppt/slides/_rels/slide7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7.xml"/><Relationship Id="rId1" Type="http://schemas.openxmlformats.org/officeDocument/2006/relationships/slideLayout" Target="../slideLayouts/slideLayout436.xml"/><Relationship Id="rId4" Type="http://schemas.openxmlformats.org/officeDocument/2006/relationships/image" Target="../media/image84.png"/></Relationships>
</file>

<file path=ppt/slides/_rels/slide7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8.xml"/><Relationship Id="rId1" Type="http://schemas.openxmlformats.org/officeDocument/2006/relationships/slideLayout" Target="../slideLayouts/slideLayout443.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18.xml"/><Relationship Id="rId1" Type="http://schemas.openxmlformats.org/officeDocument/2006/relationships/themeOverride" Target="../theme/themeOverride24.xml"/><Relationship Id="rId4" Type="http://schemas.openxmlformats.org/officeDocument/2006/relationships/image" Target="../media/image62.jpeg"/></Relationships>
</file>

<file path=ppt/slides/_rels/slide73.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notesSlide" Target="../notesSlides/notesSlide60.xml"/><Relationship Id="rId1" Type="http://schemas.openxmlformats.org/officeDocument/2006/relationships/slideLayout" Target="../slideLayouts/slideLayout18.xml"/><Relationship Id="rId4" Type="http://schemas.openxmlformats.org/officeDocument/2006/relationships/image" Target="../media/image62.jpeg"/></Relationships>
</file>

<file path=ppt/slides/_rels/slide74.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image" Target="../media/image85.emf"/><Relationship Id="rId7" Type="http://schemas.openxmlformats.org/officeDocument/2006/relationships/image" Target="../media/image88.png"/><Relationship Id="rId2" Type="http://schemas.openxmlformats.org/officeDocument/2006/relationships/notesSlide" Target="../notesSlides/notesSlide61.xml"/><Relationship Id="rId1" Type="http://schemas.openxmlformats.org/officeDocument/2006/relationships/slideLayout" Target="../slideLayouts/slideLayout18.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62.jpeg"/></Relationships>
</file>

<file path=ppt/slides/_rels/slide7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2.xml"/><Relationship Id="rId1" Type="http://schemas.openxmlformats.org/officeDocument/2006/relationships/slideLayout" Target="../slideLayouts/slideLayout18.xml"/></Relationships>
</file>

<file path=ppt/slides/_rels/slide7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3.xml"/><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99.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10.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10.xml"/></Relationships>
</file>

<file path=ppt/slides/_rels/slide8.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image" Target="../media/image28.jpeg"/><Relationship Id="rId1" Type="http://schemas.openxmlformats.org/officeDocument/2006/relationships/slideLayout" Target="../slideLayouts/slideLayout872.xml"/></Relationships>
</file>

<file path=ppt/slides/_rels/slide8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7.xml"/><Relationship Id="rId1" Type="http://schemas.openxmlformats.org/officeDocument/2006/relationships/slideLayout" Target="../slideLayouts/slideLayout221.xml"/></Relationships>
</file>

<file path=ppt/slides/_rels/slide8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slideLayout" Target="../slideLayouts/slideLayout448.xml"/><Relationship Id="rId1" Type="http://schemas.openxmlformats.org/officeDocument/2006/relationships/themeOverride" Target="../theme/themeOverride25.xml"/></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26.xml"/></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27.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28.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29.xml"/></Relationships>
</file>

<file path=ppt/slides/_rels/slide86.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3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88.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465.xml"/></Relationships>
</file>

<file path=ppt/slides/_rels/slide89.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65.xml"/></Relationships>
</file>

<file path=ppt/slides/_rels/slide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28.jpeg"/><Relationship Id="rId1" Type="http://schemas.openxmlformats.org/officeDocument/2006/relationships/slideLayout" Target="../slideLayouts/slideLayout872.xml"/></Relationships>
</file>

<file path=ppt/slides/_rels/slide90.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65.xml"/></Relationships>
</file>

<file path=ppt/slides/_rels/slide91.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465.xml"/></Relationships>
</file>

<file path=ppt/slides/_rels/slide92.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465.xml"/></Relationships>
</file>

<file path=ppt/slides/_rels/slide93.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46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454.xml"/><Relationship Id="rId1" Type="http://schemas.openxmlformats.org/officeDocument/2006/relationships/themeOverride" Target="../theme/themeOverride3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32.xml"/></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3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3" name="Picture 4" descr="ascens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2" name="Title 4"/>
          <p:cNvSpPr>
            <a:spLocks noGrp="1"/>
          </p:cNvSpPr>
          <p:nvPr>
            <p:ph type="title" idx="4294967295"/>
          </p:nvPr>
        </p:nvSpPr>
        <p:spPr>
          <a:xfrm>
            <a:off x="333294" y="188640"/>
            <a:ext cx="7047018" cy="1143000"/>
          </a:xfrm>
        </p:spPr>
        <p:txBody>
          <a:bodyPr anchor="ctr"/>
          <a:lstStyle/>
          <a:p>
            <a:pPr algn="l">
              <a:defRPr/>
            </a:pPr>
            <a:r>
              <a:rPr lang="zh-CN" altLang="en-US" sz="8800" b="1" dirty="0">
                <a:solidFill>
                  <a:srgbClr val="FFFFFF"/>
                </a:solidFill>
                <a:effectLst>
                  <a:glow rad="228600">
                    <a:schemeClr val="bg2"/>
                  </a:glow>
                </a:effectLst>
                <a:latin typeface="Microsoft YaHei UI" panose="020B0503020204020204" pitchFamily="34" charset="-122"/>
                <a:ea typeface="Microsoft YaHei UI" panose="020B0503020204020204" pitchFamily="34" charset="-122"/>
                <a:cs typeface="Arial"/>
              </a:rPr>
              <a:t>使徒行传</a:t>
            </a:r>
            <a:endParaRPr lang="en-US" sz="8800" b="1" dirty="0">
              <a:solidFill>
                <a:srgbClr val="FFFFFF"/>
              </a:solidFill>
              <a:effectLst>
                <a:glow rad="228600">
                  <a:schemeClr val="bg2"/>
                </a:glow>
              </a:effectLst>
              <a:latin typeface="Microsoft YaHei UI" panose="020B0503020204020204" pitchFamily="34" charset="-122"/>
              <a:ea typeface="Microsoft YaHei UI" panose="020B0503020204020204" pitchFamily="34" charset="-122"/>
              <a:cs typeface="Arial"/>
            </a:endParaRPr>
          </a:p>
        </p:txBody>
      </p:sp>
      <p:sp>
        <p:nvSpPr>
          <p:cNvPr id="4"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lIns="91389" tIns="45695" rIns="91389" bIns="45695"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Rick Griffith </a:t>
            </a:r>
            <a:r>
              <a:rPr kumimoji="0" lang="zh-CN" alt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博士</a:t>
            </a:r>
            <a:r>
              <a:rPr kumimoji="0" lang="en-US" altLang="zh-CN"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 </a:t>
            </a:r>
            <a:r>
              <a:rPr kumimoji="0" lang="zh-CN" alt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新加坡神学院</a:t>
            </a:r>
            <a:r>
              <a:rPr kumimoji="0" lang="en-US" altLang="zh-CN"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BibleStudyDownloads.org</a:t>
            </a:r>
            <a:endParaRPr kumimoji="0" lang="en-US" sz="11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
        <p:nvSpPr>
          <p:cNvPr id="5" name="Title 4">
            <a:extLst>
              <a:ext uri="{FF2B5EF4-FFF2-40B4-BE49-F238E27FC236}">
                <a16:creationId xmlns:a16="http://schemas.microsoft.com/office/drawing/2014/main" id="{F6487254-5731-1441-BEEB-10C6FC11D0B1}"/>
              </a:ext>
            </a:extLst>
          </p:cNvPr>
          <p:cNvSpPr txBox="1">
            <a:spLocks/>
          </p:cNvSpPr>
          <p:nvPr/>
        </p:nvSpPr>
        <p:spPr bwMode="auto">
          <a:xfrm>
            <a:off x="4211960" y="4933360"/>
            <a:ext cx="4752528"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FFFFFF"/>
                </a:solidFill>
                <a:effectLst>
                  <a:glow rad="228600">
                    <a:srgbClr val="000000"/>
                  </a:glow>
                </a:effectLst>
                <a:uLnTx/>
                <a:uFillTx/>
                <a:latin typeface="Microsoft YaHei UI" panose="020B0503020204020204" pitchFamily="34" charset="-122"/>
                <a:ea typeface="Microsoft YaHei UI" panose="020B0503020204020204" pitchFamily="34" charset="-122"/>
                <a:cs typeface="Arial"/>
              </a:rPr>
              <a:t>教会历史的开始</a:t>
            </a:r>
            <a:endParaRPr kumimoji="0" lang="en-US" sz="4400" b="1" i="0" u="none" strike="noStrike" kern="0" cap="none" spc="0" normalizeH="0" baseline="0" noProof="0" dirty="0">
              <a:ln>
                <a:noFill/>
              </a:ln>
              <a:solidFill>
                <a:srgbClr val="FFFFFF"/>
              </a:solidFill>
              <a:effectLst>
                <a:glow rad="228600">
                  <a:srgbClr val="000000"/>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13965376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99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8289927" y="193676"/>
            <a:ext cx="699065"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Microsoft YaHei UI" panose="020B0503020204020204" pitchFamily="34" charset="-122"/>
                <a:cs typeface="Arial" panose="020B0604020202020204" pitchFamily="34" charset="0"/>
              </a:rPr>
              <a:t>120</a:t>
            </a:r>
          </a:p>
        </p:txBody>
      </p:sp>
      <p:sp>
        <p:nvSpPr>
          <p:cNvPr id="131075" name="Text Box 3"/>
          <p:cNvSpPr txBox="1">
            <a:spLocks noChangeArrowheads="1"/>
          </p:cNvSpPr>
          <p:nvPr/>
        </p:nvSpPr>
        <p:spPr bwMode="auto">
          <a:xfrm>
            <a:off x="3203575" y="115888"/>
            <a:ext cx="2707367" cy="584693"/>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使 徒 行 传</a:t>
            </a:r>
            <a:r>
              <a:rPr kumimoji="0" lang="zh-CN" altLang="en-US" sz="3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endParaRPr kumimoji="0" lang="en-US" altLang="zh-CN" sz="3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nvGrpSpPr>
          <p:cNvPr id="131076" name="Group 43"/>
          <p:cNvGrpSpPr>
            <a:grpSpLocks/>
          </p:cNvGrpSpPr>
          <p:nvPr/>
        </p:nvGrpSpPr>
        <p:grpSpPr bwMode="auto">
          <a:xfrm>
            <a:off x="-76200" y="762000"/>
            <a:ext cx="9296400" cy="6096000"/>
            <a:chOff x="0" y="0"/>
            <a:chExt cx="4072" cy="3433"/>
          </a:xfrm>
        </p:grpSpPr>
        <p:grpSp>
          <p:nvGrpSpPr>
            <p:cNvPr id="131078" name="Group 18"/>
            <p:cNvGrpSpPr>
              <a:grpSpLocks/>
            </p:cNvGrpSpPr>
            <p:nvPr/>
          </p:nvGrpSpPr>
          <p:grpSpPr bwMode="auto">
            <a:xfrm>
              <a:off x="0" y="0"/>
              <a:ext cx="4072" cy="671"/>
              <a:chOff x="0" y="0"/>
              <a:chExt cx="4072" cy="671"/>
            </a:xfrm>
          </p:grpSpPr>
          <p:sp>
            <p:nvSpPr>
              <p:cNvPr id="131115" name="Rectangle 4"/>
              <p:cNvSpPr>
                <a:spLocks noChangeArrowheads="1"/>
              </p:cNvSpPr>
              <p:nvPr/>
            </p:nvSpPr>
            <p:spPr bwMode="auto">
              <a:xfrm>
                <a:off x="32" y="0"/>
                <a:ext cx="4008" cy="671"/>
              </a:xfrm>
              <a:prstGeom prst="rect">
                <a:avLst/>
              </a:prstGeom>
              <a:solidFill>
                <a:srgbClr val="990033"/>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万能的救世主在主权天国里宣告进展</a:t>
                </a:r>
                <a:r>
                  <a:rPr kumimoji="0" lang="en-US" altLang="zh-CN"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 </a:t>
                </a:r>
              </a:p>
            </p:txBody>
          </p:sp>
          <p:sp>
            <p:nvSpPr>
              <p:cNvPr id="131116" name="Rectangle 17"/>
              <p:cNvSpPr>
                <a:spLocks noChangeArrowheads="1"/>
              </p:cNvSpPr>
              <p:nvPr/>
            </p:nvSpPr>
            <p:spPr bwMode="auto">
              <a:xfrm>
                <a:off x="0" y="0"/>
                <a:ext cx="4072"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79" name="Group 20"/>
            <p:cNvGrpSpPr>
              <a:grpSpLocks/>
            </p:cNvGrpSpPr>
            <p:nvPr/>
          </p:nvGrpSpPr>
          <p:grpSpPr bwMode="auto">
            <a:xfrm>
              <a:off x="0" y="671"/>
              <a:ext cx="1360" cy="633"/>
              <a:chOff x="0" y="671"/>
              <a:chExt cx="1360" cy="633"/>
            </a:xfrm>
          </p:grpSpPr>
          <p:sp>
            <p:nvSpPr>
              <p:cNvPr id="131113" name="Rectangle 5"/>
              <p:cNvSpPr>
                <a:spLocks noChangeArrowheads="1"/>
              </p:cNvSpPr>
              <p:nvPr/>
            </p:nvSpPr>
            <p:spPr bwMode="auto">
              <a:xfrm>
                <a:off x="3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耶 路 撒 冷</a:t>
                </a:r>
                <a:r>
                  <a:rPr kumimoji="0" lang="zh-CN" altLang="en-US"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14" name="Rectangle 19"/>
              <p:cNvSpPr>
                <a:spLocks noChangeArrowheads="1"/>
              </p:cNvSpPr>
              <p:nvPr/>
            </p:nvSpPr>
            <p:spPr bwMode="auto">
              <a:xfrm>
                <a:off x="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0" name="Group 22"/>
            <p:cNvGrpSpPr>
              <a:grpSpLocks/>
            </p:cNvGrpSpPr>
            <p:nvPr/>
          </p:nvGrpSpPr>
          <p:grpSpPr bwMode="auto">
            <a:xfrm>
              <a:off x="1360" y="671"/>
              <a:ext cx="1360" cy="633"/>
              <a:chOff x="1360" y="671"/>
              <a:chExt cx="1360" cy="633"/>
            </a:xfrm>
          </p:grpSpPr>
          <p:sp>
            <p:nvSpPr>
              <p:cNvPr id="131111" name="Rectangle 6"/>
              <p:cNvSpPr>
                <a:spLocks noChangeArrowheads="1"/>
              </p:cNvSpPr>
              <p:nvPr/>
            </p:nvSpPr>
            <p:spPr bwMode="auto">
              <a:xfrm>
                <a:off x="139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犹 太 和 撒 玛 利 亚</a:t>
                </a:r>
                <a:r>
                  <a:rPr kumimoji="0" lang="zh-CN" altLang="en-US"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12" name="Rectangle 21"/>
              <p:cNvSpPr>
                <a:spLocks noChangeArrowheads="1"/>
              </p:cNvSpPr>
              <p:nvPr/>
            </p:nvSpPr>
            <p:spPr bwMode="auto">
              <a:xfrm>
                <a:off x="136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1" name="Group 24"/>
            <p:cNvGrpSpPr>
              <a:grpSpLocks/>
            </p:cNvGrpSpPr>
            <p:nvPr/>
          </p:nvGrpSpPr>
          <p:grpSpPr bwMode="auto">
            <a:xfrm>
              <a:off x="2720" y="671"/>
              <a:ext cx="1352" cy="633"/>
              <a:chOff x="2720" y="671"/>
              <a:chExt cx="1352" cy="633"/>
            </a:xfrm>
          </p:grpSpPr>
          <p:sp>
            <p:nvSpPr>
              <p:cNvPr id="131109" name="Rectangle 7"/>
              <p:cNvSpPr>
                <a:spLocks noChangeArrowheads="1"/>
              </p:cNvSpPr>
              <p:nvPr/>
            </p:nvSpPr>
            <p:spPr bwMode="auto">
              <a:xfrm>
                <a:off x="2752" y="671"/>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最远的部分</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110" name="Rectangle 23"/>
              <p:cNvSpPr>
                <a:spLocks noChangeArrowheads="1"/>
              </p:cNvSpPr>
              <p:nvPr/>
            </p:nvSpPr>
            <p:spPr bwMode="auto">
              <a:xfrm>
                <a:off x="2720" y="671"/>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2" name="Group 26"/>
            <p:cNvGrpSpPr>
              <a:grpSpLocks/>
            </p:cNvGrpSpPr>
            <p:nvPr/>
          </p:nvGrpSpPr>
          <p:grpSpPr bwMode="auto">
            <a:xfrm>
              <a:off x="0" y="1304"/>
              <a:ext cx="1360" cy="633"/>
              <a:chOff x="0" y="1304"/>
              <a:chExt cx="1360" cy="633"/>
            </a:xfrm>
          </p:grpSpPr>
          <p:sp>
            <p:nvSpPr>
              <p:cNvPr id="131107" name="Rectangle 8"/>
              <p:cNvSpPr>
                <a:spLocks noChangeArrowheads="1"/>
              </p:cNvSpPr>
              <p:nvPr/>
            </p:nvSpPr>
            <p:spPr bwMode="auto">
              <a:xfrm>
                <a:off x="3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1:1—6:7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08" name="Rectangle 25"/>
              <p:cNvSpPr>
                <a:spLocks noChangeArrowheads="1"/>
              </p:cNvSpPr>
              <p:nvPr/>
            </p:nvSpPr>
            <p:spPr bwMode="auto">
              <a:xfrm>
                <a:off x="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3" name="Group 28"/>
            <p:cNvGrpSpPr>
              <a:grpSpLocks/>
            </p:cNvGrpSpPr>
            <p:nvPr/>
          </p:nvGrpSpPr>
          <p:grpSpPr bwMode="auto">
            <a:xfrm>
              <a:off x="1360" y="1304"/>
              <a:ext cx="1360" cy="633"/>
              <a:chOff x="1360" y="1304"/>
              <a:chExt cx="1360" cy="633"/>
            </a:xfrm>
          </p:grpSpPr>
          <p:sp>
            <p:nvSpPr>
              <p:cNvPr id="131105" name="Rectangle 9"/>
              <p:cNvSpPr>
                <a:spLocks noChangeArrowheads="1"/>
              </p:cNvSpPr>
              <p:nvPr/>
            </p:nvSpPr>
            <p:spPr bwMode="auto">
              <a:xfrm>
                <a:off x="139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6:8—8:40</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06" name="Rectangle 27"/>
              <p:cNvSpPr>
                <a:spLocks noChangeArrowheads="1"/>
              </p:cNvSpPr>
              <p:nvPr/>
            </p:nvSpPr>
            <p:spPr bwMode="auto">
              <a:xfrm>
                <a:off x="136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4" name="Group 30"/>
            <p:cNvGrpSpPr>
              <a:grpSpLocks/>
            </p:cNvGrpSpPr>
            <p:nvPr/>
          </p:nvGrpSpPr>
          <p:grpSpPr bwMode="auto">
            <a:xfrm>
              <a:off x="2720" y="1304"/>
              <a:ext cx="1352" cy="633"/>
              <a:chOff x="2720" y="1304"/>
              <a:chExt cx="1352" cy="633"/>
            </a:xfrm>
          </p:grpSpPr>
          <p:sp>
            <p:nvSpPr>
              <p:cNvPr id="131103" name="Rectangle 10"/>
              <p:cNvSpPr>
                <a:spLocks noChangeArrowheads="1"/>
              </p:cNvSpPr>
              <p:nvPr/>
            </p:nvSpPr>
            <p:spPr bwMode="auto">
              <a:xfrm>
                <a:off x="2752" y="1304"/>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9—28</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章</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104" name="Rectangle 29"/>
              <p:cNvSpPr>
                <a:spLocks noChangeArrowheads="1"/>
              </p:cNvSpPr>
              <p:nvPr/>
            </p:nvSpPr>
            <p:spPr bwMode="auto">
              <a:xfrm>
                <a:off x="2720" y="1304"/>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5" name="Group 32"/>
            <p:cNvGrpSpPr>
              <a:grpSpLocks/>
            </p:cNvGrpSpPr>
            <p:nvPr/>
          </p:nvGrpSpPr>
          <p:grpSpPr bwMode="auto">
            <a:xfrm>
              <a:off x="0" y="1937"/>
              <a:ext cx="1360" cy="748"/>
              <a:chOff x="0" y="1937"/>
              <a:chExt cx="1360" cy="748"/>
            </a:xfrm>
          </p:grpSpPr>
          <p:sp>
            <p:nvSpPr>
              <p:cNvPr id="131101" name="Rectangle 11"/>
              <p:cNvSpPr>
                <a:spLocks noChangeArrowheads="1"/>
              </p:cNvSpPr>
              <p:nvPr/>
            </p:nvSpPr>
            <p:spPr bwMode="auto">
              <a:xfrm>
                <a:off x="32" y="1937"/>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犹 太 人</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02" name="Rectangle 31"/>
              <p:cNvSpPr>
                <a:spLocks noChangeArrowheads="1"/>
              </p:cNvSpPr>
              <p:nvPr/>
            </p:nvSpPr>
            <p:spPr bwMode="auto">
              <a:xfrm>
                <a:off x="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6" name="Group 34"/>
            <p:cNvGrpSpPr>
              <a:grpSpLocks/>
            </p:cNvGrpSpPr>
            <p:nvPr/>
          </p:nvGrpSpPr>
          <p:grpSpPr bwMode="auto">
            <a:xfrm>
              <a:off x="1360" y="1937"/>
              <a:ext cx="1360" cy="748"/>
              <a:chOff x="1360" y="1937"/>
              <a:chExt cx="1360" cy="748"/>
            </a:xfrm>
          </p:grpSpPr>
          <p:sp>
            <p:nvSpPr>
              <p:cNvPr id="131099" name="Rectangle 12"/>
              <p:cNvSpPr>
                <a:spLocks noChangeArrowheads="1"/>
              </p:cNvSpPr>
              <p:nvPr/>
            </p:nvSpPr>
            <p:spPr bwMode="auto">
              <a:xfrm>
                <a:off x="1392" y="1937"/>
                <a:ext cx="1296"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撒 玛 利 亚人</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混血人种</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00" name="Rectangle 33"/>
              <p:cNvSpPr>
                <a:spLocks noChangeArrowheads="1"/>
              </p:cNvSpPr>
              <p:nvPr/>
            </p:nvSpPr>
            <p:spPr bwMode="auto">
              <a:xfrm>
                <a:off x="136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7" name="Group 36"/>
            <p:cNvGrpSpPr>
              <a:grpSpLocks/>
            </p:cNvGrpSpPr>
            <p:nvPr/>
          </p:nvGrpSpPr>
          <p:grpSpPr bwMode="auto">
            <a:xfrm>
              <a:off x="2720" y="1937"/>
              <a:ext cx="1352" cy="748"/>
              <a:chOff x="2720" y="1937"/>
              <a:chExt cx="1352" cy="748"/>
            </a:xfrm>
          </p:grpSpPr>
          <p:sp>
            <p:nvSpPr>
              <p:cNvPr id="131097" name="Rectangle 13"/>
              <p:cNvSpPr>
                <a:spLocks noChangeArrowheads="1"/>
              </p:cNvSpPr>
              <p:nvPr/>
            </p:nvSpPr>
            <p:spPr bwMode="auto">
              <a:xfrm>
                <a:off x="2752" y="1937"/>
                <a:ext cx="1288"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外邦人</a:t>
                </a:r>
                <a:r>
                  <a:rPr kumimoji="0" lang="zh-CN" altLang="en-US"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098" name="Rectangle 35"/>
              <p:cNvSpPr>
                <a:spLocks noChangeArrowheads="1"/>
              </p:cNvSpPr>
              <p:nvPr/>
            </p:nvSpPr>
            <p:spPr bwMode="auto">
              <a:xfrm>
                <a:off x="2720" y="1937"/>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8" name="Group 38"/>
            <p:cNvGrpSpPr>
              <a:grpSpLocks/>
            </p:cNvGrpSpPr>
            <p:nvPr/>
          </p:nvGrpSpPr>
          <p:grpSpPr bwMode="auto">
            <a:xfrm>
              <a:off x="0" y="2685"/>
              <a:ext cx="1360" cy="748"/>
              <a:chOff x="0" y="2685"/>
              <a:chExt cx="1360" cy="748"/>
            </a:xfrm>
          </p:grpSpPr>
          <p:sp>
            <p:nvSpPr>
              <p:cNvPr id="131095" name="Rectangle 14"/>
              <p:cNvSpPr>
                <a:spLocks noChangeArrowheads="1"/>
              </p:cNvSpPr>
              <p:nvPr/>
            </p:nvSpPr>
            <p:spPr bwMode="auto">
              <a:xfrm>
                <a:off x="3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公元</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33-35</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(2 </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096" name="Rectangle 37"/>
              <p:cNvSpPr>
                <a:spLocks noChangeArrowheads="1"/>
              </p:cNvSpPr>
              <p:nvPr/>
            </p:nvSpPr>
            <p:spPr bwMode="auto">
              <a:xfrm>
                <a:off x="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9" name="Group 40"/>
            <p:cNvGrpSpPr>
              <a:grpSpLocks/>
            </p:cNvGrpSpPr>
            <p:nvPr/>
          </p:nvGrpSpPr>
          <p:grpSpPr bwMode="auto">
            <a:xfrm>
              <a:off x="1360" y="2685"/>
              <a:ext cx="1360" cy="748"/>
              <a:chOff x="1360" y="2685"/>
              <a:chExt cx="1360" cy="748"/>
            </a:xfrm>
          </p:grpSpPr>
          <p:sp>
            <p:nvSpPr>
              <p:cNvPr id="131093" name="Rectangle 15"/>
              <p:cNvSpPr>
                <a:spLocks noChangeArrowheads="1"/>
              </p:cNvSpPr>
              <p:nvPr/>
            </p:nvSpPr>
            <p:spPr bwMode="auto">
              <a:xfrm>
                <a:off x="139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公元</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35</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几个月</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094" name="Rectangle 39"/>
              <p:cNvSpPr>
                <a:spLocks noChangeArrowheads="1"/>
              </p:cNvSpPr>
              <p:nvPr/>
            </p:nvSpPr>
            <p:spPr bwMode="auto">
              <a:xfrm>
                <a:off x="136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90" name="Group 42"/>
            <p:cNvGrpSpPr>
              <a:grpSpLocks/>
            </p:cNvGrpSpPr>
            <p:nvPr/>
          </p:nvGrpSpPr>
          <p:grpSpPr bwMode="auto">
            <a:xfrm>
              <a:off x="2720" y="2685"/>
              <a:ext cx="1352" cy="748"/>
              <a:chOff x="2720" y="2685"/>
              <a:chExt cx="1352" cy="748"/>
            </a:xfrm>
          </p:grpSpPr>
          <p:sp>
            <p:nvSpPr>
              <p:cNvPr id="131091" name="Rectangle 16"/>
              <p:cNvSpPr>
                <a:spLocks noChangeArrowheads="1"/>
              </p:cNvSpPr>
              <p:nvPr/>
            </p:nvSpPr>
            <p:spPr bwMode="auto">
              <a:xfrm>
                <a:off x="2752" y="2685"/>
                <a:ext cx="128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公元</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35-62</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(27 </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092" name="Rectangle 41"/>
              <p:cNvSpPr>
                <a:spLocks noChangeArrowheads="1"/>
              </p:cNvSpPr>
              <p:nvPr/>
            </p:nvSpPr>
            <p:spPr bwMode="auto">
              <a:xfrm>
                <a:off x="2720" y="2685"/>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sp>
        <p:nvSpPr>
          <p:cNvPr id="131077" name="Rectangle 44"/>
          <p:cNvSpPr>
            <a:spLocks noGrp="1" noChangeArrowheads="1"/>
          </p:cNvSpPr>
          <p:nvPr>
            <p:ph type="title" idx="4294967295"/>
          </p:nvPr>
        </p:nvSpPr>
        <p:spPr>
          <a:xfrm>
            <a:off x="0" y="0"/>
            <a:ext cx="3048000" cy="457200"/>
          </a:xfrm>
        </p:spPr>
        <p:txBody>
          <a:bodyPr/>
          <a:lstStyle/>
          <a:p>
            <a:pPr algn="l" eaLnBrk="1" hangingPunct="1"/>
            <a:r>
              <a:rPr lang="zh-CN" altLang="en-US" sz="2400" dirty="0">
                <a:latin typeface="Microsoft YaHei UI" panose="020B0503020204020204" pitchFamily="34" charset="-122"/>
                <a:ea typeface="Microsoft YaHei UI" panose="020B0503020204020204" pitchFamily="34" charset="-122"/>
                <a:cs typeface="SimSun" charset="0"/>
              </a:rPr>
              <a:t>书中插图 </a:t>
            </a:r>
            <a:r>
              <a:rPr lang="en-US" altLang="zh-CN" sz="2400" dirty="0">
                <a:latin typeface="Microsoft YaHei UI" panose="020B0503020204020204" pitchFamily="34" charset="-122"/>
                <a:ea typeface="Microsoft YaHei UI" panose="020B0503020204020204" pitchFamily="34" charset="-122"/>
                <a:cs typeface="SimSun" charset="0"/>
              </a:rPr>
              <a:t>(</a:t>
            </a:r>
            <a:r>
              <a:rPr lang="zh-CN" altLang="en-US" sz="2400" dirty="0">
                <a:latin typeface="Microsoft YaHei UI" panose="020B0503020204020204" pitchFamily="34" charset="-122"/>
                <a:ea typeface="Microsoft YaHei UI" panose="020B0503020204020204" pitchFamily="34" charset="-122"/>
                <a:cs typeface="SimSun" charset="0"/>
              </a:rPr>
              <a:t>顶部</a:t>
            </a:r>
            <a:r>
              <a:rPr lang="en-US" altLang="zh-CN" sz="2400" dirty="0">
                <a:latin typeface="Microsoft YaHei UI" panose="020B0503020204020204" pitchFamily="34" charset="-122"/>
                <a:ea typeface="Microsoft YaHei UI" panose="020B0503020204020204" pitchFamily="34" charset="-122"/>
                <a:cs typeface="SimSun" charset="0"/>
              </a:rPr>
              <a:t>)</a:t>
            </a:r>
            <a:endParaRPr lang="en-US" altLang="zh-CN" dirty="0">
              <a:latin typeface="Microsoft YaHei UI" panose="020B0503020204020204" pitchFamily="34" charset="-122"/>
              <a:ea typeface="Microsoft YaHei UI" panose="020B0503020204020204" pitchFamily="34" charset="-122"/>
              <a:cs typeface="SimSun" charset="0"/>
            </a:endParaRPr>
          </a:p>
        </p:txBody>
      </p:sp>
    </p:spTree>
    <p:extLst>
      <p:ext uri="{BB962C8B-B14F-4D97-AF65-F5344CB8AC3E}">
        <p14:creationId xmlns:p14="http://schemas.microsoft.com/office/powerpoint/2010/main" val="2057524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1075"/>
                                        </p:tgtEl>
                                        <p:attrNameLst>
                                          <p:attrName>style.visibility</p:attrName>
                                        </p:attrNameLst>
                                      </p:cBhvr>
                                      <p:to>
                                        <p:strVal val="visible"/>
                                      </p:to>
                                    </p:set>
                                    <p:animEffect transition="in" filter="randombar(horizontal)">
                                      <p:cBhvr>
                                        <p:cTn id="7" dur="500"/>
                                        <p:tgtEl>
                                          <p:spTgt spid="1310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75"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16"/>
            <a:ext cx="8686800" cy="4074191"/>
          </a:xfrm>
          <a:prstGeom prst="rect">
            <a:avLst/>
          </a:prstGeom>
          <a:noFill/>
        </p:spPr>
        <p:txBody>
          <a:bodyPr wrap="square" lIns="91358" tIns="45679" rIns="91358" bIns="45679" rtlCol="0">
            <a:spAutoFit/>
          </a:bodyPr>
          <a:lstStyle/>
          <a:p>
            <a:pPr marL="539272" indent="-539272" eaLnBrk="1" fontAlgn="auto" hangingPunct="1">
              <a:spcBef>
                <a:spcPts val="0"/>
              </a:spcBef>
              <a:spcAft>
                <a:spcPts val="0"/>
              </a:spcAft>
            </a:pPr>
            <a:r>
              <a:rPr lang="en-US" sz="3200" b="1" dirty="0">
                <a:solidFill>
                  <a:srgbClr val="FFFF00"/>
                </a:solidFill>
                <a:latin typeface="Arial"/>
                <a:ea typeface="ＭＳ Ｐゴシック" charset="0"/>
                <a:cs typeface="Arial"/>
              </a:rPr>
              <a:t>Practical Reasons</a:t>
            </a:r>
          </a:p>
          <a:p>
            <a:pPr marL="539272" indent="-539272"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539272" indent="-539272" eaLnBrk="1" fontAlgn="auto" hangingPunct="1">
              <a:spcBef>
                <a:spcPts val="0"/>
              </a:spcBef>
              <a:spcAft>
                <a:spcPts val="0"/>
              </a:spcAft>
              <a:buFontTx/>
              <a:buAutoNum type="arabicPeriod"/>
            </a:pPr>
            <a:r>
              <a:rPr lang="en-US" sz="3200" b="1" dirty="0">
                <a:solidFill>
                  <a:prstClr val="white"/>
                </a:solidFill>
                <a:latin typeface="Arial"/>
                <a:ea typeface="ＭＳ Ｐゴシック" charset="0"/>
                <a:cs typeface="Arial"/>
              </a:rPr>
              <a:t>Show how </a:t>
            </a:r>
            <a:r>
              <a:rPr lang="en-US" sz="3200" b="1" dirty="0">
                <a:solidFill>
                  <a:srgbClr val="FFFF00"/>
                </a:solidFill>
                <a:latin typeface="Arial"/>
                <a:ea typeface="ＭＳ Ｐゴシック" charset="0"/>
                <a:cs typeface="Arial"/>
              </a:rPr>
              <a:t>God worked </a:t>
            </a:r>
            <a:r>
              <a:rPr lang="en-US" sz="3200" b="1" dirty="0">
                <a:solidFill>
                  <a:prstClr val="white"/>
                </a:solidFill>
                <a:latin typeface="Arial"/>
                <a:ea typeface="ＭＳ Ｐゴシック" charset="0"/>
                <a:cs typeface="Arial"/>
              </a:rPr>
              <a:t>through the lives of people in the early days of the Church. </a:t>
            </a:r>
          </a:p>
          <a:p>
            <a:pPr marL="539272" indent="-539272" eaLnBrk="1" fontAlgn="auto" hangingPunct="1">
              <a:spcBef>
                <a:spcPts val="0"/>
              </a:spcBef>
              <a:spcAft>
                <a:spcPts val="0"/>
              </a:spcAft>
              <a:buFontTx/>
              <a:buAutoNum type="arabicPeriod"/>
            </a:pPr>
            <a:endParaRPr lang="en-US" sz="3200" b="1" dirty="0">
              <a:solidFill>
                <a:prstClr val="white"/>
              </a:solidFill>
              <a:latin typeface="Arial"/>
              <a:ea typeface="ＭＳ Ｐゴシック" charset="0"/>
              <a:cs typeface="Arial"/>
            </a:endParaRPr>
          </a:p>
          <a:p>
            <a:pPr marL="539272" indent="-539272" eaLnBrk="1" fontAlgn="auto" hangingPunct="1">
              <a:spcBef>
                <a:spcPts val="0"/>
              </a:spcBef>
              <a:spcAft>
                <a:spcPts val="0"/>
              </a:spcAft>
            </a:pPr>
            <a:r>
              <a:rPr lang="en-US" sz="3200" b="1" dirty="0">
                <a:solidFill>
                  <a:prstClr val="white"/>
                </a:solidFill>
                <a:latin typeface="Arial"/>
                <a:ea typeface="ＭＳ Ｐゴシック" charset="0"/>
                <a:cs typeface="Arial"/>
              </a:rPr>
              <a:t>2.	Show the </a:t>
            </a:r>
            <a:r>
              <a:rPr lang="en-US" sz="3200" b="1" dirty="0">
                <a:solidFill>
                  <a:srgbClr val="FFFF00"/>
                </a:solidFill>
                <a:latin typeface="Arial"/>
                <a:ea typeface="ＭＳ Ｐゴシック" charset="0"/>
                <a:cs typeface="Arial"/>
              </a:rPr>
              <a:t>victories and setbacks </a:t>
            </a:r>
            <a:r>
              <a:rPr lang="en-US" sz="3200" b="1" dirty="0">
                <a:solidFill>
                  <a:prstClr val="white"/>
                </a:solidFill>
                <a:latin typeface="Arial"/>
                <a:ea typeface="ＭＳ Ｐゴシック" charset="0"/>
                <a:cs typeface="Arial"/>
              </a:rPr>
              <a:t>of the early proclamation of the gospel.</a:t>
            </a:r>
          </a:p>
        </p:txBody>
      </p:sp>
    </p:spTree>
    <p:extLst>
      <p:ext uri="{BB962C8B-B14F-4D97-AF65-F5344CB8AC3E}">
        <p14:creationId xmlns:p14="http://schemas.microsoft.com/office/powerpoint/2010/main" val="2361513972"/>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Effect transition="in" filter="barn(inVertical)">
                                      <p:cBhvr>
                                        <p:cTn id="7"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81000" y="685816"/>
            <a:ext cx="8686800" cy="407419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b="1" dirty="0">
                <a:solidFill>
                  <a:srgbClr val="FFFF00"/>
                </a:solidFill>
                <a:latin typeface="Arial"/>
                <a:ea typeface="ＭＳ Ｐゴシック" charset="0"/>
                <a:cs typeface="Arial"/>
              </a:rPr>
              <a:t>Other Possible Reasons:</a:t>
            </a:r>
          </a:p>
          <a:p>
            <a:pPr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742293" indent="-742293" eaLnBrk="1" fontAlgn="auto" hangingPunct="1">
              <a:spcBef>
                <a:spcPts val="0"/>
              </a:spcBef>
              <a:spcAft>
                <a:spcPts val="0"/>
              </a:spcAft>
              <a:buFontTx/>
              <a:buAutoNum type="arabicPeriod"/>
            </a:pPr>
            <a:r>
              <a:rPr lang="en-US" sz="3200" b="1" dirty="0">
                <a:solidFill>
                  <a:prstClr val="white"/>
                </a:solidFill>
                <a:latin typeface="Arial"/>
                <a:ea typeface="ＭＳ Ｐゴシック" charset="0"/>
                <a:cs typeface="Arial"/>
              </a:rPr>
              <a:t>Principles for church growth.</a:t>
            </a:r>
          </a:p>
          <a:p>
            <a:pPr marL="742293" indent="-742293" eaLnBrk="1" fontAlgn="auto" hangingPunct="1">
              <a:spcBef>
                <a:spcPts val="0"/>
              </a:spcBef>
              <a:spcAft>
                <a:spcPts val="0"/>
              </a:spcAft>
              <a:buFontTx/>
              <a:buAutoNum type="arabicPeriod"/>
            </a:pPr>
            <a:r>
              <a:rPr lang="en-US" sz="3200" b="1" dirty="0">
                <a:solidFill>
                  <a:prstClr val="white"/>
                </a:solidFill>
                <a:latin typeface="Arial"/>
                <a:ea typeface="ＭＳ Ｐゴシック" charset="0"/>
                <a:cs typeface="Arial"/>
              </a:rPr>
              <a:t>Guidelines for decision making.  </a:t>
            </a:r>
          </a:p>
          <a:p>
            <a:pPr eaLnBrk="1" fontAlgn="auto" hangingPunct="1">
              <a:spcBef>
                <a:spcPts val="0"/>
              </a:spcBef>
              <a:spcAft>
                <a:spcPts val="0"/>
              </a:spcAft>
            </a:pPr>
            <a:r>
              <a:rPr lang="en-US" sz="3200" b="1" dirty="0">
                <a:solidFill>
                  <a:prstClr val="white"/>
                </a:solidFill>
                <a:latin typeface="Arial"/>
                <a:ea typeface="ＭＳ Ｐゴシック" charset="0"/>
                <a:cs typeface="Arial"/>
              </a:rPr>
              <a:t>                   {{not reliable}}</a:t>
            </a:r>
          </a:p>
          <a:p>
            <a:pPr marL="742293" indent="-742293" eaLnBrk="1" fontAlgn="auto" hangingPunct="1">
              <a:spcBef>
                <a:spcPts val="0"/>
              </a:spcBef>
              <a:spcAft>
                <a:spcPts val="0"/>
              </a:spcAft>
              <a:buFont typeface="+mj-lt"/>
              <a:buAutoNum type="arabicPeriod" startAt="3"/>
            </a:pPr>
            <a:r>
              <a:rPr lang="en-US" sz="3200" b="1" dirty="0">
                <a:solidFill>
                  <a:prstClr val="white"/>
                </a:solidFill>
                <a:latin typeface="Arial"/>
                <a:ea typeface="ＭＳ Ｐゴシック" charset="0"/>
                <a:cs typeface="Arial"/>
              </a:rPr>
              <a:t>Instructions how to solve doctrinal differences.</a:t>
            </a:r>
          </a:p>
          <a:p>
            <a:pPr marL="742293" indent="-742293" eaLnBrk="1" fontAlgn="auto" hangingPunct="1">
              <a:spcBef>
                <a:spcPts val="0"/>
              </a:spcBef>
              <a:spcAft>
                <a:spcPts val="0"/>
              </a:spcAft>
              <a:buFontTx/>
              <a:buAutoNum type="arabicPeriod" startAt="3"/>
            </a:pPr>
            <a:r>
              <a:rPr lang="en-US" sz="3200" b="1" dirty="0">
                <a:solidFill>
                  <a:prstClr val="white"/>
                </a:solidFill>
                <a:latin typeface="Arial"/>
                <a:ea typeface="ＭＳ Ｐゴシック" charset="0"/>
                <a:cs typeface="Arial"/>
              </a:rPr>
              <a:t>Insights as a missions manual.</a:t>
            </a:r>
          </a:p>
        </p:txBody>
      </p:sp>
      <p:sp>
        <p:nvSpPr>
          <p:cNvPr id="4" name="Rounded Rectangle 3"/>
          <p:cNvSpPr/>
          <p:nvPr/>
        </p:nvSpPr>
        <p:spPr>
          <a:xfrm>
            <a:off x="152400" y="5105401"/>
            <a:ext cx="8763000" cy="1447800"/>
          </a:xfrm>
          <a:prstGeom prst="roundRect">
            <a:avLst/>
          </a:prstGeom>
          <a:solidFill>
            <a:srgbClr val="86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prstClr val="white"/>
                </a:solidFill>
                <a:latin typeface="Arial"/>
                <a:cs typeface="Arial"/>
              </a:rPr>
              <a:t>Most preaching is done in these areas (regrettably).</a:t>
            </a:r>
          </a:p>
          <a:p>
            <a:pPr algn="ctr" eaLnBrk="1" fontAlgn="auto" hangingPunct="1">
              <a:spcBef>
                <a:spcPts val="0"/>
              </a:spcBef>
              <a:spcAft>
                <a:spcPts val="0"/>
              </a:spcAft>
            </a:pPr>
            <a:r>
              <a:rPr lang="en-US" sz="2800" b="1" dirty="0">
                <a:solidFill>
                  <a:prstClr val="white"/>
                </a:solidFill>
                <a:latin typeface="Arial"/>
                <a:cs typeface="Arial"/>
              </a:rPr>
              <a:t>These are applications, not purposes for Acts.</a:t>
            </a:r>
          </a:p>
        </p:txBody>
      </p:sp>
    </p:spTree>
    <p:extLst>
      <p:ext uri="{BB962C8B-B14F-4D97-AF65-F5344CB8AC3E}">
        <p14:creationId xmlns:p14="http://schemas.microsoft.com/office/powerpoint/2010/main" val="4058369177"/>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ppt_w</p:attrName>
                                        </p:attrNameLst>
                                      </p:cBhvr>
                                      <p:tavLst>
                                        <p:tav tm="0" fmla="#ppt_w*sin(2.5*pi*$)">
                                          <p:val>
                                            <p:fltVal val="0"/>
                                          </p:val>
                                        </p:tav>
                                        <p:tav tm="100000">
                                          <p:val>
                                            <p:fltVal val="1"/>
                                          </p:val>
                                        </p:tav>
                                      </p:tavLst>
                                    </p:anim>
                                    <p:anim calcmode="lin" valueType="num">
                                      <p:cBhvr>
                                        <p:cTn id="9"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2.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159798" y="228616"/>
            <a:ext cx="8839200" cy="1200329"/>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srgbClr val="FFFF00"/>
                </a:solidFill>
                <a:latin typeface="Constantia"/>
                <a:ea typeface="ＭＳ Ｐゴシック" charset="0"/>
              </a:rPr>
              <a:t>Potential Outlines of the Book of Acts:</a:t>
            </a:r>
          </a:p>
          <a:p>
            <a:pPr eaLnBrk="1" fontAlgn="auto" hangingPunct="1">
              <a:spcBef>
                <a:spcPts val="0"/>
              </a:spcBef>
              <a:spcAft>
                <a:spcPts val="0"/>
              </a:spcAft>
            </a:pPr>
            <a:endParaRPr lang="en-US" sz="3600" dirty="0">
              <a:solidFill>
                <a:prstClr val="white"/>
              </a:solidFill>
              <a:latin typeface="Constantia"/>
              <a:ea typeface="ＭＳ Ｐゴシック" charset="0"/>
            </a:endParaRPr>
          </a:p>
        </p:txBody>
      </p:sp>
      <p:sp>
        <p:nvSpPr>
          <p:cNvPr id="3" name="Rectangle 2"/>
          <p:cNvSpPr/>
          <p:nvPr/>
        </p:nvSpPr>
        <p:spPr>
          <a:xfrm>
            <a:off x="914400" y="828765"/>
            <a:ext cx="7391400" cy="16764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399691" indent="-399691" eaLnBrk="1" fontAlgn="auto" hangingPunct="1">
              <a:spcBef>
                <a:spcPts val="0"/>
              </a:spcBef>
              <a:spcAft>
                <a:spcPts val="0"/>
              </a:spcAft>
              <a:buFontTx/>
              <a:buAutoNum type="romanUcPeriod"/>
            </a:pPr>
            <a:r>
              <a:rPr lang="en-US" sz="2400" b="1" dirty="0">
                <a:solidFill>
                  <a:prstClr val="black"/>
                </a:solidFill>
              </a:rPr>
              <a:t>Witness in Jerusalem (1:1–6:7)</a:t>
            </a:r>
          </a:p>
          <a:p>
            <a:pPr marL="399691" indent="-399691" eaLnBrk="1" fontAlgn="auto" hangingPunct="1">
              <a:spcBef>
                <a:spcPts val="0"/>
              </a:spcBef>
              <a:spcAft>
                <a:spcPts val="0"/>
              </a:spcAft>
              <a:buFontTx/>
              <a:buAutoNum type="romanUcPeriod"/>
            </a:pPr>
            <a:r>
              <a:rPr lang="en-US" sz="2400" b="1" dirty="0">
                <a:solidFill>
                  <a:prstClr val="black"/>
                </a:solidFill>
              </a:rPr>
              <a:t>Witness in all Judea and Samaria (6:8–9:31)</a:t>
            </a:r>
          </a:p>
          <a:p>
            <a:pPr marL="399691" indent="-399691" eaLnBrk="1" fontAlgn="auto" hangingPunct="1">
              <a:spcBef>
                <a:spcPts val="0"/>
              </a:spcBef>
              <a:spcAft>
                <a:spcPts val="0"/>
              </a:spcAft>
              <a:buFontTx/>
              <a:buAutoNum type="romanUcPeriod"/>
            </a:pPr>
            <a:r>
              <a:rPr lang="en-US" sz="2400" b="1" dirty="0">
                <a:solidFill>
                  <a:prstClr val="black"/>
                </a:solidFill>
              </a:rPr>
              <a:t> Witness to the Ends of the Earth (9:32–28:31</a:t>
            </a:r>
            <a:r>
              <a:rPr lang="en-US" b="1" dirty="0">
                <a:solidFill>
                  <a:prstClr val="black"/>
                </a:solidFill>
              </a:rPr>
              <a:t>)	</a:t>
            </a:r>
            <a:r>
              <a:rPr lang="en-US" dirty="0">
                <a:solidFill>
                  <a:prstClr val="black"/>
                </a:solidFill>
              </a:rPr>
              <a:t>	            -BKC/Nelson SB/</a:t>
            </a:r>
            <a:r>
              <a:rPr lang="en-US" dirty="0" err="1">
                <a:solidFill>
                  <a:prstClr val="black"/>
                </a:solidFill>
              </a:rPr>
              <a:t>MacArthuur</a:t>
            </a:r>
            <a:r>
              <a:rPr lang="en-US" dirty="0">
                <a:solidFill>
                  <a:prstClr val="black"/>
                </a:solidFill>
              </a:rPr>
              <a:t>  SB/Ryrie SB</a:t>
            </a:r>
          </a:p>
        </p:txBody>
      </p:sp>
      <p:sp>
        <p:nvSpPr>
          <p:cNvPr id="4" name="Rectangle 3"/>
          <p:cNvSpPr/>
          <p:nvPr/>
        </p:nvSpPr>
        <p:spPr>
          <a:xfrm>
            <a:off x="609600" y="2667001"/>
            <a:ext cx="8001000" cy="1981200"/>
          </a:xfrm>
          <a:prstGeom prst="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399691" indent="-399691" eaLnBrk="1" fontAlgn="auto" hangingPunct="1">
              <a:spcBef>
                <a:spcPts val="0"/>
              </a:spcBef>
              <a:spcAft>
                <a:spcPts val="0"/>
              </a:spcAft>
              <a:buFontTx/>
              <a:buAutoNum type="romanUcPeriod"/>
            </a:pPr>
            <a:r>
              <a:rPr lang="en-US" sz="2400" b="1" dirty="0">
                <a:solidFill>
                  <a:prstClr val="black"/>
                </a:solidFill>
              </a:rPr>
              <a:t>Peter and the Beginnings of the Church in Palestine (1-12)</a:t>
            </a:r>
          </a:p>
          <a:p>
            <a:pPr marL="399691" indent="-399691" eaLnBrk="1" fontAlgn="auto" hangingPunct="1">
              <a:spcBef>
                <a:spcPts val="0"/>
              </a:spcBef>
              <a:spcAft>
                <a:spcPts val="0"/>
              </a:spcAft>
              <a:buFontTx/>
              <a:buAutoNum type="romanUcPeriod"/>
            </a:pPr>
            <a:r>
              <a:rPr lang="en-US" sz="2400" b="1" dirty="0">
                <a:solidFill>
                  <a:prstClr val="black"/>
                </a:solidFill>
              </a:rPr>
              <a:t>Paul and the Expansion of the Church from Antioch to Rome (13-28)	</a:t>
            </a:r>
            <a:r>
              <a:rPr lang="en-US" sz="2400" dirty="0">
                <a:solidFill>
                  <a:prstClr val="black"/>
                </a:solidFill>
              </a:rPr>
              <a:t>		            			</a:t>
            </a:r>
            <a:r>
              <a:rPr lang="en-US" dirty="0">
                <a:solidFill>
                  <a:prstClr val="black"/>
                </a:solidFill>
              </a:rPr>
              <a:t>-NIV SB</a:t>
            </a:r>
          </a:p>
        </p:txBody>
      </p:sp>
      <p:sp>
        <p:nvSpPr>
          <p:cNvPr id="5" name="Rectangle 4"/>
          <p:cNvSpPr/>
          <p:nvPr/>
        </p:nvSpPr>
        <p:spPr>
          <a:xfrm>
            <a:off x="304801" y="4810036"/>
            <a:ext cx="8534400" cy="1895564"/>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eaLnBrk="1" fontAlgn="auto" hangingPunct="1">
              <a:spcBef>
                <a:spcPts val="0"/>
              </a:spcBef>
              <a:spcAft>
                <a:spcPts val="0"/>
              </a:spcAft>
            </a:pPr>
            <a:endParaRPr lang="en-US" dirty="0">
              <a:solidFill>
                <a:prstClr val="black"/>
              </a:solidFill>
            </a:endParaRPr>
          </a:p>
          <a:p>
            <a:pPr eaLnBrk="1" fontAlgn="auto" hangingPunct="1">
              <a:spcBef>
                <a:spcPts val="0"/>
              </a:spcBef>
              <a:spcAft>
                <a:spcPts val="0"/>
              </a:spcAft>
            </a:pPr>
            <a:r>
              <a:rPr lang="en-US" sz="2400" b="1" dirty="0">
                <a:solidFill>
                  <a:prstClr val="black"/>
                </a:solidFill>
              </a:rPr>
              <a:t>Intro:  Constitutive Events of the Christian Mission</a:t>
            </a:r>
          </a:p>
          <a:p>
            <a:pPr marL="399691" indent="-399691" eaLnBrk="1" fontAlgn="auto" hangingPunct="1">
              <a:spcBef>
                <a:spcPts val="0"/>
              </a:spcBef>
              <a:spcAft>
                <a:spcPts val="0"/>
              </a:spcAft>
              <a:buFontTx/>
              <a:buAutoNum type="romanUcPeriod"/>
            </a:pPr>
            <a:r>
              <a:rPr lang="en-US" sz="2400" b="1" dirty="0">
                <a:solidFill>
                  <a:prstClr val="black"/>
                </a:solidFill>
              </a:rPr>
              <a:t>The Christian Mission to the Jewish World (2:42-12:24)</a:t>
            </a:r>
          </a:p>
          <a:p>
            <a:pPr marL="399691" indent="-399691" eaLnBrk="1" fontAlgn="auto" hangingPunct="1">
              <a:spcBef>
                <a:spcPts val="0"/>
              </a:spcBef>
              <a:spcAft>
                <a:spcPts val="0"/>
              </a:spcAft>
              <a:buFontTx/>
              <a:buAutoNum type="romanUcPeriod"/>
            </a:pPr>
            <a:r>
              <a:rPr lang="en-US" sz="2400" b="1" dirty="0">
                <a:solidFill>
                  <a:prstClr val="black"/>
                </a:solidFill>
              </a:rPr>
              <a:t>The Christian Mission to the Gentile World (12:25–28:31)</a:t>
            </a:r>
            <a:r>
              <a:rPr lang="en-US" b="1" dirty="0">
                <a:solidFill>
                  <a:prstClr val="black"/>
                </a:solidFill>
              </a:rPr>
              <a:t>			</a:t>
            </a:r>
            <a:r>
              <a:rPr lang="en-US" dirty="0">
                <a:solidFill>
                  <a:prstClr val="black"/>
                </a:solidFill>
              </a:rPr>
              <a:t>       - The EBC</a:t>
            </a:r>
          </a:p>
          <a:p>
            <a:pPr marL="399691" indent="-399691" eaLnBrk="1" fontAlgn="auto" hangingPunct="1">
              <a:spcBef>
                <a:spcPts val="0"/>
              </a:spcBef>
              <a:spcAft>
                <a:spcPts val="0"/>
              </a:spcAft>
              <a:buFontTx/>
              <a:buAutoNum type="romanUcPeriod"/>
            </a:pPr>
            <a:endParaRPr lang="en-US" dirty="0">
              <a:solidFill>
                <a:prstClr val="black"/>
              </a:solidFill>
            </a:endParaRPr>
          </a:p>
        </p:txBody>
      </p:sp>
    </p:spTree>
    <p:extLst>
      <p:ext uri="{BB962C8B-B14F-4D97-AF65-F5344CB8AC3E}">
        <p14:creationId xmlns:p14="http://schemas.microsoft.com/office/powerpoint/2010/main" val="3226515795"/>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b="1" i="1" u="sng" dirty="0">
                <a:solidFill>
                  <a:prstClr val="black"/>
                </a:solidFill>
                <a:latin typeface="Times New Roman" panose="02020603050405020304" pitchFamily="18" charset="0"/>
                <a:ea typeface="ＭＳ Ｐゴシック" charset="0"/>
                <a:cs typeface="Times New Roman" panose="02020603050405020304" pitchFamily="18" charset="0"/>
              </a:rPr>
              <a:t>Suggested Outline of the Acts</a:t>
            </a:r>
          </a:p>
        </p:txBody>
      </p:sp>
      <p:sp>
        <p:nvSpPr>
          <p:cNvPr id="5" name="TextBox 4"/>
          <p:cNvSpPr txBox="1"/>
          <p:nvPr/>
        </p:nvSpPr>
        <p:spPr>
          <a:xfrm>
            <a:off x="841899" y="1524016"/>
            <a:ext cx="7543800" cy="452431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400" b="1" u="sng" dirty="0">
                <a:solidFill>
                  <a:srgbClr val="663300"/>
                </a:solidFill>
                <a:latin typeface="Verdana"/>
                <a:ea typeface="ＭＳ Ｐゴシック" charset="0"/>
              </a:rPr>
              <a:t>Panel I</a:t>
            </a:r>
            <a:r>
              <a:rPr lang="en-US" sz="2400" b="1" dirty="0">
                <a:solidFill>
                  <a:srgbClr val="663300"/>
                </a:solidFill>
                <a:latin typeface="Verdana"/>
                <a:ea typeface="ＭＳ Ｐゴシック" charset="0"/>
              </a:rPr>
              <a:t> –    Church founded in Jerusalem 			 1:1–6:7</a:t>
            </a:r>
          </a:p>
          <a:p>
            <a:pPr eaLnBrk="1" fontAlgn="auto" hangingPunct="1">
              <a:spcBef>
                <a:spcPts val="0"/>
              </a:spcBef>
              <a:spcAft>
                <a:spcPts val="0"/>
              </a:spcAft>
            </a:pPr>
            <a:r>
              <a:rPr lang="en-US" sz="2400" b="1" u="sng" dirty="0">
                <a:solidFill>
                  <a:srgbClr val="663300"/>
                </a:solidFill>
                <a:latin typeface="Verdana"/>
                <a:ea typeface="ＭＳ Ｐゴシック" charset="0"/>
              </a:rPr>
              <a:t>Panel II </a:t>
            </a:r>
            <a:r>
              <a:rPr lang="en-US" sz="2400" b="1" dirty="0">
                <a:solidFill>
                  <a:srgbClr val="663300"/>
                </a:solidFill>
                <a:latin typeface="Verdana"/>
                <a:ea typeface="ＭＳ Ｐゴシック" charset="0"/>
              </a:rPr>
              <a:t>–  Church expanded from 			Jerusalem – 6:8–9:31</a:t>
            </a:r>
          </a:p>
          <a:p>
            <a:pPr eaLnBrk="1" fontAlgn="auto" hangingPunct="1">
              <a:spcBef>
                <a:spcPts val="0"/>
              </a:spcBef>
              <a:spcAft>
                <a:spcPts val="0"/>
              </a:spcAft>
            </a:pPr>
            <a:r>
              <a:rPr lang="en-US" sz="2400" b="1" u="sng" dirty="0">
                <a:solidFill>
                  <a:srgbClr val="663300"/>
                </a:solidFill>
                <a:latin typeface="Verdana"/>
                <a:ea typeface="ＭＳ Ｐゴシック" charset="0"/>
              </a:rPr>
              <a:t>Panel III</a:t>
            </a:r>
            <a:r>
              <a:rPr lang="en-US" sz="2400" b="1" dirty="0">
                <a:solidFill>
                  <a:srgbClr val="663300"/>
                </a:solidFill>
                <a:latin typeface="Verdana"/>
                <a:ea typeface="ＭＳ Ｐゴシック" charset="0"/>
              </a:rPr>
              <a:t> – Climax of Peter’s apostleship 			 9:32–12:24</a:t>
            </a:r>
          </a:p>
          <a:p>
            <a:pPr eaLnBrk="1" fontAlgn="auto" hangingPunct="1">
              <a:spcBef>
                <a:spcPts val="0"/>
              </a:spcBef>
              <a:spcAft>
                <a:spcPts val="0"/>
              </a:spcAft>
            </a:pPr>
            <a:r>
              <a:rPr lang="en-US" sz="2400" b="1" u="sng" dirty="0">
                <a:solidFill>
                  <a:srgbClr val="663300"/>
                </a:solidFill>
                <a:latin typeface="Verdana"/>
                <a:ea typeface="ＭＳ Ｐゴシック" charset="0"/>
              </a:rPr>
              <a:t>Panel IV</a:t>
            </a:r>
            <a:r>
              <a:rPr lang="en-US" sz="2400" b="1" dirty="0">
                <a:solidFill>
                  <a:srgbClr val="663300"/>
                </a:solidFill>
                <a:latin typeface="Verdana"/>
                <a:ea typeface="ＭＳ Ｐゴシック" charset="0"/>
              </a:rPr>
              <a:t> –  Establishment of Paul’s 			apostleship – 12:25–16:5</a:t>
            </a:r>
          </a:p>
          <a:p>
            <a:pPr eaLnBrk="1" fontAlgn="auto" hangingPunct="1">
              <a:spcBef>
                <a:spcPts val="0"/>
              </a:spcBef>
              <a:spcAft>
                <a:spcPts val="0"/>
              </a:spcAft>
            </a:pPr>
            <a:r>
              <a:rPr lang="en-US" sz="2400" b="1" u="sng" dirty="0">
                <a:solidFill>
                  <a:srgbClr val="663300"/>
                </a:solidFill>
                <a:latin typeface="Verdana"/>
                <a:ea typeface="ＭＳ Ｐゴシック" charset="0"/>
              </a:rPr>
              <a:t>Panel V</a:t>
            </a:r>
            <a:r>
              <a:rPr lang="en-US" sz="2400" b="1" dirty="0">
                <a:solidFill>
                  <a:srgbClr val="663300"/>
                </a:solidFill>
                <a:latin typeface="Verdana"/>
                <a:ea typeface="ＭＳ Ｐゴシック" charset="0"/>
              </a:rPr>
              <a:t> –   Jesus Christ glorified among 			 the Gentiles – 16:6–19:20</a:t>
            </a:r>
          </a:p>
          <a:p>
            <a:pPr eaLnBrk="1" fontAlgn="auto" hangingPunct="1">
              <a:spcBef>
                <a:spcPts val="0"/>
              </a:spcBef>
              <a:spcAft>
                <a:spcPts val="0"/>
              </a:spcAft>
            </a:pPr>
            <a:r>
              <a:rPr lang="en-US" sz="2400" b="1" u="sng" dirty="0">
                <a:solidFill>
                  <a:srgbClr val="663300"/>
                </a:solidFill>
                <a:latin typeface="Verdana"/>
                <a:ea typeface="ＭＳ Ｐゴシック" charset="0"/>
              </a:rPr>
              <a:t>Panel IV</a:t>
            </a:r>
            <a:r>
              <a:rPr lang="en-US" sz="2400" b="1" dirty="0">
                <a:solidFill>
                  <a:srgbClr val="663300"/>
                </a:solidFill>
                <a:latin typeface="Verdana"/>
                <a:ea typeface="ＭＳ Ｐゴシック" charset="0"/>
              </a:rPr>
              <a:t> – Testimony of Christ carried to 			 Rome – 19:21–28:31</a:t>
            </a:r>
          </a:p>
        </p:txBody>
      </p:sp>
    </p:spTree>
    <p:extLst>
      <p:ext uri="{BB962C8B-B14F-4D97-AF65-F5344CB8AC3E}">
        <p14:creationId xmlns:p14="http://schemas.microsoft.com/office/powerpoint/2010/main" val="274072153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b="1" i="1" u="sng" dirty="0">
                <a:solidFill>
                  <a:prstClr val="black"/>
                </a:solidFill>
                <a:latin typeface="Times New Roman" panose="02020603050405020304" pitchFamily="18" charset="0"/>
                <a:ea typeface="ＭＳ Ｐゴシック" charset="0"/>
                <a:cs typeface="Times New Roman" panose="02020603050405020304" pitchFamily="18" charset="0"/>
              </a:rPr>
              <a:t>Progress Reports in the Acts</a:t>
            </a:r>
          </a:p>
        </p:txBody>
      </p:sp>
      <p:sp>
        <p:nvSpPr>
          <p:cNvPr id="5" name="TextBox 4"/>
          <p:cNvSpPr txBox="1"/>
          <p:nvPr/>
        </p:nvSpPr>
        <p:spPr>
          <a:xfrm>
            <a:off x="838200" y="1066800"/>
            <a:ext cx="7543800" cy="563231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400" b="1" dirty="0">
                <a:solidFill>
                  <a:srgbClr val="663300"/>
                </a:solidFill>
                <a:latin typeface="Verdana"/>
                <a:ea typeface="ＭＳ Ｐゴシック" charset="0"/>
              </a:rPr>
              <a:t>6:7 – </a:t>
            </a:r>
            <a:r>
              <a:rPr lang="en-US" sz="4000" dirty="0">
                <a:solidFill>
                  <a:srgbClr val="663300"/>
                </a:solidFill>
                <a:latin typeface="Brush Script MT" panose="03060802040406070304" pitchFamily="66" charset="0"/>
                <a:ea typeface="ＭＳ Ｐゴシック" charset="0"/>
              </a:rPr>
              <a:t>”The word of God increased …disciples multiplied greatly…”</a:t>
            </a:r>
          </a:p>
          <a:p>
            <a:pPr eaLnBrk="1" fontAlgn="auto" hangingPunct="1">
              <a:spcBef>
                <a:spcPts val="0"/>
              </a:spcBef>
              <a:spcAft>
                <a:spcPts val="0"/>
              </a:spcAft>
            </a:pPr>
            <a:r>
              <a:rPr lang="en-US" sz="2400" b="1" dirty="0">
                <a:solidFill>
                  <a:srgbClr val="663300"/>
                </a:solidFill>
                <a:latin typeface="Verdana"/>
                <a:ea typeface="ＭＳ Ｐゴシック" charset="0"/>
              </a:rPr>
              <a:t>9:31 – </a:t>
            </a:r>
            <a:r>
              <a:rPr lang="en-US" sz="4000" dirty="0">
                <a:solidFill>
                  <a:srgbClr val="663300"/>
                </a:solidFill>
                <a:latin typeface="Brush Script MT" panose="03060802040406070304" pitchFamily="66" charset="0"/>
                <a:ea typeface="ＭＳ Ｐゴシック" charset="0"/>
              </a:rPr>
              <a:t>“Church….was multiplied”</a:t>
            </a:r>
          </a:p>
          <a:p>
            <a:pPr eaLnBrk="1" fontAlgn="auto" hangingPunct="1">
              <a:spcBef>
                <a:spcPts val="0"/>
              </a:spcBef>
              <a:spcAft>
                <a:spcPts val="0"/>
              </a:spcAft>
            </a:pPr>
            <a:r>
              <a:rPr lang="en-US" sz="2400" b="1" dirty="0">
                <a:solidFill>
                  <a:srgbClr val="663300"/>
                </a:solidFill>
                <a:latin typeface="Verdana"/>
                <a:ea typeface="ＭＳ Ｐゴシック" charset="0"/>
              </a:rPr>
              <a:t>12:24 – </a:t>
            </a:r>
            <a:r>
              <a:rPr lang="en-US" sz="4000" dirty="0">
                <a:solidFill>
                  <a:srgbClr val="663300"/>
                </a:solidFill>
                <a:latin typeface="Brush Script MT" panose="03060802040406070304" pitchFamily="66" charset="0"/>
                <a:ea typeface="ＭＳ Ｐゴシック" charset="0"/>
              </a:rPr>
              <a:t>“The word of God grew and multiplied”</a:t>
            </a:r>
          </a:p>
          <a:p>
            <a:pPr eaLnBrk="1" fontAlgn="auto" hangingPunct="1">
              <a:spcBef>
                <a:spcPts val="0"/>
              </a:spcBef>
              <a:spcAft>
                <a:spcPts val="0"/>
              </a:spcAft>
            </a:pPr>
            <a:r>
              <a:rPr lang="en-US" sz="2400" b="1" dirty="0">
                <a:solidFill>
                  <a:srgbClr val="663300"/>
                </a:solidFill>
                <a:latin typeface="Verdana"/>
                <a:ea typeface="ＭＳ Ｐゴシック" charset="0"/>
              </a:rPr>
              <a:t>16:5 – </a:t>
            </a:r>
            <a:r>
              <a:rPr lang="en-US" sz="4000" dirty="0">
                <a:solidFill>
                  <a:srgbClr val="663300"/>
                </a:solidFill>
                <a:latin typeface="Brush Script MT" panose="03060802040406070304" pitchFamily="66" charset="0"/>
                <a:ea typeface="ＭＳ Ｐゴシック" charset="0"/>
              </a:rPr>
              <a:t>Churches were strengthened…and increased”</a:t>
            </a:r>
          </a:p>
          <a:p>
            <a:pPr eaLnBrk="1" fontAlgn="auto" hangingPunct="1">
              <a:spcBef>
                <a:spcPts val="0"/>
              </a:spcBef>
              <a:spcAft>
                <a:spcPts val="0"/>
              </a:spcAft>
            </a:pPr>
            <a:r>
              <a:rPr lang="en-US" sz="2400" b="1" dirty="0">
                <a:solidFill>
                  <a:srgbClr val="663300"/>
                </a:solidFill>
                <a:latin typeface="Verdana"/>
                <a:ea typeface="ＭＳ Ｐゴシック" charset="0"/>
              </a:rPr>
              <a:t>19:20 – </a:t>
            </a:r>
            <a:r>
              <a:rPr lang="en-US" sz="4000" dirty="0">
                <a:solidFill>
                  <a:srgbClr val="663300"/>
                </a:solidFill>
                <a:latin typeface="Brush Script MT" panose="03060802040406070304" pitchFamily="66" charset="0"/>
                <a:ea typeface="ＭＳ Ｐゴシック" charset="0"/>
              </a:rPr>
              <a:t>“The word of the Lord grew and prevailed”  </a:t>
            </a:r>
          </a:p>
        </p:txBody>
      </p:sp>
    </p:spTree>
    <p:extLst>
      <p:ext uri="{BB962C8B-B14F-4D97-AF65-F5344CB8AC3E}">
        <p14:creationId xmlns:p14="http://schemas.microsoft.com/office/powerpoint/2010/main" val="119467380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b="1" i="1" u="sng" dirty="0">
                <a:solidFill>
                  <a:prstClr val="black"/>
                </a:solidFill>
                <a:latin typeface="Times New Roman" panose="02020603050405020304" pitchFamily="18" charset="0"/>
                <a:ea typeface="ＭＳ Ｐゴシック" charset="0"/>
                <a:cs typeface="Times New Roman" panose="02020603050405020304" pitchFamily="18" charset="0"/>
              </a:rPr>
              <a:t>Progress Reports in the Acts</a:t>
            </a:r>
          </a:p>
        </p:txBody>
      </p:sp>
      <p:sp>
        <p:nvSpPr>
          <p:cNvPr id="5" name="TextBox 4"/>
          <p:cNvSpPr txBox="1"/>
          <p:nvPr/>
        </p:nvSpPr>
        <p:spPr>
          <a:xfrm>
            <a:off x="838200" y="1066800"/>
            <a:ext cx="7543800" cy="563231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400" b="1" dirty="0">
                <a:solidFill>
                  <a:srgbClr val="663300"/>
                </a:solidFill>
                <a:latin typeface="Verdana"/>
                <a:ea typeface="ＭＳ Ｐゴシック" charset="0"/>
              </a:rPr>
              <a:t>6:7 – </a:t>
            </a:r>
            <a:r>
              <a:rPr lang="en-US" sz="4000" dirty="0">
                <a:solidFill>
                  <a:srgbClr val="663300"/>
                </a:solidFill>
                <a:latin typeface="Brush Script MT" panose="03060802040406070304" pitchFamily="66" charset="0"/>
                <a:ea typeface="ＭＳ Ｐゴシック" charset="0"/>
              </a:rPr>
              <a:t>”The word of God increased …disciples multiplied greatly…”</a:t>
            </a:r>
          </a:p>
          <a:p>
            <a:pPr eaLnBrk="1" fontAlgn="auto" hangingPunct="1">
              <a:spcBef>
                <a:spcPts val="0"/>
              </a:spcBef>
              <a:spcAft>
                <a:spcPts val="0"/>
              </a:spcAft>
            </a:pPr>
            <a:r>
              <a:rPr lang="en-US" sz="2400" b="1" dirty="0">
                <a:solidFill>
                  <a:srgbClr val="663300"/>
                </a:solidFill>
                <a:latin typeface="Verdana"/>
                <a:ea typeface="ＭＳ Ｐゴシック" charset="0"/>
              </a:rPr>
              <a:t>9:31 – </a:t>
            </a:r>
            <a:r>
              <a:rPr lang="en-US" sz="4000" dirty="0">
                <a:solidFill>
                  <a:srgbClr val="663300"/>
                </a:solidFill>
                <a:latin typeface="Brush Script MT" panose="03060802040406070304" pitchFamily="66" charset="0"/>
                <a:ea typeface="ＭＳ Ｐゴシック" charset="0"/>
              </a:rPr>
              <a:t>“Church….was multiplied”</a:t>
            </a:r>
          </a:p>
          <a:p>
            <a:pPr eaLnBrk="1" fontAlgn="auto" hangingPunct="1">
              <a:spcBef>
                <a:spcPts val="0"/>
              </a:spcBef>
              <a:spcAft>
                <a:spcPts val="0"/>
              </a:spcAft>
            </a:pPr>
            <a:r>
              <a:rPr lang="en-US" sz="2400" b="1" dirty="0">
                <a:solidFill>
                  <a:srgbClr val="663300"/>
                </a:solidFill>
                <a:latin typeface="Verdana"/>
                <a:ea typeface="ＭＳ Ｐゴシック" charset="0"/>
              </a:rPr>
              <a:t>12:24 – </a:t>
            </a:r>
            <a:r>
              <a:rPr lang="en-US" sz="4000" dirty="0">
                <a:solidFill>
                  <a:srgbClr val="663300"/>
                </a:solidFill>
                <a:latin typeface="Brush Script MT" panose="03060802040406070304" pitchFamily="66" charset="0"/>
                <a:ea typeface="ＭＳ Ｐゴシック" charset="0"/>
              </a:rPr>
              <a:t>“The word of God grew and multiplied”</a:t>
            </a:r>
          </a:p>
          <a:p>
            <a:pPr eaLnBrk="1" fontAlgn="auto" hangingPunct="1">
              <a:spcBef>
                <a:spcPts val="0"/>
              </a:spcBef>
              <a:spcAft>
                <a:spcPts val="0"/>
              </a:spcAft>
            </a:pPr>
            <a:r>
              <a:rPr lang="en-US" sz="2400" b="1" dirty="0">
                <a:solidFill>
                  <a:srgbClr val="663300"/>
                </a:solidFill>
                <a:latin typeface="Verdana"/>
                <a:ea typeface="ＭＳ Ｐゴシック" charset="0"/>
              </a:rPr>
              <a:t>16:5 – </a:t>
            </a:r>
            <a:r>
              <a:rPr lang="en-US" sz="4000" dirty="0">
                <a:solidFill>
                  <a:srgbClr val="663300"/>
                </a:solidFill>
                <a:latin typeface="Brush Script MT" panose="03060802040406070304" pitchFamily="66" charset="0"/>
                <a:ea typeface="ＭＳ Ｐゴシック" charset="0"/>
              </a:rPr>
              <a:t>Churches were strengthened…and increased”</a:t>
            </a:r>
          </a:p>
          <a:p>
            <a:pPr eaLnBrk="1" fontAlgn="auto" hangingPunct="1">
              <a:spcBef>
                <a:spcPts val="0"/>
              </a:spcBef>
              <a:spcAft>
                <a:spcPts val="0"/>
              </a:spcAft>
            </a:pPr>
            <a:r>
              <a:rPr lang="en-US" sz="2400" b="1" dirty="0">
                <a:solidFill>
                  <a:srgbClr val="663300"/>
                </a:solidFill>
                <a:latin typeface="Verdana"/>
                <a:ea typeface="ＭＳ Ｐゴシック" charset="0"/>
              </a:rPr>
              <a:t>19:20 – </a:t>
            </a:r>
            <a:r>
              <a:rPr lang="en-US" sz="4000" dirty="0">
                <a:solidFill>
                  <a:srgbClr val="663300"/>
                </a:solidFill>
                <a:latin typeface="Brush Script MT" panose="03060802040406070304" pitchFamily="66" charset="0"/>
                <a:ea typeface="ＭＳ Ｐゴシック" charset="0"/>
              </a:rPr>
              <a:t>“The word of the Lord grew and prevailed”  </a:t>
            </a:r>
          </a:p>
        </p:txBody>
      </p:sp>
      <p:sp>
        <p:nvSpPr>
          <p:cNvPr id="4" name="Donut 3"/>
          <p:cNvSpPr/>
          <p:nvPr/>
        </p:nvSpPr>
        <p:spPr>
          <a:xfrm>
            <a:off x="2743202" y="1143000"/>
            <a:ext cx="990600"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Donut 5"/>
          <p:cNvSpPr/>
          <p:nvPr/>
        </p:nvSpPr>
        <p:spPr>
          <a:xfrm>
            <a:off x="3276600" y="2971800"/>
            <a:ext cx="914400"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7" name="Donut 6"/>
          <p:cNvSpPr/>
          <p:nvPr/>
        </p:nvSpPr>
        <p:spPr>
          <a:xfrm>
            <a:off x="3190799" y="5405021"/>
            <a:ext cx="1000217"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58417127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b="1" i="1" u="sng" dirty="0">
                <a:solidFill>
                  <a:prstClr val="black"/>
                </a:solidFill>
                <a:latin typeface="Times New Roman" panose="02020603050405020304" pitchFamily="18" charset="0"/>
                <a:ea typeface="ＭＳ Ｐゴシック" charset="0"/>
                <a:cs typeface="Times New Roman" panose="02020603050405020304" pitchFamily="18" charset="0"/>
              </a:rPr>
              <a:t>Progress Reports in the Acts</a:t>
            </a:r>
          </a:p>
        </p:txBody>
      </p:sp>
      <p:sp>
        <p:nvSpPr>
          <p:cNvPr id="5" name="TextBox 4"/>
          <p:cNvSpPr txBox="1"/>
          <p:nvPr/>
        </p:nvSpPr>
        <p:spPr>
          <a:xfrm>
            <a:off x="838200" y="1066800"/>
            <a:ext cx="7543800" cy="563231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400" b="1" dirty="0">
                <a:solidFill>
                  <a:srgbClr val="663300"/>
                </a:solidFill>
                <a:latin typeface="Verdana"/>
                <a:ea typeface="ＭＳ Ｐゴシック" charset="0"/>
              </a:rPr>
              <a:t>6:7 – </a:t>
            </a:r>
            <a:r>
              <a:rPr lang="en-US" sz="4000" dirty="0">
                <a:solidFill>
                  <a:srgbClr val="663300"/>
                </a:solidFill>
                <a:latin typeface="Brush Script MT" panose="03060802040406070304" pitchFamily="66" charset="0"/>
                <a:ea typeface="ＭＳ Ｐゴシック" charset="0"/>
              </a:rPr>
              <a:t>”The word of God increased …disciples multiplied greatly…”</a:t>
            </a:r>
          </a:p>
          <a:p>
            <a:pPr eaLnBrk="1" fontAlgn="auto" hangingPunct="1">
              <a:spcBef>
                <a:spcPts val="0"/>
              </a:spcBef>
              <a:spcAft>
                <a:spcPts val="0"/>
              </a:spcAft>
            </a:pPr>
            <a:r>
              <a:rPr lang="en-US" sz="2400" b="1" dirty="0">
                <a:solidFill>
                  <a:srgbClr val="663300"/>
                </a:solidFill>
                <a:latin typeface="Verdana"/>
                <a:ea typeface="ＭＳ Ｐゴシック" charset="0"/>
              </a:rPr>
              <a:t>9:31 – </a:t>
            </a:r>
            <a:r>
              <a:rPr lang="en-US" sz="4000" dirty="0">
                <a:solidFill>
                  <a:srgbClr val="663300"/>
                </a:solidFill>
                <a:latin typeface="Brush Script MT" panose="03060802040406070304" pitchFamily="66" charset="0"/>
                <a:ea typeface="ＭＳ Ｐゴシック" charset="0"/>
              </a:rPr>
              <a:t>“Church….was multiplied”</a:t>
            </a:r>
          </a:p>
          <a:p>
            <a:pPr eaLnBrk="1" fontAlgn="auto" hangingPunct="1">
              <a:spcBef>
                <a:spcPts val="0"/>
              </a:spcBef>
              <a:spcAft>
                <a:spcPts val="0"/>
              </a:spcAft>
            </a:pPr>
            <a:r>
              <a:rPr lang="en-US" sz="2400" b="1" dirty="0">
                <a:solidFill>
                  <a:srgbClr val="663300"/>
                </a:solidFill>
                <a:latin typeface="Verdana"/>
                <a:ea typeface="ＭＳ Ｐゴシック" charset="0"/>
              </a:rPr>
              <a:t>12:24 – </a:t>
            </a:r>
            <a:r>
              <a:rPr lang="en-US" sz="4000" dirty="0">
                <a:solidFill>
                  <a:srgbClr val="663300"/>
                </a:solidFill>
                <a:latin typeface="Brush Script MT" panose="03060802040406070304" pitchFamily="66" charset="0"/>
                <a:ea typeface="ＭＳ Ｐゴシック" charset="0"/>
              </a:rPr>
              <a:t>“The word of God grew and multiplied”</a:t>
            </a:r>
          </a:p>
          <a:p>
            <a:pPr eaLnBrk="1" fontAlgn="auto" hangingPunct="1">
              <a:spcBef>
                <a:spcPts val="0"/>
              </a:spcBef>
              <a:spcAft>
                <a:spcPts val="0"/>
              </a:spcAft>
            </a:pPr>
            <a:r>
              <a:rPr lang="en-US" sz="2400" b="1" dirty="0">
                <a:solidFill>
                  <a:srgbClr val="663300"/>
                </a:solidFill>
                <a:latin typeface="Verdana"/>
                <a:ea typeface="ＭＳ Ｐゴシック" charset="0"/>
              </a:rPr>
              <a:t>16:5 – </a:t>
            </a:r>
            <a:r>
              <a:rPr lang="en-US" sz="4000" dirty="0">
                <a:solidFill>
                  <a:srgbClr val="663300"/>
                </a:solidFill>
                <a:latin typeface="Brush Script MT" panose="03060802040406070304" pitchFamily="66" charset="0"/>
                <a:ea typeface="ＭＳ Ｐゴシック" charset="0"/>
              </a:rPr>
              <a:t>Churches were strengthened…and increased”</a:t>
            </a:r>
          </a:p>
          <a:p>
            <a:pPr eaLnBrk="1" fontAlgn="auto" hangingPunct="1">
              <a:spcBef>
                <a:spcPts val="0"/>
              </a:spcBef>
              <a:spcAft>
                <a:spcPts val="0"/>
              </a:spcAft>
            </a:pPr>
            <a:r>
              <a:rPr lang="en-US" sz="2400" b="1" dirty="0">
                <a:solidFill>
                  <a:srgbClr val="663300"/>
                </a:solidFill>
                <a:latin typeface="Verdana"/>
                <a:ea typeface="ＭＳ Ｐゴシック" charset="0"/>
              </a:rPr>
              <a:t>19:20 – </a:t>
            </a:r>
            <a:r>
              <a:rPr lang="en-US" sz="4000" dirty="0">
                <a:solidFill>
                  <a:srgbClr val="663300"/>
                </a:solidFill>
                <a:latin typeface="Brush Script MT" panose="03060802040406070304" pitchFamily="66" charset="0"/>
                <a:ea typeface="ＭＳ Ｐゴシック" charset="0"/>
              </a:rPr>
              <a:t>“The word of the Lord grew and prevailed”  </a:t>
            </a:r>
          </a:p>
        </p:txBody>
      </p:sp>
      <p:sp>
        <p:nvSpPr>
          <p:cNvPr id="4" name="Donut 3"/>
          <p:cNvSpPr/>
          <p:nvPr/>
        </p:nvSpPr>
        <p:spPr>
          <a:xfrm>
            <a:off x="2092541" y="2229634"/>
            <a:ext cx="1524000" cy="762000"/>
          </a:xfrm>
          <a:prstGeom prst="donut">
            <a:avLst>
              <a:gd name="adj" fmla="val 8326"/>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Donut 5"/>
          <p:cNvSpPr/>
          <p:nvPr/>
        </p:nvSpPr>
        <p:spPr>
          <a:xfrm>
            <a:off x="1981200" y="4048517"/>
            <a:ext cx="1746682" cy="762000"/>
          </a:xfrm>
          <a:prstGeom prst="donut">
            <a:avLst>
              <a:gd name="adj" fmla="val 8326"/>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421817310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b="1" i="1" u="sng" dirty="0">
                <a:solidFill>
                  <a:prstClr val="black"/>
                </a:solidFill>
                <a:latin typeface="Times New Roman" panose="02020603050405020304" pitchFamily="18" charset="0"/>
                <a:ea typeface="ＭＳ Ｐゴシック" charset="0"/>
                <a:cs typeface="Times New Roman" panose="02020603050405020304" pitchFamily="18" charset="0"/>
              </a:rPr>
              <a:t>Progress Reports in the Acts</a:t>
            </a:r>
          </a:p>
        </p:txBody>
      </p:sp>
      <p:sp>
        <p:nvSpPr>
          <p:cNvPr id="5" name="TextBox 4"/>
          <p:cNvSpPr txBox="1"/>
          <p:nvPr/>
        </p:nvSpPr>
        <p:spPr>
          <a:xfrm>
            <a:off x="838200" y="1066800"/>
            <a:ext cx="7543800" cy="563231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400" b="1" dirty="0">
                <a:solidFill>
                  <a:srgbClr val="663300"/>
                </a:solidFill>
                <a:latin typeface="Verdana"/>
                <a:ea typeface="ＭＳ Ｐゴシック" charset="0"/>
              </a:rPr>
              <a:t>6:7 – </a:t>
            </a:r>
            <a:r>
              <a:rPr lang="en-US" sz="4000" dirty="0">
                <a:solidFill>
                  <a:srgbClr val="663300"/>
                </a:solidFill>
                <a:latin typeface="Brush Script MT" panose="03060802040406070304" pitchFamily="66" charset="0"/>
                <a:ea typeface="ＭＳ Ｐゴシック" charset="0"/>
              </a:rPr>
              <a:t>”The word of God increased …disciples multiplied greatly…”</a:t>
            </a:r>
          </a:p>
          <a:p>
            <a:pPr eaLnBrk="1" fontAlgn="auto" hangingPunct="1">
              <a:spcBef>
                <a:spcPts val="0"/>
              </a:spcBef>
              <a:spcAft>
                <a:spcPts val="0"/>
              </a:spcAft>
            </a:pPr>
            <a:r>
              <a:rPr lang="en-US" sz="2400" b="1" dirty="0">
                <a:solidFill>
                  <a:srgbClr val="663300"/>
                </a:solidFill>
                <a:latin typeface="Verdana"/>
                <a:ea typeface="ＭＳ Ｐゴシック" charset="0"/>
              </a:rPr>
              <a:t>9:31 – </a:t>
            </a:r>
            <a:r>
              <a:rPr lang="en-US" sz="4000" dirty="0">
                <a:solidFill>
                  <a:srgbClr val="663300"/>
                </a:solidFill>
                <a:latin typeface="Brush Script MT" panose="03060802040406070304" pitchFamily="66" charset="0"/>
                <a:ea typeface="ＭＳ Ｐゴシック" charset="0"/>
              </a:rPr>
              <a:t>“Church….was multiplied”</a:t>
            </a:r>
          </a:p>
          <a:p>
            <a:pPr eaLnBrk="1" fontAlgn="auto" hangingPunct="1">
              <a:spcBef>
                <a:spcPts val="0"/>
              </a:spcBef>
              <a:spcAft>
                <a:spcPts val="0"/>
              </a:spcAft>
            </a:pPr>
            <a:r>
              <a:rPr lang="en-US" sz="2400" b="1" dirty="0">
                <a:solidFill>
                  <a:srgbClr val="663300"/>
                </a:solidFill>
                <a:latin typeface="Verdana"/>
                <a:ea typeface="ＭＳ Ｐゴシック" charset="0"/>
              </a:rPr>
              <a:t>12:24 – </a:t>
            </a:r>
            <a:r>
              <a:rPr lang="en-US" sz="4000" dirty="0">
                <a:solidFill>
                  <a:srgbClr val="663300"/>
                </a:solidFill>
                <a:latin typeface="Brush Script MT" panose="03060802040406070304" pitchFamily="66" charset="0"/>
                <a:ea typeface="ＭＳ Ｐゴシック" charset="0"/>
              </a:rPr>
              <a:t>“The word of God grew and multiplied”</a:t>
            </a:r>
          </a:p>
          <a:p>
            <a:pPr eaLnBrk="1" fontAlgn="auto" hangingPunct="1">
              <a:spcBef>
                <a:spcPts val="0"/>
              </a:spcBef>
              <a:spcAft>
                <a:spcPts val="0"/>
              </a:spcAft>
            </a:pPr>
            <a:r>
              <a:rPr lang="en-US" sz="2400" b="1" dirty="0">
                <a:solidFill>
                  <a:srgbClr val="663300"/>
                </a:solidFill>
                <a:latin typeface="Verdana"/>
                <a:ea typeface="ＭＳ Ｐゴシック" charset="0"/>
              </a:rPr>
              <a:t>16:5 – </a:t>
            </a:r>
            <a:r>
              <a:rPr lang="en-US" sz="4000" dirty="0">
                <a:solidFill>
                  <a:srgbClr val="663300"/>
                </a:solidFill>
                <a:latin typeface="Brush Script MT" panose="03060802040406070304" pitchFamily="66" charset="0"/>
                <a:ea typeface="ＭＳ Ｐゴシック" charset="0"/>
              </a:rPr>
              <a:t>Churches were strengthened…and increased”</a:t>
            </a:r>
          </a:p>
          <a:p>
            <a:pPr eaLnBrk="1" fontAlgn="auto" hangingPunct="1">
              <a:spcBef>
                <a:spcPts val="0"/>
              </a:spcBef>
              <a:spcAft>
                <a:spcPts val="0"/>
              </a:spcAft>
            </a:pPr>
            <a:r>
              <a:rPr lang="en-US" sz="2400" b="1" dirty="0">
                <a:solidFill>
                  <a:srgbClr val="663300"/>
                </a:solidFill>
                <a:latin typeface="Verdana"/>
                <a:ea typeface="ＭＳ Ｐゴシック" charset="0"/>
              </a:rPr>
              <a:t>19:20 – </a:t>
            </a:r>
            <a:r>
              <a:rPr lang="en-US" sz="4000" dirty="0">
                <a:solidFill>
                  <a:srgbClr val="663300"/>
                </a:solidFill>
                <a:latin typeface="Brush Script MT" panose="03060802040406070304" pitchFamily="66" charset="0"/>
                <a:ea typeface="ＭＳ Ｐゴシック" charset="0"/>
              </a:rPr>
              <a:t>“The word of the Lord grew and prevailed”  </a:t>
            </a:r>
          </a:p>
        </p:txBody>
      </p:sp>
      <p:sp>
        <p:nvSpPr>
          <p:cNvPr id="4" name="Donut 3"/>
          <p:cNvSpPr/>
          <p:nvPr/>
        </p:nvSpPr>
        <p:spPr>
          <a:xfrm>
            <a:off x="2743201" y="1143000"/>
            <a:ext cx="1012424"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Donut 5"/>
          <p:cNvSpPr/>
          <p:nvPr/>
        </p:nvSpPr>
        <p:spPr>
          <a:xfrm>
            <a:off x="3200402" y="2971800"/>
            <a:ext cx="990600"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7" name="Donut 6"/>
          <p:cNvSpPr/>
          <p:nvPr/>
        </p:nvSpPr>
        <p:spPr>
          <a:xfrm>
            <a:off x="3190784" y="5405021"/>
            <a:ext cx="1000218"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8" name="Donut 7"/>
          <p:cNvSpPr/>
          <p:nvPr/>
        </p:nvSpPr>
        <p:spPr>
          <a:xfrm>
            <a:off x="2123984" y="2209800"/>
            <a:ext cx="1622024" cy="762000"/>
          </a:xfrm>
          <a:prstGeom prst="donut">
            <a:avLst>
              <a:gd name="adj" fmla="val 8818"/>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9" name="Donut 8"/>
          <p:cNvSpPr/>
          <p:nvPr/>
        </p:nvSpPr>
        <p:spPr>
          <a:xfrm>
            <a:off x="1981201" y="3962400"/>
            <a:ext cx="1774424" cy="914400"/>
          </a:xfrm>
          <a:prstGeom prst="donut">
            <a:avLst>
              <a:gd name="adj" fmla="val 8818"/>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277336680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00"/>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b="1" i="1" u="sng" dirty="0">
                <a:solidFill>
                  <a:prstClr val="black"/>
                </a:solidFill>
                <a:latin typeface="Times New Roman" panose="02020603050405020304" pitchFamily="18" charset="0"/>
                <a:ea typeface="ＭＳ Ｐゴシック" charset="0"/>
                <a:cs typeface="Times New Roman" panose="02020603050405020304" pitchFamily="18" charset="0"/>
              </a:rPr>
              <a:t>Suggested Outline of the Acts</a:t>
            </a:r>
          </a:p>
        </p:txBody>
      </p:sp>
      <p:sp>
        <p:nvSpPr>
          <p:cNvPr id="5" name="TextBox 4"/>
          <p:cNvSpPr txBox="1"/>
          <p:nvPr/>
        </p:nvSpPr>
        <p:spPr>
          <a:xfrm>
            <a:off x="841899" y="1524016"/>
            <a:ext cx="7543800" cy="452431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400" b="1" u="sng" dirty="0">
                <a:solidFill>
                  <a:srgbClr val="603000"/>
                </a:solidFill>
                <a:latin typeface="Verdana"/>
                <a:ea typeface="ＭＳ Ｐゴシック" charset="0"/>
              </a:rPr>
              <a:t>Panel I</a:t>
            </a:r>
            <a:r>
              <a:rPr lang="en-US" sz="2400" b="1" dirty="0">
                <a:solidFill>
                  <a:srgbClr val="603000"/>
                </a:solidFill>
                <a:latin typeface="Verdana"/>
                <a:ea typeface="ＭＳ Ｐゴシック" charset="0"/>
              </a:rPr>
              <a:t> –    Church founded in Jerusalem 			 1:1–6:7</a:t>
            </a:r>
          </a:p>
          <a:p>
            <a:pPr eaLnBrk="1" fontAlgn="auto" hangingPunct="1">
              <a:spcBef>
                <a:spcPts val="0"/>
              </a:spcBef>
              <a:spcAft>
                <a:spcPts val="0"/>
              </a:spcAft>
            </a:pPr>
            <a:r>
              <a:rPr lang="en-US" sz="2400" b="1" u="sng" dirty="0">
                <a:solidFill>
                  <a:srgbClr val="603000"/>
                </a:solidFill>
                <a:latin typeface="Verdana"/>
                <a:ea typeface="ＭＳ Ｐゴシック" charset="0"/>
              </a:rPr>
              <a:t>Panel II </a:t>
            </a:r>
            <a:r>
              <a:rPr lang="en-US" sz="2400" b="1" dirty="0">
                <a:solidFill>
                  <a:srgbClr val="603000"/>
                </a:solidFill>
                <a:latin typeface="Verdana"/>
                <a:ea typeface="ＭＳ Ｐゴシック" charset="0"/>
              </a:rPr>
              <a:t>–  Church expanded from 			Jerusalem – 6:8–9:31</a:t>
            </a:r>
          </a:p>
          <a:p>
            <a:pPr eaLnBrk="1" fontAlgn="auto" hangingPunct="1">
              <a:spcBef>
                <a:spcPts val="0"/>
              </a:spcBef>
              <a:spcAft>
                <a:spcPts val="0"/>
              </a:spcAft>
            </a:pPr>
            <a:r>
              <a:rPr lang="en-US" sz="2400" b="1" u="sng" dirty="0">
                <a:solidFill>
                  <a:srgbClr val="603000"/>
                </a:solidFill>
                <a:latin typeface="Verdana"/>
                <a:ea typeface="ＭＳ Ｐゴシック" charset="0"/>
              </a:rPr>
              <a:t>Panel III</a:t>
            </a:r>
            <a:r>
              <a:rPr lang="en-US" sz="2400" b="1" dirty="0">
                <a:solidFill>
                  <a:srgbClr val="603000"/>
                </a:solidFill>
                <a:latin typeface="Verdana"/>
                <a:ea typeface="ＭＳ Ｐゴシック" charset="0"/>
              </a:rPr>
              <a:t> – Climax of Peter’s apostleship 			 9:32–12:24</a:t>
            </a:r>
          </a:p>
          <a:p>
            <a:pPr eaLnBrk="1" fontAlgn="auto" hangingPunct="1">
              <a:spcBef>
                <a:spcPts val="0"/>
              </a:spcBef>
              <a:spcAft>
                <a:spcPts val="0"/>
              </a:spcAft>
            </a:pPr>
            <a:r>
              <a:rPr lang="en-US" sz="2400" b="1" u="sng" dirty="0">
                <a:solidFill>
                  <a:srgbClr val="603000"/>
                </a:solidFill>
                <a:latin typeface="Verdana"/>
                <a:ea typeface="ＭＳ Ｐゴシック" charset="0"/>
              </a:rPr>
              <a:t>Panel IV</a:t>
            </a:r>
            <a:r>
              <a:rPr lang="en-US" sz="2400" b="1" dirty="0">
                <a:solidFill>
                  <a:srgbClr val="603000"/>
                </a:solidFill>
                <a:latin typeface="Verdana"/>
                <a:ea typeface="ＭＳ Ｐゴシック" charset="0"/>
              </a:rPr>
              <a:t> –  Establishment of Paul’s 			apostleship – 12:25–16:5</a:t>
            </a:r>
          </a:p>
          <a:p>
            <a:pPr eaLnBrk="1" fontAlgn="auto" hangingPunct="1">
              <a:spcBef>
                <a:spcPts val="0"/>
              </a:spcBef>
              <a:spcAft>
                <a:spcPts val="0"/>
              </a:spcAft>
            </a:pPr>
            <a:r>
              <a:rPr lang="en-US" sz="2400" b="1" u="sng" dirty="0">
                <a:solidFill>
                  <a:srgbClr val="603000"/>
                </a:solidFill>
                <a:latin typeface="Verdana"/>
                <a:ea typeface="ＭＳ Ｐゴシック" charset="0"/>
              </a:rPr>
              <a:t>Panel V</a:t>
            </a:r>
            <a:r>
              <a:rPr lang="en-US" sz="2400" b="1" dirty="0">
                <a:solidFill>
                  <a:srgbClr val="603000"/>
                </a:solidFill>
                <a:latin typeface="Verdana"/>
                <a:ea typeface="ＭＳ Ｐゴシック" charset="0"/>
              </a:rPr>
              <a:t> –   Jesus Christ glorified among 			 the Gentiles – 16:6–19:20</a:t>
            </a:r>
          </a:p>
          <a:p>
            <a:pPr eaLnBrk="1" fontAlgn="auto" hangingPunct="1">
              <a:spcBef>
                <a:spcPts val="0"/>
              </a:spcBef>
              <a:spcAft>
                <a:spcPts val="0"/>
              </a:spcAft>
            </a:pPr>
            <a:r>
              <a:rPr lang="en-US" sz="2400" b="1" u="sng" dirty="0">
                <a:solidFill>
                  <a:srgbClr val="603000"/>
                </a:solidFill>
                <a:latin typeface="Verdana"/>
                <a:ea typeface="ＭＳ Ｐゴシック" charset="0"/>
              </a:rPr>
              <a:t>Panel IV</a:t>
            </a:r>
            <a:r>
              <a:rPr lang="en-US" sz="2400" b="1" dirty="0">
                <a:solidFill>
                  <a:srgbClr val="603000"/>
                </a:solidFill>
                <a:latin typeface="Verdana"/>
                <a:ea typeface="ＭＳ Ｐゴシック" charset="0"/>
              </a:rPr>
              <a:t> – Testimony of Christ carried to 			 Rome – 19:21–28:31</a:t>
            </a:r>
          </a:p>
        </p:txBody>
      </p:sp>
    </p:spTree>
    <p:extLst>
      <p:ext uri="{BB962C8B-B14F-4D97-AF65-F5344CB8AC3E}">
        <p14:creationId xmlns:p14="http://schemas.microsoft.com/office/powerpoint/2010/main" val="422440365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33401" y="3657600"/>
            <a:ext cx="7851648" cy="1828800"/>
          </a:xfrm>
        </p:spPr>
        <p:txBody>
          <a:bodyPr>
            <a:noAutofit/>
          </a:bodyPr>
          <a:lstStyle/>
          <a:p>
            <a:pPr algn="ctr"/>
            <a:r>
              <a:rPr lang="en-US" sz="5400" dirty="0">
                <a:solidFill>
                  <a:schemeClr val="tx1"/>
                </a:solidFill>
                <a:latin typeface="Times New Roman" panose="02020603050405020304" pitchFamily="18" charset="0"/>
                <a:cs typeface="Times New Roman" panose="02020603050405020304" pitchFamily="18" charset="0"/>
              </a:rPr>
              <a:t>What could be</a:t>
            </a:r>
            <a:br>
              <a:rPr lang="en-US" sz="5400" dirty="0">
                <a:solidFill>
                  <a:schemeClr val="tx1"/>
                </a:solidFill>
                <a:latin typeface="Times New Roman" panose="02020603050405020304" pitchFamily="18" charset="0"/>
                <a:cs typeface="Times New Roman" panose="02020603050405020304" pitchFamily="18" charset="0"/>
              </a:rPr>
            </a:br>
            <a:r>
              <a:rPr lang="en-US" sz="5400" dirty="0">
                <a:solidFill>
                  <a:schemeClr val="tx1"/>
                </a:solidFill>
                <a:latin typeface="Times New Roman" panose="02020603050405020304" pitchFamily="18" charset="0"/>
                <a:cs typeface="Times New Roman" panose="02020603050405020304" pitchFamily="18" charset="0"/>
              </a:rPr>
              <a:t>Luke’s </a:t>
            </a:r>
            <a:r>
              <a:rPr lang="en-US" sz="5400" i="1" dirty="0">
                <a:solidFill>
                  <a:srgbClr val="FFFF00"/>
                </a:solidFill>
                <a:latin typeface="Times New Roman" panose="02020603050405020304" pitchFamily="18" charset="0"/>
                <a:cs typeface="Times New Roman" panose="02020603050405020304" pitchFamily="18" charset="0"/>
              </a:rPr>
              <a:t>Primary</a:t>
            </a:r>
            <a:r>
              <a:rPr lang="en-US" sz="5400" dirty="0">
                <a:solidFill>
                  <a:schemeClr val="tx1"/>
                </a:solidFill>
                <a:latin typeface="Times New Roman" panose="02020603050405020304" pitchFamily="18" charset="0"/>
                <a:cs typeface="Times New Roman" panose="02020603050405020304" pitchFamily="18" charset="0"/>
              </a:rPr>
              <a:t> purpose in writing the book of the Acts under God’s guidance?</a:t>
            </a:r>
          </a:p>
        </p:txBody>
      </p:sp>
    </p:spTree>
    <p:extLst>
      <p:ext uri="{BB962C8B-B14F-4D97-AF65-F5344CB8AC3E}">
        <p14:creationId xmlns:p14="http://schemas.microsoft.com/office/powerpoint/2010/main" val="2252740880"/>
      </p:ext>
    </p:extLst>
  </p:cSld>
  <p:clrMapOvr>
    <a:overrideClrMapping bg1="dk1" tx1="lt1" bg2="dk2" tx2="lt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C584A4E-19FB-DC4E-9A36-E033CD6FB471}"/>
              </a:ext>
            </a:extLst>
          </p:cNvPr>
          <p:cNvGrpSpPr/>
          <p:nvPr/>
        </p:nvGrpSpPr>
        <p:grpSpPr>
          <a:xfrm>
            <a:off x="0" y="-43785"/>
            <a:ext cx="9144000" cy="6546850"/>
            <a:chOff x="0" y="-43785"/>
            <a:chExt cx="9144000" cy="6546850"/>
          </a:xfrm>
        </p:grpSpPr>
        <p:pic>
          <p:nvPicPr>
            <p:cNvPr id="21094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3785"/>
              <a:ext cx="9144000" cy="654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E040EF02-40A2-D74A-9DDE-F2A2ECC65A8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77441" b="89817"/>
            <a:stretch/>
          </p:blipFill>
          <p:spPr bwMode="auto">
            <a:xfrm>
              <a:off x="1619672" y="4115521"/>
              <a:ext cx="2062782" cy="66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10948" name="Rectangle 11"/>
          <p:cNvSpPr>
            <a:spLocks noGrp="1" noChangeArrowheads="1"/>
          </p:cNvSpPr>
          <p:nvPr>
            <p:ph type="title" idx="4294967295"/>
          </p:nvPr>
        </p:nvSpPr>
        <p:spPr>
          <a:xfrm>
            <a:off x="1736663" y="3743666"/>
            <a:ext cx="1828800" cy="762000"/>
          </a:xfrm>
          <a:solidFill>
            <a:srgbClr val="000099"/>
          </a:solidFill>
        </p:spPr>
        <p:txBody>
          <a:bodyPr/>
          <a:lstStyle/>
          <a:p>
            <a:pPr eaLnBrk="1" hangingPunct="1"/>
            <a:r>
              <a:rPr lang="zh-SG" altLang="en-US" sz="3200" b="1" dirty="0">
                <a:solidFill>
                  <a:srgbClr val="FFFFFF"/>
                </a:solidFill>
                <a:latin typeface="Microsoft YaHei UI" panose="020B0503020204020204" pitchFamily="34" charset="-122"/>
                <a:ea typeface="Microsoft YaHei UI" panose="020B0503020204020204" pitchFamily="34" charset="-122"/>
                <a:cs typeface="ＭＳ Ｐゴシック" charset="0"/>
              </a:rPr>
              <a:t>使徒行传</a:t>
            </a:r>
          </a:p>
        </p:txBody>
      </p:sp>
      <p:sp>
        <p:nvSpPr>
          <p:cNvPr id="6" name="Text Box 11"/>
          <p:cNvSpPr txBox="1">
            <a:spLocks noChangeArrowheads="1"/>
          </p:cNvSpPr>
          <p:nvPr/>
        </p:nvSpPr>
        <p:spPr bwMode="auto">
          <a:xfrm>
            <a:off x="20290" y="4621778"/>
            <a:ext cx="2133600" cy="1785050"/>
          </a:xfrm>
          <a:prstGeom prst="rect">
            <a:avLst/>
          </a:prstGeom>
          <a:solidFill>
            <a:srgbClr val="FFFFFF"/>
          </a:solidFill>
          <a:ln w="12700" cap="sq">
            <a:noFill/>
            <a:miter lim="800000"/>
            <a:headEnd type="none" w="sm" len="sm"/>
            <a:tailEnd type="none" w="sm" len="sm"/>
          </a:ln>
        </p:spPr>
        <p:txBody>
          <a:bodyPr lIns="91387" tIns="45693" rIns="91387" bIns="45693">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基督被接升天</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圣灵的浇灌 </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3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瘸腿的人得治愈</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4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群众讲道的结果</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5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撒非拉和亚拿尼亚被审判</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6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拣选执事解决不义</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7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司提反强烈的申辩</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8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教会受逼迫而分散</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9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扫罗接受福音</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10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福音传给哥尼流</a:t>
            </a:r>
          </a:p>
        </p:txBody>
      </p:sp>
      <p:sp>
        <p:nvSpPr>
          <p:cNvPr id="7" name="Text Box 13"/>
          <p:cNvSpPr txBox="1">
            <a:spLocks noChangeArrowheads="1"/>
          </p:cNvSpPr>
          <p:nvPr/>
        </p:nvSpPr>
        <p:spPr bwMode="auto">
          <a:xfrm>
            <a:off x="2115790" y="4648155"/>
            <a:ext cx="2151410" cy="1785050"/>
          </a:xfrm>
          <a:prstGeom prst="rect">
            <a:avLst/>
          </a:prstGeom>
          <a:solidFill>
            <a:srgbClr val="FFFFFF"/>
          </a:solidFill>
          <a:ln w="12700" cap="sq">
            <a:noFill/>
            <a:miter lim="800000"/>
            <a:headEnd type="none" w="sm" len="sm"/>
            <a:tailEnd type="none" w="sm" len="sm"/>
          </a:ln>
        </p:spPr>
        <p:txBody>
          <a:bodyPr wrap="square" lIns="91387" tIns="45693" rIns="91387" bIns="45693">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11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辩解与外族人同赞美</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12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逃出监狱</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13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福音传到安提阿</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14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慈爱与混乱混合了</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15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耶路撒冷会议调查</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16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对提摩太的割礼的需要</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17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在雅典的宣教</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18</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采访与亚居拉，百基拉</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19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在以弗所的新信徒</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20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以弗所的感人告别</a:t>
            </a:r>
          </a:p>
        </p:txBody>
      </p:sp>
      <p:sp>
        <p:nvSpPr>
          <p:cNvPr id="8" name="Text Box 14"/>
          <p:cNvSpPr txBox="1">
            <a:spLocks noChangeArrowheads="1"/>
          </p:cNvSpPr>
          <p:nvPr/>
        </p:nvSpPr>
        <p:spPr bwMode="auto">
          <a:xfrm>
            <a:off x="4572000" y="4808284"/>
            <a:ext cx="2913410" cy="1615772"/>
          </a:xfrm>
          <a:prstGeom prst="rect">
            <a:avLst/>
          </a:prstGeom>
          <a:solidFill>
            <a:srgbClr val="FFFFFF"/>
          </a:solidFill>
          <a:ln w="12700" cap="sq">
            <a:noFill/>
            <a:miter lim="800000"/>
            <a:headEnd type="none" w="sm" len="sm"/>
            <a:tailEnd type="none" w="sm" len="sm"/>
          </a:ln>
        </p:spPr>
        <p:txBody>
          <a:bodyPr wrap="square" lIns="91387" tIns="45693" rIns="91387" bIns="45693">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21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圣灵警告保罗</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22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保罗见证带来的后果</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23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公议会的会议</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24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在腓力斯前受审</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25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向凯撒的迫切上诉</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26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与亚基帕王辩解</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27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从该撒利亚到马尔他岛</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28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在牢狱里宣扬福音</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pic>
        <p:nvPicPr>
          <p:cNvPr id="210946" name="Picture 7" descr="j02893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86600" y="5181600"/>
            <a:ext cx="2362200" cy="1512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734016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10948"/>
                                        </p:tgtEl>
                                        <p:attrNameLst>
                                          <p:attrName>style.visibility</p:attrName>
                                        </p:attrNameLst>
                                      </p:cBhvr>
                                      <p:to>
                                        <p:strVal val="visible"/>
                                      </p:to>
                                    </p:set>
                                    <p:animEffect transition="in" filter="wipe(down)">
                                      <p:cBhvr>
                                        <p:cTn id="7" dur="500"/>
                                        <p:tgtEl>
                                          <p:spTgt spid="210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animBg="1"/>
    </p:bldLst>
  </p:timing>
</p:sld>
</file>

<file path=ppt/slides/slide110.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533401"/>
            <a:ext cx="8686800" cy="6740307"/>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600" dirty="0">
                <a:solidFill>
                  <a:srgbClr val="FFFF00"/>
                </a:solidFill>
                <a:latin typeface="Constantia"/>
                <a:ea typeface="ＭＳ Ｐゴシック" charset="0"/>
              </a:rPr>
              <a:t>Apologetic Reasons:</a:t>
            </a:r>
          </a:p>
          <a:p>
            <a:pPr eaLnBrk="1" fontAlgn="auto" hangingPunct="1">
              <a:spcBef>
                <a:spcPts val="0"/>
              </a:spcBef>
              <a:spcAft>
                <a:spcPts val="0"/>
              </a:spcAft>
            </a:pPr>
            <a:r>
              <a:rPr lang="en-US" sz="3600" dirty="0">
                <a:solidFill>
                  <a:prstClr val="white"/>
                </a:solidFill>
                <a:latin typeface="Constantia"/>
                <a:ea typeface="ＭＳ Ｐゴシック" charset="0"/>
              </a:rPr>
              <a:t>1. Luke explains and defends the expansion 	of a new movement as being the work 	of God.</a:t>
            </a:r>
          </a:p>
          <a:p>
            <a:pPr eaLnBrk="1" fontAlgn="auto" hangingPunct="1">
              <a:spcBef>
                <a:spcPts val="0"/>
              </a:spcBef>
              <a:spcAft>
                <a:spcPts val="0"/>
              </a:spcAft>
            </a:pPr>
            <a:r>
              <a:rPr lang="en-US" sz="3600" dirty="0">
                <a:solidFill>
                  <a:prstClr val="white"/>
                </a:solidFill>
                <a:latin typeface="Constantia"/>
                <a:ea typeface="ＭＳ Ｐゴシック" charset="0"/>
              </a:rPr>
              <a:t>2. Luke, writing to </a:t>
            </a:r>
            <a:r>
              <a:rPr lang="en-US" sz="3600" dirty="0" err="1">
                <a:solidFill>
                  <a:prstClr val="white"/>
                </a:solidFill>
                <a:latin typeface="Constantia"/>
                <a:ea typeface="ＭＳ Ｐゴシック" charset="0"/>
              </a:rPr>
              <a:t>Theophilus</a:t>
            </a:r>
            <a:r>
              <a:rPr lang="en-US" sz="3600" dirty="0">
                <a:solidFill>
                  <a:prstClr val="white"/>
                </a:solidFill>
                <a:latin typeface="Constantia"/>
                <a:ea typeface="ＭＳ Ｐゴシック" charset="0"/>
              </a:rPr>
              <a:t>, is 	defending  the ministry of Paul.</a:t>
            </a:r>
          </a:p>
          <a:p>
            <a:pPr eaLnBrk="1" fontAlgn="auto" hangingPunct="1">
              <a:spcBef>
                <a:spcPts val="0"/>
              </a:spcBef>
              <a:spcAft>
                <a:spcPts val="0"/>
              </a:spcAft>
            </a:pPr>
            <a:r>
              <a:rPr lang="en-US" sz="3600" dirty="0">
                <a:solidFill>
                  <a:prstClr val="white"/>
                </a:solidFill>
                <a:latin typeface="Constantia"/>
                <a:ea typeface="ＭＳ Ｐゴシック" charset="0"/>
              </a:rPr>
              <a:t>3. Luke shows that Paul’s credentials  </a:t>
            </a:r>
          </a:p>
          <a:p>
            <a:pPr eaLnBrk="1" fontAlgn="auto" hangingPunct="1">
              <a:spcBef>
                <a:spcPts val="0"/>
              </a:spcBef>
              <a:spcAft>
                <a:spcPts val="0"/>
              </a:spcAft>
            </a:pPr>
            <a:r>
              <a:rPr lang="en-US" sz="3600" dirty="0">
                <a:solidFill>
                  <a:prstClr val="white"/>
                </a:solidFill>
                <a:latin typeface="Constantia"/>
                <a:ea typeface="ＭＳ Ｐゴシック" charset="0"/>
              </a:rPr>
              <a:t>	as an Apostle are in the tradition of</a:t>
            </a:r>
          </a:p>
          <a:p>
            <a:pPr eaLnBrk="1" fontAlgn="auto" hangingPunct="1">
              <a:spcBef>
                <a:spcPts val="0"/>
              </a:spcBef>
              <a:spcAft>
                <a:spcPts val="0"/>
              </a:spcAft>
            </a:pPr>
            <a:r>
              <a:rPr lang="en-US" sz="3600" dirty="0">
                <a:solidFill>
                  <a:prstClr val="white"/>
                </a:solidFill>
                <a:latin typeface="Constantia"/>
                <a:ea typeface="ＭＳ Ｐゴシック" charset="0"/>
              </a:rPr>
              <a:t>        the Twelve, especially Peter.</a:t>
            </a:r>
          </a:p>
          <a:p>
            <a:pPr eaLnBrk="1" fontAlgn="auto" hangingPunct="1">
              <a:spcBef>
                <a:spcPts val="0"/>
              </a:spcBef>
              <a:spcAft>
                <a:spcPts val="0"/>
              </a:spcAft>
            </a:pPr>
            <a:r>
              <a:rPr lang="en-US" sz="3600" dirty="0">
                <a:solidFill>
                  <a:prstClr val="white"/>
                </a:solidFill>
                <a:latin typeface="Constantia"/>
                <a:ea typeface="ＭＳ Ｐゴシック" charset="0"/>
              </a:rPr>
              <a:t>4. Luke points out the strong parallel 	between Christ and Paul.</a:t>
            </a:r>
          </a:p>
          <a:p>
            <a:pPr marL="742293" indent="-742293" eaLnBrk="1" fontAlgn="auto" hangingPunct="1">
              <a:spcBef>
                <a:spcPts val="0"/>
              </a:spcBef>
              <a:spcAft>
                <a:spcPts val="0"/>
              </a:spcAft>
              <a:buFontTx/>
              <a:buAutoNum type="arabicPeriod"/>
            </a:pPr>
            <a:endParaRPr lang="en-US" sz="3600" dirty="0">
              <a:solidFill>
                <a:prstClr val="white"/>
              </a:solidFill>
              <a:latin typeface="Constantia"/>
              <a:ea typeface="ＭＳ Ｐゴシック" charset="0"/>
            </a:endParaRPr>
          </a:p>
        </p:txBody>
      </p:sp>
    </p:spTree>
    <p:extLst>
      <p:ext uri="{BB962C8B-B14F-4D97-AF65-F5344CB8AC3E}">
        <p14:creationId xmlns:p14="http://schemas.microsoft.com/office/powerpoint/2010/main" val="4019465392"/>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2">
                                            <p:txEl>
                                              <p:pRg st="6" end="6"/>
                                            </p:txEl>
                                          </p:spTgt>
                                        </p:tgtEl>
                                        <p:attrNameLst>
                                          <p:attrName>style.visibility</p:attrName>
                                        </p:attrNameLst>
                                      </p:cBhvr>
                                      <p:to>
                                        <p:strVal val="visible"/>
                                      </p:to>
                                    </p:set>
                                    <p:animEffect transition="in" filter="blinds(horizontal)">
                                      <p:cBhvr>
                                        <p:cTn id="21"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606552" y="1143000"/>
            <a:ext cx="7851648" cy="5029200"/>
          </a:xfrm>
        </p:spPr>
        <p:txBody>
          <a:bodyPr>
            <a:noAutofit/>
          </a:bodyPr>
          <a:lstStyle/>
          <a:p>
            <a:pPr algn="ctr"/>
            <a:r>
              <a:rPr lang="en-US" sz="4800" dirty="0">
                <a:solidFill>
                  <a:srgbClr val="FCFAAC"/>
                </a:solidFill>
                <a:latin typeface="Times New Roman" panose="02020603050405020304" pitchFamily="18" charset="0"/>
                <a:cs typeface="Times New Roman" panose="02020603050405020304" pitchFamily="18" charset="0"/>
              </a:rPr>
              <a:t>Luke seeks to show Paul’s credentials—that he is continuing the ministry of the risen Lord and that (like Peter) Paul’s ministry and writings as an Apostle </a:t>
            </a:r>
            <a:br>
              <a:rPr lang="en-US" sz="4800" dirty="0">
                <a:solidFill>
                  <a:srgbClr val="FCFAAC"/>
                </a:solidFill>
                <a:latin typeface="Times New Roman" panose="02020603050405020304" pitchFamily="18" charset="0"/>
                <a:cs typeface="Times New Roman" panose="02020603050405020304" pitchFamily="18" charset="0"/>
              </a:rPr>
            </a:br>
            <a:r>
              <a:rPr lang="en-US" sz="4800" dirty="0">
                <a:solidFill>
                  <a:srgbClr val="FCFAAC"/>
                </a:solidFill>
                <a:latin typeface="Times New Roman" panose="02020603050405020304" pitchFamily="18" charset="0"/>
                <a:cs typeface="Times New Roman" panose="02020603050405020304" pitchFamily="18" charset="0"/>
              </a:rPr>
              <a:t>can be trusted.</a:t>
            </a:r>
          </a:p>
        </p:txBody>
      </p:sp>
    </p:spTree>
    <p:extLst>
      <p:ext uri="{BB962C8B-B14F-4D97-AF65-F5344CB8AC3E}">
        <p14:creationId xmlns:p14="http://schemas.microsoft.com/office/powerpoint/2010/main" val="542823011"/>
      </p:ext>
    </p:extLst>
  </p:cSld>
  <p:clrMapOvr>
    <a:overrideClrMapping bg1="dk1" tx1="lt1" bg2="dk2" tx2="lt2" accent1="accent1" accent2="accent2" accent3="accent3" accent4="accent4" accent5="accent5" accent6="accent6" hlink="hlink" folHlink="folHlink"/>
  </p:clrMapOvr>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Horizontal Scroll 1"/>
          <p:cNvSpPr/>
          <p:nvPr/>
        </p:nvSpPr>
        <p:spPr>
          <a:xfrm>
            <a:off x="270029" y="33291"/>
            <a:ext cx="8839200" cy="6629400"/>
          </a:xfrm>
          <a:prstGeom prst="horizontalScroll">
            <a:avLst/>
          </a:prstGeom>
          <a:solidFill>
            <a:srgbClr val="FFFFCC"/>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3" name="Rectangle 2"/>
          <p:cNvSpPr/>
          <p:nvPr/>
        </p:nvSpPr>
        <p:spPr>
          <a:xfrm>
            <a:off x="1447800" y="1524000"/>
            <a:ext cx="68580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 name="TextBox 4"/>
          <p:cNvSpPr txBox="1"/>
          <p:nvPr/>
        </p:nvSpPr>
        <p:spPr>
          <a:xfrm>
            <a:off x="1219200" y="1295400"/>
            <a:ext cx="7696200" cy="4507002"/>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800" dirty="0">
                <a:solidFill>
                  <a:prstClr val="black"/>
                </a:solidFill>
                <a:latin typeface="Times New Roman" panose="02020603050405020304" pitchFamily="18" charset="0"/>
                <a:ea typeface="ＭＳ Ｐゴシック" charset="0"/>
                <a:cs typeface="Times New Roman" panose="02020603050405020304" pitchFamily="18" charset="0"/>
              </a:rPr>
              <a:t>1:1-3</a:t>
            </a:r>
            <a:r>
              <a:rPr lang="en-US" sz="4000" dirty="0">
                <a:solidFill>
                  <a:prstClr val="black"/>
                </a:solidFill>
                <a:latin typeface="Calibri"/>
                <a:ea typeface="ＭＳ Ｐゴシック" charset="0"/>
              </a:rPr>
              <a:t> </a:t>
            </a:r>
            <a:r>
              <a:rPr lang="en-US" sz="4800" dirty="0">
                <a:solidFill>
                  <a:srgbClr val="663300"/>
                </a:solidFill>
                <a:latin typeface="Brush Script MT" panose="03060802040406070304" pitchFamily="66" charset="0"/>
                <a:ea typeface="ＭＳ Ｐゴシック" charset="0"/>
              </a:rPr>
              <a:t>The former account I made, O </a:t>
            </a:r>
            <a:r>
              <a:rPr lang="en-US" sz="4800" dirty="0" err="1">
                <a:solidFill>
                  <a:srgbClr val="663300"/>
                </a:solidFill>
                <a:latin typeface="Brush Script MT" panose="03060802040406070304" pitchFamily="66" charset="0"/>
                <a:ea typeface="ＭＳ Ｐゴシック" charset="0"/>
              </a:rPr>
              <a:t>Theophilus</a:t>
            </a:r>
            <a:r>
              <a:rPr lang="en-US" sz="4800" dirty="0">
                <a:solidFill>
                  <a:srgbClr val="663300"/>
                </a:solidFill>
                <a:latin typeface="Brush Script MT" panose="03060802040406070304" pitchFamily="66" charset="0"/>
                <a:ea typeface="ＭＳ Ｐゴシック" charset="0"/>
              </a:rPr>
              <a:t> of all that Jesus began both to do and teach…He also presented Himself alive after His suffering by many unmistakable proofs… </a:t>
            </a:r>
            <a:r>
              <a:rPr lang="en-US" dirty="0">
                <a:solidFill>
                  <a:srgbClr val="663300"/>
                </a:solidFill>
                <a:latin typeface="Times New Roman" panose="02020603050405020304" pitchFamily="18" charset="0"/>
                <a:ea typeface="ＭＳ Ｐゴシック" charset="0"/>
                <a:cs typeface="Times New Roman" panose="02020603050405020304" pitchFamily="18" charset="0"/>
              </a:rPr>
              <a:t>(NKJV)</a:t>
            </a:r>
          </a:p>
        </p:txBody>
      </p:sp>
      <p:sp>
        <p:nvSpPr>
          <p:cNvPr id="4" name="Rectangle 3"/>
          <p:cNvSpPr/>
          <p:nvPr/>
        </p:nvSpPr>
        <p:spPr>
          <a:xfrm>
            <a:off x="3429000" y="50322"/>
            <a:ext cx="2590800" cy="787893"/>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b="1" dirty="0">
                <a:solidFill>
                  <a:prstClr val="black"/>
                </a:solidFill>
              </a:rPr>
              <a:t>The Acts</a:t>
            </a:r>
          </a:p>
        </p:txBody>
      </p:sp>
      <p:sp>
        <p:nvSpPr>
          <p:cNvPr id="6" name="Rectangle 5"/>
          <p:cNvSpPr/>
          <p:nvPr/>
        </p:nvSpPr>
        <p:spPr>
          <a:xfrm>
            <a:off x="1219201" y="5900691"/>
            <a:ext cx="7620000" cy="7620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b="1" dirty="0">
                <a:solidFill>
                  <a:srgbClr val="C00000"/>
                </a:solidFill>
              </a:rPr>
              <a:t>Acts is Volume 2 of a Two-Volume set</a:t>
            </a:r>
          </a:p>
        </p:txBody>
      </p:sp>
    </p:spTree>
    <p:extLst>
      <p:ext uri="{BB962C8B-B14F-4D97-AF65-F5344CB8AC3E}">
        <p14:creationId xmlns:p14="http://schemas.microsoft.com/office/powerpoint/2010/main" val="49028674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4510226" y="3581400"/>
            <a:ext cx="4495800" cy="2895600"/>
          </a:xfrm>
          <a:prstGeom prst="verticalScroll">
            <a:avLst/>
          </a:prstGeom>
          <a:solidFill>
            <a:srgbClr val="000000"/>
          </a:solidFill>
          <a:ln w="57150">
            <a:solidFill>
              <a:srgbClr val="9966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6000" dirty="0">
                <a:solidFill>
                  <a:srgbClr val="FFFFFF"/>
                </a:solidFill>
              </a:rPr>
              <a:t>The Acts</a:t>
            </a:r>
          </a:p>
        </p:txBody>
      </p:sp>
      <p:sp>
        <p:nvSpPr>
          <p:cNvPr id="4" name="Vertical Scroll 3"/>
          <p:cNvSpPr/>
          <p:nvPr/>
        </p:nvSpPr>
        <p:spPr>
          <a:xfrm>
            <a:off x="0" y="304800"/>
            <a:ext cx="4495800" cy="2895600"/>
          </a:xfrm>
          <a:prstGeom prst="verticalScroll">
            <a:avLst/>
          </a:prstGeom>
          <a:solidFill>
            <a:srgbClr val="000000"/>
          </a:solidFill>
          <a:ln w="57150">
            <a:solidFill>
              <a:srgbClr val="9966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6000" dirty="0">
                <a:solidFill>
                  <a:srgbClr val="FFFFFF"/>
                </a:solidFill>
              </a:rPr>
              <a:t>Luke</a:t>
            </a:r>
          </a:p>
        </p:txBody>
      </p:sp>
      <p:sp>
        <p:nvSpPr>
          <p:cNvPr id="5" name="Left Arrow 4"/>
          <p:cNvSpPr/>
          <p:nvPr/>
        </p:nvSpPr>
        <p:spPr>
          <a:xfrm>
            <a:off x="4267201" y="838200"/>
            <a:ext cx="4267200" cy="1905000"/>
          </a:xfrm>
          <a:prstGeom prst="leftArrow">
            <a:avLst/>
          </a:prstGeom>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800" dirty="0">
                <a:solidFill>
                  <a:srgbClr val="2F2B20"/>
                </a:solidFill>
              </a:rPr>
              <a:t>Volume I</a:t>
            </a:r>
          </a:p>
        </p:txBody>
      </p:sp>
      <p:sp>
        <p:nvSpPr>
          <p:cNvPr id="6" name="Right Arrow 5"/>
          <p:cNvSpPr/>
          <p:nvPr/>
        </p:nvSpPr>
        <p:spPr>
          <a:xfrm>
            <a:off x="457201" y="3962401"/>
            <a:ext cx="4053026" cy="1905000"/>
          </a:xfrm>
          <a:prstGeom prst="rightArrow">
            <a:avLst/>
          </a:prstGeom>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800" dirty="0">
                <a:solidFill>
                  <a:srgbClr val="2F2B20"/>
                </a:solidFill>
              </a:rPr>
              <a:t>Volume II</a:t>
            </a:r>
          </a:p>
        </p:txBody>
      </p:sp>
      <p:sp>
        <p:nvSpPr>
          <p:cNvPr id="7" name="Striped Right Arrow 6"/>
          <p:cNvSpPr/>
          <p:nvPr/>
        </p:nvSpPr>
        <p:spPr>
          <a:xfrm rot="13118680">
            <a:off x="2880077" y="2811274"/>
            <a:ext cx="3260298" cy="1020727"/>
          </a:xfrm>
          <a:prstGeom prst="stripedRightArrow">
            <a:avLst>
              <a:gd name="adj1" fmla="val 45356"/>
              <a:gd name="adj2" fmla="val 50000"/>
            </a:avLst>
          </a:prstGeom>
          <a:solidFill>
            <a:srgbClr val="FFFF00"/>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srgbClr val="FFFFFF"/>
              </a:solidFill>
            </a:endParaRPr>
          </a:p>
        </p:txBody>
      </p:sp>
    </p:spTree>
    <p:extLst>
      <p:ext uri="{BB962C8B-B14F-4D97-AF65-F5344CB8AC3E}">
        <p14:creationId xmlns:p14="http://schemas.microsoft.com/office/powerpoint/2010/main" val="2166638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Horizontal Scroll 1"/>
          <p:cNvSpPr/>
          <p:nvPr/>
        </p:nvSpPr>
        <p:spPr>
          <a:xfrm>
            <a:off x="270029" y="33291"/>
            <a:ext cx="8839200" cy="6629400"/>
          </a:xfrm>
          <a:prstGeom prst="horizontalScroll">
            <a:avLst/>
          </a:prstGeom>
          <a:solidFill>
            <a:srgbClr val="FFFFCC"/>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3" name="Rectangle 2"/>
          <p:cNvSpPr/>
          <p:nvPr/>
        </p:nvSpPr>
        <p:spPr>
          <a:xfrm>
            <a:off x="1447800" y="1524000"/>
            <a:ext cx="68580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5" name="TextBox 4"/>
          <p:cNvSpPr txBox="1"/>
          <p:nvPr/>
        </p:nvSpPr>
        <p:spPr>
          <a:xfrm>
            <a:off x="1219200" y="1295400"/>
            <a:ext cx="7696200" cy="3046988"/>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800" dirty="0">
                <a:solidFill>
                  <a:prstClr val="black"/>
                </a:solidFill>
                <a:latin typeface="Times New Roman" panose="02020603050405020304" pitchFamily="18" charset="0"/>
                <a:ea typeface="ＭＳ Ｐゴシック" charset="0"/>
                <a:cs typeface="Times New Roman" panose="02020603050405020304" pitchFamily="18" charset="0"/>
              </a:rPr>
              <a:t>1:3-4</a:t>
            </a:r>
            <a:r>
              <a:rPr lang="en-US" sz="4000" dirty="0">
                <a:solidFill>
                  <a:prstClr val="black"/>
                </a:solidFill>
                <a:latin typeface="Calibri"/>
                <a:ea typeface="ＭＳ Ｐゴシック" charset="0"/>
              </a:rPr>
              <a:t> </a:t>
            </a:r>
            <a:r>
              <a:rPr lang="en-US" sz="4800" dirty="0">
                <a:solidFill>
                  <a:srgbClr val="663300"/>
                </a:solidFill>
                <a:latin typeface="Brush Script MT" panose="03060802040406070304" pitchFamily="66" charset="0"/>
                <a:ea typeface="ＭＳ Ｐゴシック" charset="0"/>
              </a:rPr>
              <a:t>…having investigated everything carefully…so that you might know the exact truth </a:t>
            </a:r>
            <a:r>
              <a:rPr lang="en-US" sz="4800" dirty="0">
                <a:solidFill>
                  <a:srgbClr val="C00000"/>
                </a:solidFill>
                <a:latin typeface="Brush Script MT" panose="03060802040406070304" pitchFamily="66" charset="0"/>
                <a:ea typeface="ＭＳ Ｐゴシック" charset="0"/>
              </a:rPr>
              <a:t>(certainty) </a:t>
            </a:r>
            <a:r>
              <a:rPr lang="en-US" sz="4800" dirty="0">
                <a:solidFill>
                  <a:srgbClr val="663300"/>
                </a:solidFill>
                <a:latin typeface="Brush Script MT" panose="03060802040406070304" pitchFamily="66" charset="0"/>
                <a:ea typeface="ＭＳ Ｐゴシック" charset="0"/>
              </a:rPr>
              <a:t>about the things you have been taught</a:t>
            </a:r>
            <a:r>
              <a:rPr lang="en-US" dirty="0">
                <a:solidFill>
                  <a:srgbClr val="663300"/>
                </a:solidFill>
                <a:latin typeface="Times New Roman" panose="02020603050405020304" pitchFamily="18" charset="0"/>
                <a:ea typeface="ＭＳ Ｐゴシック" charset="0"/>
                <a:cs typeface="Times New Roman" panose="02020603050405020304" pitchFamily="18" charset="0"/>
              </a:rPr>
              <a:t>.  (NASB)</a:t>
            </a:r>
          </a:p>
        </p:txBody>
      </p:sp>
      <p:sp>
        <p:nvSpPr>
          <p:cNvPr id="4" name="Rectangle 3"/>
          <p:cNvSpPr/>
          <p:nvPr/>
        </p:nvSpPr>
        <p:spPr>
          <a:xfrm>
            <a:off x="3429000" y="50322"/>
            <a:ext cx="2590800" cy="787893"/>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b="1" dirty="0">
                <a:solidFill>
                  <a:prstClr val="black"/>
                </a:solidFill>
              </a:rPr>
              <a:t>Luke</a:t>
            </a:r>
          </a:p>
        </p:txBody>
      </p:sp>
      <p:sp>
        <p:nvSpPr>
          <p:cNvPr id="6" name="Rectangle 5"/>
          <p:cNvSpPr/>
          <p:nvPr/>
        </p:nvSpPr>
        <p:spPr>
          <a:xfrm>
            <a:off x="1219201" y="5900691"/>
            <a:ext cx="7620000" cy="7620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b="1" dirty="0">
                <a:solidFill>
                  <a:srgbClr val="C00000"/>
                </a:solidFill>
              </a:rPr>
              <a:t>Luke is volume 1 of a Two-Volume set</a:t>
            </a:r>
          </a:p>
        </p:txBody>
      </p:sp>
      <p:cxnSp>
        <p:nvCxnSpPr>
          <p:cNvPr id="8" name="Straight Connector 7"/>
          <p:cNvCxnSpPr/>
          <p:nvPr/>
        </p:nvCxnSpPr>
        <p:spPr>
          <a:xfrm>
            <a:off x="1371600" y="3429000"/>
            <a:ext cx="4114800" cy="0"/>
          </a:xfrm>
          <a:prstGeom prst="line">
            <a:avLst/>
          </a:prstGeom>
          <a:ln w="571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574930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p:cNvSpPr txBox="1"/>
          <p:nvPr/>
        </p:nvSpPr>
        <p:spPr>
          <a:xfrm>
            <a:off x="1295400" y="1676400"/>
            <a:ext cx="7162800" cy="2851500"/>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prstClr val="white"/>
                </a:solidFill>
                <a:latin typeface="Rockwell"/>
                <a:ea typeface="ＭＳ Ｐゴシック" charset="0"/>
              </a:rPr>
              <a:t>The writings of Luke (Luke/Acts) comprise almost 30% of the material in the New Testament, exceeding both Paul’s and John’s</a:t>
            </a:r>
          </a:p>
          <a:p>
            <a:pPr algn="ctr" eaLnBrk="1" fontAlgn="auto" hangingPunct="1">
              <a:spcBef>
                <a:spcPts val="0"/>
              </a:spcBef>
              <a:spcAft>
                <a:spcPts val="0"/>
              </a:spcAft>
            </a:pPr>
            <a:r>
              <a:rPr lang="en-US" sz="3600" dirty="0">
                <a:solidFill>
                  <a:prstClr val="white"/>
                </a:solidFill>
                <a:latin typeface="Rockwell"/>
                <a:ea typeface="ＭＳ Ｐゴシック" charset="0"/>
              </a:rPr>
              <a:t>writings in size</a:t>
            </a:r>
          </a:p>
        </p:txBody>
      </p:sp>
    </p:spTree>
    <p:extLst>
      <p:ext uri="{BB962C8B-B14F-4D97-AF65-F5344CB8AC3E}">
        <p14:creationId xmlns:p14="http://schemas.microsoft.com/office/powerpoint/2010/main" val="234578485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Horizontal Scroll 2"/>
          <p:cNvSpPr/>
          <p:nvPr/>
        </p:nvSpPr>
        <p:spPr>
          <a:xfrm>
            <a:off x="216763" y="1828800"/>
            <a:ext cx="8686800" cy="3124200"/>
          </a:xfrm>
          <a:prstGeom prst="horizontalScroll">
            <a:avLst/>
          </a:prstGeom>
          <a:solidFill>
            <a:srgbClr val="FFFF99"/>
          </a:solidFill>
          <a:ln w="57150">
            <a:solidFill>
              <a:srgbClr val="7458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b="1" i="1" dirty="0">
                <a:solidFill>
                  <a:srgbClr val="C00000"/>
                </a:solidFill>
                <a:latin typeface="Times New Roman" panose="02020603050405020304" pitchFamily="18" charset="0"/>
                <a:cs typeface="Times New Roman" panose="02020603050405020304" pitchFamily="18" charset="0"/>
              </a:rPr>
              <a:t>Certain</a:t>
            </a:r>
            <a:r>
              <a:rPr lang="en-US" sz="4000" b="1" dirty="0">
                <a:solidFill>
                  <a:prstClr val="black"/>
                </a:solidFill>
                <a:latin typeface="Times New Roman" panose="02020603050405020304" pitchFamily="18" charset="0"/>
                <a:cs typeface="Times New Roman" panose="02020603050405020304" pitchFamily="18" charset="0"/>
              </a:rPr>
              <a:t> Acts of </a:t>
            </a:r>
            <a:r>
              <a:rPr lang="en-US" sz="4000" b="1" i="1" dirty="0">
                <a:solidFill>
                  <a:srgbClr val="C00000"/>
                </a:solidFill>
                <a:latin typeface="Times New Roman" panose="02020603050405020304" pitchFamily="18" charset="0"/>
                <a:cs typeface="Times New Roman" panose="02020603050405020304" pitchFamily="18" charset="0"/>
              </a:rPr>
              <a:t>Certain</a:t>
            </a:r>
            <a:r>
              <a:rPr lang="en-US" sz="4000" b="1" dirty="0">
                <a:solidFill>
                  <a:prstClr val="black"/>
                </a:solidFill>
                <a:latin typeface="Times New Roman" panose="02020603050405020304" pitchFamily="18" charset="0"/>
                <a:cs typeface="Times New Roman" panose="02020603050405020304" pitchFamily="18" charset="0"/>
              </a:rPr>
              <a:t> Apostles</a:t>
            </a:r>
          </a:p>
        </p:txBody>
      </p:sp>
      <p:sp>
        <p:nvSpPr>
          <p:cNvPr id="2" name="TextBox 1"/>
          <p:cNvSpPr txBox="1"/>
          <p:nvPr/>
        </p:nvSpPr>
        <p:spPr>
          <a:xfrm>
            <a:off x="609601" y="751582"/>
            <a:ext cx="7924800" cy="584776"/>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200" dirty="0">
                <a:solidFill>
                  <a:prstClr val="white"/>
                </a:solidFill>
                <a:latin typeface="Verdana"/>
                <a:ea typeface="ＭＳ Ｐゴシック" charset="0"/>
              </a:rPr>
              <a:t>Possible revised title to the book:</a:t>
            </a:r>
          </a:p>
        </p:txBody>
      </p:sp>
    </p:spTree>
    <p:extLst>
      <p:ext uri="{BB962C8B-B14F-4D97-AF65-F5344CB8AC3E}">
        <p14:creationId xmlns:p14="http://schemas.microsoft.com/office/powerpoint/2010/main" val="135309490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76200"/>
            <a:ext cx="9067800" cy="6676008"/>
          </a:xfrm>
          <a:prstGeom prst="verticalScroll">
            <a:avLst/>
          </a:prstGeom>
          <a:solidFill>
            <a:srgbClr val="FFCC66"/>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TextBox 3"/>
          <p:cNvSpPr txBox="1"/>
          <p:nvPr/>
        </p:nvSpPr>
        <p:spPr>
          <a:xfrm>
            <a:off x="838200" y="861296"/>
            <a:ext cx="7391400" cy="707886"/>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000" b="1" i="1" dirty="0">
                <a:solidFill>
                  <a:srgbClr val="663300"/>
                </a:solidFill>
                <a:latin typeface="Times New Roman" panose="02020603050405020304" pitchFamily="18" charset="0"/>
                <a:ea typeface="ＭＳ Ｐゴシック" charset="0"/>
                <a:cs typeface="Times New Roman" panose="02020603050405020304" pitchFamily="18" charset="0"/>
              </a:rPr>
              <a:t>Certain</a:t>
            </a:r>
            <a:r>
              <a:rPr lang="en-US" sz="4000" b="1" dirty="0">
                <a:solidFill>
                  <a:srgbClr val="663300"/>
                </a:solidFill>
                <a:latin typeface="Times New Roman" panose="02020603050405020304" pitchFamily="18" charset="0"/>
                <a:ea typeface="ＭＳ Ｐゴシック" charset="0"/>
                <a:cs typeface="Times New Roman" panose="02020603050405020304" pitchFamily="18" charset="0"/>
              </a:rPr>
              <a:t> Acts of C</a:t>
            </a:r>
            <a:r>
              <a:rPr lang="en-US" sz="4000" b="1" i="1" dirty="0">
                <a:solidFill>
                  <a:srgbClr val="663300"/>
                </a:solidFill>
                <a:latin typeface="Times New Roman" panose="02020603050405020304" pitchFamily="18" charset="0"/>
                <a:ea typeface="ＭＳ Ｐゴシック" charset="0"/>
                <a:cs typeface="Times New Roman" panose="02020603050405020304" pitchFamily="18" charset="0"/>
              </a:rPr>
              <a:t>ertain</a:t>
            </a:r>
            <a:r>
              <a:rPr lang="en-US" sz="4000" b="1" dirty="0">
                <a:solidFill>
                  <a:srgbClr val="663300"/>
                </a:solidFill>
                <a:latin typeface="Times New Roman" panose="02020603050405020304" pitchFamily="18" charset="0"/>
                <a:ea typeface="ＭＳ Ｐゴシック" charset="0"/>
                <a:cs typeface="Times New Roman" panose="02020603050405020304" pitchFamily="18" charset="0"/>
              </a:rPr>
              <a:t> Apostles</a:t>
            </a:r>
          </a:p>
        </p:txBody>
      </p:sp>
      <p:sp>
        <p:nvSpPr>
          <p:cNvPr id="3" name="Rectangle 2"/>
          <p:cNvSpPr/>
          <p:nvPr/>
        </p:nvSpPr>
        <p:spPr>
          <a:xfrm>
            <a:off x="914400" y="1447800"/>
            <a:ext cx="7239000" cy="49530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eaLnBrk="1" fontAlgn="auto" hangingPunct="1">
              <a:spcBef>
                <a:spcPts val="0"/>
              </a:spcBef>
              <a:spcAft>
                <a:spcPts val="0"/>
              </a:spcAft>
            </a:pPr>
            <a:r>
              <a:rPr lang="en-US" sz="2400" dirty="0">
                <a:solidFill>
                  <a:srgbClr val="DA1C08"/>
                </a:solidFill>
              </a:rPr>
              <a:t>Chapter 1 - 11 are mentioned + replacement</a:t>
            </a:r>
          </a:p>
          <a:p>
            <a:pPr eaLnBrk="1" fontAlgn="auto" hangingPunct="1">
              <a:spcBef>
                <a:spcPts val="0"/>
              </a:spcBef>
              <a:spcAft>
                <a:spcPts val="0"/>
              </a:spcAft>
            </a:pPr>
            <a:r>
              <a:rPr lang="en-US" sz="2400" dirty="0">
                <a:solidFill>
                  <a:srgbClr val="DA1C08"/>
                </a:solidFill>
              </a:rPr>
              <a:t>Chapter 2 – Peter + 11</a:t>
            </a:r>
          </a:p>
          <a:p>
            <a:pPr eaLnBrk="1" fontAlgn="auto" hangingPunct="1">
              <a:spcBef>
                <a:spcPts val="0"/>
              </a:spcBef>
              <a:spcAft>
                <a:spcPts val="0"/>
              </a:spcAft>
            </a:pPr>
            <a:r>
              <a:rPr lang="en-US" sz="2400" dirty="0">
                <a:solidFill>
                  <a:srgbClr val="DA1C08"/>
                </a:solidFill>
              </a:rPr>
              <a:t>Chapter 3 – Peter &amp; John</a:t>
            </a:r>
          </a:p>
          <a:p>
            <a:pPr eaLnBrk="1" fontAlgn="auto" hangingPunct="1">
              <a:spcBef>
                <a:spcPts val="0"/>
              </a:spcBef>
              <a:spcAft>
                <a:spcPts val="0"/>
              </a:spcAft>
            </a:pPr>
            <a:r>
              <a:rPr lang="en-US" sz="2400" dirty="0">
                <a:solidFill>
                  <a:srgbClr val="DA1C08"/>
                </a:solidFill>
              </a:rPr>
              <a:t>Chapter 4 – Peter</a:t>
            </a:r>
          </a:p>
          <a:p>
            <a:pPr eaLnBrk="1" fontAlgn="auto" hangingPunct="1">
              <a:spcBef>
                <a:spcPts val="0"/>
              </a:spcBef>
              <a:spcAft>
                <a:spcPts val="0"/>
              </a:spcAft>
            </a:pPr>
            <a:r>
              <a:rPr lang="en-US" sz="2400" dirty="0">
                <a:solidFill>
                  <a:srgbClr val="DA1C08"/>
                </a:solidFill>
              </a:rPr>
              <a:t>Chapter 5 – Peter + Apostles</a:t>
            </a:r>
          </a:p>
          <a:p>
            <a:pPr eaLnBrk="1" fontAlgn="auto" hangingPunct="1">
              <a:spcBef>
                <a:spcPts val="0"/>
              </a:spcBef>
              <a:spcAft>
                <a:spcPts val="0"/>
              </a:spcAft>
            </a:pPr>
            <a:r>
              <a:rPr lang="en-US" sz="2400" dirty="0">
                <a:solidFill>
                  <a:srgbClr val="DA1C08"/>
                </a:solidFill>
              </a:rPr>
              <a:t>Chapter 6 – The 12 </a:t>
            </a:r>
          </a:p>
          <a:p>
            <a:pPr eaLnBrk="1" fontAlgn="auto" hangingPunct="1">
              <a:spcBef>
                <a:spcPts val="0"/>
              </a:spcBef>
              <a:spcAft>
                <a:spcPts val="0"/>
              </a:spcAft>
            </a:pPr>
            <a:r>
              <a:rPr lang="en-US" sz="2400" dirty="0">
                <a:solidFill>
                  <a:srgbClr val="DA1C08"/>
                </a:solidFill>
              </a:rPr>
              <a:t>Chapter 8 – Peter &amp; John + Apostles</a:t>
            </a:r>
          </a:p>
          <a:p>
            <a:pPr eaLnBrk="1" fontAlgn="auto" hangingPunct="1">
              <a:spcBef>
                <a:spcPts val="0"/>
              </a:spcBef>
              <a:spcAft>
                <a:spcPts val="0"/>
              </a:spcAft>
            </a:pPr>
            <a:r>
              <a:rPr lang="en-US" sz="2400" dirty="0">
                <a:solidFill>
                  <a:srgbClr val="DA1C08"/>
                </a:solidFill>
              </a:rPr>
              <a:t>Chapter 9 – Peter</a:t>
            </a:r>
          </a:p>
          <a:p>
            <a:pPr eaLnBrk="1" fontAlgn="auto" hangingPunct="1">
              <a:spcBef>
                <a:spcPts val="0"/>
              </a:spcBef>
              <a:spcAft>
                <a:spcPts val="0"/>
              </a:spcAft>
            </a:pPr>
            <a:r>
              <a:rPr lang="en-US" sz="2400" dirty="0">
                <a:solidFill>
                  <a:srgbClr val="DA1C08"/>
                </a:solidFill>
              </a:rPr>
              <a:t>Chapter 10 – Peter</a:t>
            </a:r>
          </a:p>
          <a:p>
            <a:pPr eaLnBrk="1" fontAlgn="auto" hangingPunct="1">
              <a:spcBef>
                <a:spcPts val="0"/>
              </a:spcBef>
              <a:spcAft>
                <a:spcPts val="0"/>
              </a:spcAft>
            </a:pPr>
            <a:r>
              <a:rPr lang="en-US" sz="2400" dirty="0">
                <a:solidFill>
                  <a:srgbClr val="DA1C08"/>
                </a:solidFill>
              </a:rPr>
              <a:t>Chapter 11 – Apostles + Peter</a:t>
            </a:r>
          </a:p>
          <a:p>
            <a:pPr eaLnBrk="1" fontAlgn="auto" hangingPunct="1">
              <a:spcBef>
                <a:spcPts val="0"/>
              </a:spcBef>
              <a:spcAft>
                <a:spcPts val="0"/>
              </a:spcAft>
            </a:pPr>
            <a:r>
              <a:rPr lang="en-US" sz="2400" dirty="0">
                <a:solidFill>
                  <a:srgbClr val="DA1C08"/>
                </a:solidFill>
              </a:rPr>
              <a:t>Chapter 12 – James &amp; Peter</a:t>
            </a:r>
          </a:p>
          <a:p>
            <a:pPr eaLnBrk="1" fontAlgn="auto" hangingPunct="1">
              <a:spcBef>
                <a:spcPts val="0"/>
              </a:spcBef>
              <a:spcAft>
                <a:spcPts val="0"/>
              </a:spcAft>
            </a:pPr>
            <a:r>
              <a:rPr lang="en-US" sz="2400" dirty="0">
                <a:solidFill>
                  <a:srgbClr val="DA1C08"/>
                </a:solidFill>
              </a:rPr>
              <a:t>Chapter 15 – Peter + Apostles</a:t>
            </a:r>
          </a:p>
          <a:p>
            <a:pPr eaLnBrk="1" fontAlgn="auto" hangingPunct="1">
              <a:spcBef>
                <a:spcPts val="0"/>
              </a:spcBef>
              <a:spcAft>
                <a:spcPts val="0"/>
              </a:spcAft>
            </a:pPr>
            <a:endParaRPr lang="en-US" sz="2400" dirty="0">
              <a:solidFill>
                <a:srgbClr val="DA1C08"/>
              </a:solidFill>
            </a:endParaRPr>
          </a:p>
        </p:txBody>
      </p:sp>
      <p:sp>
        <p:nvSpPr>
          <p:cNvPr id="5" name="Donut 4"/>
          <p:cNvSpPr/>
          <p:nvPr/>
        </p:nvSpPr>
        <p:spPr>
          <a:xfrm>
            <a:off x="2807193" y="2252587"/>
            <a:ext cx="990600" cy="457200"/>
          </a:xfrm>
          <a:prstGeom prst="donut">
            <a:avLst>
              <a:gd name="adj" fmla="val 11408"/>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Donut 5"/>
          <p:cNvSpPr/>
          <p:nvPr/>
        </p:nvSpPr>
        <p:spPr>
          <a:xfrm>
            <a:off x="2743200" y="2630750"/>
            <a:ext cx="1066800"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7" name="Donut 6"/>
          <p:cNvSpPr/>
          <p:nvPr/>
        </p:nvSpPr>
        <p:spPr>
          <a:xfrm>
            <a:off x="2794987" y="2964243"/>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8" name="Donut 7"/>
          <p:cNvSpPr/>
          <p:nvPr/>
        </p:nvSpPr>
        <p:spPr>
          <a:xfrm>
            <a:off x="2768828" y="3689878"/>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9" name="Donut 8"/>
          <p:cNvSpPr/>
          <p:nvPr/>
        </p:nvSpPr>
        <p:spPr>
          <a:xfrm>
            <a:off x="2781036" y="4090354"/>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0" name="Donut 9"/>
          <p:cNvSpPr/>
          <p:nvPr/>
        </p:nvSpPr>
        <p:spPr>
          <a:xfrm>
            <a:off x="2971815" y="4468517"/>
            <a:ext cx="1196371"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1" name="Donut 10"/>
          <p:cNvSpPr/>
          <p:nvPr/>
        </p:nvSpPr>
        <p:spPr>
          <a:xfrm>
            <a:off x="4641542" y="4730245"/>
            <a:ext cx="1091214" cy="524152"/>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2" name="Donut 11"/>
          <p:cNvSpPr/>
          <p:nvPr/>
        </p:nvSpPr>
        <p:spPr>
          <a:xfrm>
            <a:off x="4393708" y="5201501"/>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3" name="Donut 12"/>
          <p:cNvSpPr/>
          <p:nvPr/>
        </p:nvSpPr>
        <p:spPr>
          <a:xfrm>
            <a:off x="2997958" y="5530085"/>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5" name="Donut 14"/>
          <p:cNvSpPr/>
          <p:nvPr/>
        </p:nvSpPr>
        <p:spPr>
          <a:xfrm>
            <a:off x="2781036" y="1875401"/>
            <a:ext cx="988856" cy="463657"/>
          </a:xfrm>
          <a:prstGeom prst="donut">
            <a:avLst>
              <a:gd name="adj" fmla="val 14215"/>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srgbClr val="002060"/>
              </a:solidFill>
            </a:endParaRPr>
          </a:p>
        </p:txBody>
      </p:sp>
    </p:spTree>
    <p:extLst>
      <p:ext uri="{BB962C8B-B14F-4D97-AF65-F5344CB8AC3E}">
        <p14:creationId xmlns:p14="http://schemas.microsoft.com/office/powerpoint/2010/main" val="82658081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199008"/>
            <a:ext cx="9067800" cy="6553200"/>
          </a:xfrm>
          <a:prstGeom prst="verticalScroll">
            <a:avLst/>
          </a:prstGeom>
          <a:solidFill>
            <a:srgbClr val="FFCC66"/>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TextBox 3"/>
          <p:cNvSpPr txBox="1"/>
          <p:nvPr/>
        </p:nvSpPr>
        <p:spPr>
          <a:xfrm>
            <a:off x="838200" y="1066801"/>
            <a:ext cx="7391400" cy="707886"/>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000" b="1" i="1" dirty="0">
                <a:solidFill>
                  <a:srgbClr val="663300"/>
                </a:solidFill>
                <a:latin typeface="Times New Roman" panose="02020603050405020304" pitchFamily="18" charset="0"/>
                <a:ea typeface="ＭＳ Ｐゴシック" charset="0"/>
                <a:cs typeface="Times New Roman" panose="02020603050405020304" pitchFamily="18" charset="0"/>
              </a:rPr>
              <a:t>Certain</a:t>
            </a:r>
            <a:r>
              <a:rPr lang="en-US" sz="4000" b="1" dirty="0">
                <a:solidFill>
                  <a:srgbClr val="663300"/>
                </a:solidFill>
                <a:latin typeface="Times New Roman" panose="02020603050405020304" pitchFamily="18" charset="0"/>
                <a:ea typeface="ＭＳ Ｐゴシック" charset="0"/>
                <a:cs typeface="Times New Roman" panose="02020603050405020304" pitchFamily="18" charset="0"/>
              </a:rPr>
              <a:t> Acts of C</a:t>
            </a:r>
            <a:r>
              <a:rPr lang="en-US" sz="4000" b="1" i="1" dirty="0">
                <a:solidFill>
                  <a:srgbClr val="663300"/>
                </a:solidFill>
                <a:latin typeface="Times New Roman" panose="02020603050405020304" pitchFamily="18" charset="0"/>
                <a:ea typeface="ＭＳ Ｐゴシック" charset="0"/>
                <a:cs typeface="Times New Roman" panose="02020603050405020304" pitchFamily="18" charset="0"/>
              </a:rPr>
              <a:t>ertain</a:t>
            </a:r>
            <a:r>
              <a:rPr lang="en-US" sz="4000" b="1" dirty="0">
                <a:solidFill>
                  <a:srgbClr val="663300"/>
                </a:solidFill>
                <a:latin typeface="Times New Roman" panose="02020603050405020304" pitchFamily="18" charset="0"/>
                <a:ea typeface="ＭＳ Ｐゴシック" charset="0"/>
                <a:cs typeface="Times New Roman" panose="02020603050405020304" pitchFamily="18" charset="0"/>
              </a:rPr>
              <a:t> Apostles</a:t>
            </a:r>
          </a:p>
        </p:txBody>
      </p:sp>
      <p:sp>
        <p:nvSpPr>
          <p:cNvPr id="3" name="Rectangle 2"/>
          <p:cNvSpPr/>
          <p:nvPr/>
        </p:nvSpPr>
        <p:spPr>
          <a:xfrm>
            <a:off x="914400" y="1905000"/>
            <a:ext cx="7239000" cy="47244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eaLnBrk="1" fontAlgn="auto" hangingPunct="1">
              <a:spcBef>
                <a:spcPts val="0"/>
              </a:spcBef>
              <a:spcAft>
                <a:spcPts val="0"/>
              </a:spcAft>
            </a:pPr>
            <a:r>
              <a:rPr lang="en-US" sz="2400" dirty="0">
                <a:solidFill>
                  <a:srgbClr val="DA1C08"/>
                </a:solidFill>
              </a:rPr>
              <a:t>Chapter 1 - 11 are mentioned + replacement</a:t>
            </a:r>
          </a:p>
          <a:p>
            <a:pPr eaLnBrk="1" fontAlgn="auto" hangingPunct="1">
              <a:spcBef>
                <a:spcPts val="0"/>
              </a:spcBef>
              <a:spcAft>
                <a:spcPts val="0"/>
              </a:spcAft>
            </a:pPr>
            <a:r>
              <a:rPr lang="en-US" sz="2400" dirty="0">
                <a:solidFill>
                  <a:srgbClr val="DA1C08"/>
                </a:solidFill>
              </a:rPr>
              <a:t>Chapter 2 – Peter + 11</a:t>
            </a:r>
          </a:p>
          <a:p>
            <a:pPr eaLnBrk="1" fontAlgn="auto" hangingPunct="1">
              <a:spcBef>
                <a:spcPts val="0"/>
              </a:spcBef>
              <a:spcAft>
                <a:spcPts val="0"/>
              </a:spcAft>
            </a:pPr>
            <a:r>
              <a:rPr lang="en-US" sz="2400" dirty="0">
                <a:solidFill>
                  <a:srgbClr val="DA1C08"/>
                </a:solidFill>
              </a:rPr>
              <a:t>Chapter 3 – Peter &amp; John</a:t>
            </a:r>
          </a:p>
          <a:p>
            <a:pPr eaLnBrk="1" fontAlgn="auto" hangingPunct="1">
              <a:spcBef>
                <a:spcPts val="0"/>
              </a:spcBef>
              <a:spcAft>
                <a:spcPts val="0"/>
              </a:spcAft>
            </a:pPr>
            <a:r>
              <a:rPr lang="en-US" sz="2400" dirty="0">
                <a:solidFill>
                  <a:srgbClr val="DA1C08"/>
                </a:solidFill>
              </a:rPr>
              <a:t>Chapter 4 – Peter</a:t>
            </a:r>
          </a:p>
          <a:p>
            <a:pPr eaLnBrk="1" fontAlgn="auto" hangingPunct="1">
              <a:spcBef>
                <a:spcPts val="0"/>
              </a:spcBef>
              <a:spcAft>
                <a:spcPts val="0"/>
              </a:spcAft>
            </a:pPr>
            <a:r>
              <a:rPr lang="en-US" sz="2400" dirty="0">
                <a:solidFill>
                  <a:srgbClr val="DA1C08"/>
                </a:solidFill>
              </a:rPr>
              <a:t>Chapter 5 – Peter + Apostles</a:t>
            </a:r>
          </a:p>
          <a:p>
            <a:pPr eaLnBrk="1" fontAlgn="auto" hangingPunct="1">
              <a:spcBef>
                <a:spcPts val="0"/>
              </a:spcBef>
              <a:spcAft>
                <a:spcPts val="0"/>
              </a:spcAft>
            </a:pPr>
            <a:r>
              <a:rPr lang="en-US" sz="2400" dirty="0">
                <a:solidFill>
                  <a:srgbClr val="DA1C08"/>
                </a:solidFill>
              </a:rPr>
              <a:t>Chapter 6 – The 12</a:t>
            </a:r>
          </a:p>
          <a:p>
            <a:pPr eaLnBrk="1" fontAlgn="auto" hangingPunct="1">
              <a:spcBef>
                <a:spcPts val="0"/>
              </a:spcBef>
              <a:spcAft>
                <a:spcPts val="0"/>
              </a:spcAft>
            </a:pPr>
            <a:r>
              <a:rPr lang="en-US" sz="2400" dirty="0">
                <a:solidFill>
                  <a:srgbClr val="DA1C08"/>
                </a:solidFill>
              </a:rPr>
              <a:t>Chapter 9 – Peter</a:t>
            </a:r>
          </a:p>
          <a:p>
            <a:pPr eaLnBrk="1" fontAlgn="auto" hangingPunct="1">
              <a:spcBef>
                <a:spcPts val="0"/>
              </a:spcBef>
              <a:spcAft>
                <a:spcPts val="0"/>
              </a:spcAft>
            </a:pPr>
            <a:r>
              <a:rPr lang="en-US" sz="2400" dirty="0">
                <a:solidFill>
                  <a:srgbClr val="DA1C08"/>
                </a:solidFill>
              </a:rPr>
              <a:t>Chapter 10 – Peter</a:t>
            </a:r>
          </a:p>
          <a:p>
            <a:pPr eaLnBrk="1" fontAlgn="auto" hangingPunct="1">
              <a:spcBef>
                <a:spcPts val="0"/>
              </a:spcBef>
              <a:spcAft>
                <a:spcPts val="0"/>
              </a:spcAft>
            </a:pPr>
            <a:r>
              <a:rPr lang="en-US" sz="2400" dirty="0">
                <a:solidFill>
                  <a:srgbClr val="DA1C08"/>
                </a:solidFill>
              </a:rPr>
              <a:t>Chapter 11 – Apostles + Peter</a:t>
            </a:r>
          </a:p>
          <a:p>
            <a:pPr eaLnBrk="1" fontAlgn="auto" hangingPunct="1">
              <a:spcBef>
                <a:spcPts val="0"/>
              </a:spcBef>
              <a:spcAft>
                <a:spcPts val="0"/>
              </a:spcAft>
            </a:pPr>
            <a:r>
              <a:rPr lang="en-US" sz="2400" dirty="0">
                <a:solidFill>
                  <a:srgbClr val="DA1C08"/>
                </a:solidFill>
              </a:rPr>
              <a:t>Chapter 12 – James &amp; Peter </a:t>
            </a:r>
          </a:p>
          <a:p>
            <a:pPr eaLnBrk="1" fontAlgn="auto" hangingPunct="1">
              <a:spcBef>
                <a:spcPts val="0"/>
              </a:spcBef>
              <a:spcAft>
                <a:spcPts val="0"/>
              </a:spcAft>
            </a:pPr>
            <a:r>
              <a:rPr lang="en-US" sz="3200" dirty="0">
                <a:solidFill>
                  <a:srgbClr val="000066"/>
                </a:solidFill>
                <a:latin typeface="Brush Script MT" panose="03060802040406070304" pitchFamily="66" charset="0"/>
              </a:rPr>
              <a:t> “And he departed and went to another place” 12:17</a:t>
            </a:r>
          </a:p>
          <a:p>
            <a:pPr eaLnBrk="1" fontAlgn="auto" hangingPunct="1">
              <a:spcBef>
                <a:spcPts val="0"/>
              </a:spcBef>
              <a:spcAft>
                <a:spcPts val="0"/>
              </a:spcAft>
            </a:pPr>
            <a:r>
              <a:rPr lang="en-US" sz="2400" dirty="0">
                <a:solidFill>
                  <a:srgbClr val="DA1C08"/>
                </a:solidFill>
              </a:rPr>
              <a:t>Chapter 15 – Peter + Apostles</a:t>
            </a:r>
          </a:p>
        </p:txBody>
      </p:sp>
    </p:spTree>
    <p:extLst>
      <p:ext uri="{BB962C8B-B14F-4D97-AF65-F5344CB8AC3E}">
        <p14:creationId xmlns:p14="http://schemas.microsoft.com/office/powerpoint/2010/main" val="337903467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5362" name="Picture 2" descr="http://www.ebibleteacher.com/sites/default/files/images/1/Blank%20Maps%20of%20Israel%201024.JPG?13081052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4800" y="3"/>
            <a:ext cx="9829800" cy="6796053"/>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sp>
        <p:nvSpPr>
          <p:cNvPr id="5" name="Curved Left Arrow 4"/>
          <p:cNvSpPr/>
          <p:nvPr/>
        </p:nvSpPr>
        <p:spPr>
          <a:xfrm rot="7166729">
            <a:off x="2139098" y="3370039"/>
            <a:ext cx="696085" cy="2120206"/>
          </a:xfrm>
          <a:prstGeom prst="curvedLeftArrow">
            <a:avLst/>
          </a:prstGeom>
          <a:solidFill>
            <a:srgbClr val="FFD243"/>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TextBox 5"/>
          <p:cNvSpPr txBox="1"/>
          <p:nvPr/>
        </p:nvSpPr>
        <p:spPr>
          <a:xfrm>
            <a:off x="5486416" y="1803167"/>
            <a:ext cx="3477827" cy="3176108"/>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000" b="1" i="1" u="sng" dirty="0">
                <a:solidFill>
                  <a:prstClr val="white"/>
                </a:solidFill>
                <a:latin typeface="Calibri"/>
                <a:ea typeface="ＭＳ Ｐゴシック" charset="0"/>
              </a:rPr>
              <a:t>Significance of Peter:</a:t>
            </a:r>
          </a:p>
          <a:p>
            <a:pPr algn="ctr" eaLnBrk="1" fontAlgn="auto" hangingPunct="1">
              <a:spcBef>
                <a:spcPts val="0"/>
              </a:spcBef>
              <a:spcAft>
                <a:spcPts val="0"/>
              </a:spcAft>
            </a:pPr>
            <a:r>
              <a:rPr lang="en-US" sz="4000" b="1" dirty="0">
                <a:solidFill>
                  <a:srgbClr val="FFFF00"/>
                </a:solidFill>
                <a:latin typeface="Calibri"/>
                <a:ea typeface="ＭＳ Ｐゴシック" charset="0"/>
              </a:rPr>
              <a:t>He breaks through the Gentile barrier</a:t>
            </a:r>
          </a:p>
        </p:txBody>
      </p:sp>
    </p:spTree>
    <p:extLst>
      <p:ext uri="{BB962C8B-B14F-4D97-AF65-F5344CB8AC3E}">
        <p14:creationId xmlns:p14="http://schemas.microsoft.com/office/powerpoint/2010/main" val="3824080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heel(1)">
                                      <p:cBhvr>
                                        <p:cTn id="7" dur="2000"/>
                                        <p:tgtEl>
                                          <p:spTgt spid="6">
                                            <p:txEl>
                                              <p:pRg st="0" end="0"/>
                                            </p:txEl>
                                          </p:spTgt>
                                        </p:tgtEl>
                                      </p:cBhvr>
                                    </p:animEffect>
                                  </p:childTnLst>
                                </p:cTn>
                              </p:par>
                              <p:par>
                                <p:cTn id="8" presetID="21" presetClass="entr" presetSubtype="1" fill="hold" nodeType="with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animEffect transition="in" filter="wheel(1)">
                                      <p:cBhvr>
                                        <p:cTn id="10" dur="20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4978" name="Picture 2" descr="http://outreachmagazine.com/wp-content/uploads/2018/04/18_0501_EVANGELSIM_5-Ways-to-Elevate-Evangelism_OldSize.jpg">
            <a:extLst>
              <a:ext uri="{FF2B5EF4-FFF2-40B4-BE49-F238E27FC236}">
                <a16:creationId xmlns:a16="http://schemas.microsoft.com/office/drawing/2014/main" id="{98E5098E-2DDD-394E-8B75-8BEF0AA2F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20186" cy="684014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54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要作主见证</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3187860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228600"/>
            <a:ext cx="9067800" cy="6553200"/>
          </a:xfrm>
          <a:prstGeom prst="verticalScroll">
            <a:avLst/>
          </a:prstGeom>
          <a:solidFill>
            <a:srgbClr val="FFCC66"/>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TextBox 3"/>
          <p:cNvSpPr txBox="1"/>
          <p:nvPr/>
        </p:nvSpPr>
        <p:spPr>
          <a:xfrm>
            <a:off x="838200" y="1066801"/>
            <a:ext cx="7391400" cy="707886"/>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000" b="1" i="1" dirty="0">
                <a:solidFill>
                  <a:srgbClr val="663300"/>
                </a:solidFill>
                <a:latin typeface="Times New Roman" panose="02020603050405020304" pitchFamily="18" charset="0"/>
                <a:ea typeface="ＭＳ Ｐゴシック" charset="0"/>
                <a:cs typeface="Times New Roman" panose="02020603050405020304" pitchFamily="18" charset="0"/>
              </a:rPr>
              <a:t>Certain</a:t>
            </a:r>
            <a:r>
              <a:rPr lang="en-US" sz="4000" b="1" dirty="0">
                <a:solidFill>
                  <a:srgbClr val="663300"/>
                </a:solidFill>
                <a:latin typeface="Times New Roman" panose="02020603050405020304" pitchFamily="18" charset="0"/>
                <a:ea typeface="ＭＳ Ｐゴシック" charset="0"/>
                <a:cs typeface="Times New Roman" panose="02020603050405020304" pitchFamily="18" charset="0"/>
              </a:rPr>
              <a:t> Acts of C</a:t>
            </a:r>
            <a:r>
              <a:rPr lang="en-US" sz="4000" b="1" i="1" dirty="0">
                <a:solidFill>
                  <a:srgbClr val="663300"/>
                </a:solidFill>
                <a:latin typeface="Times New Roman" panose="02020603050405020304" pitchFamily="18" charset="0"/>
                <a:ea typeface="ＭＳ Ｐゴシック" charset="0"/>
                <a:cs typeface="Times New Roman" panose="02020603050405020304" pitchFamily="18" charset="0"/>
              </a:rPr>
              <a:t>ertain</a:t>
            </a:r>
            <a:r>
              <a:rPr lang="en-US" sz="4000" b="1" dirty="0">
                <a:solidFill>
                  <a:srgbClr val="663300"/>
                </a:solidFill>
                <a:latin typeface="Times New Roman" panose="02020603050405020304" pitchFamily="18" charset="0"/>
                <a:ea typeface="ＭＳ Ｐゴシック" charset="0"/>
                <a:cs typeface="Times New Roman" panose="02020603050405020304" pitchFamily="18" charset="0"/>
              </a:rPr>
              <a:t> Apostles</a:t>
            </a:r>
          </a:p>
        </p:txBody>
      </p:sp>
      <p:sp>
        <p:nvSpPr>
          <p:cNvPr id="3" name="Rectangle 2"/>
          <p:cNvSpPr/>
          <p:nvPr/>
        </p:nvSpPr>
        <p:spPr>
          <a:xfrm>
            <a:off x="914400" y="1774469"/>
            <a:ext cx="7239000" cy="23401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eaLnBrk="1" fontAlgn="auto" hangingPunct="1">
              <a:spcBef>
                <a:spcPts val="0"/>
              </a:spcBef>
              <a:spcAft>
                <a:spcPts val="0"/>
              </a:spcAft>
            </a:pPr>
            <a:r>
              <a:rPr lang="en-US" dirty="0">
                <a:solidFill>
                  <a:srgbClr val="C00000"/>
                </a:solidFill>
              </a:rPr>
              <a:t>Chapter 8 – Saul </a:t>
            </a:r>
          </a:p>
          <a:p>
            <a:pPr eaLnBrk="1" fontAlgn="auto" hangingPunct="1">
              <a:spcBef>
                <a:spcPts val="0"/>
              </a:spcBef>
              <a:spcAft>
                <a:spcPts val="0"/>
              </a:spcAft>
            </a:pPr>
            <a:r>
              <a:rPr lang="en-US" dirty="0">
                <a:solidFill>
                  <a:srgbClr val="C00000"/>
                </a:solidFill>
              </a:rPr>
              <a:t>Chapter 9 – Saul</a:t>
            </a:r>
          </a:p>
          <a:p>
            <a:pPr eaLnBrk="1" fontAlgn="auto" hangingPunct="1">
              <a:spcBef>
                <a:spcPts val="0"/>
              </a:spcBef>
              <a:spcAft>
                <a:spcPts val="0"/>
              </a:spcAft>
            </a:pPr>
            <a:r>
              <a:rPr lang="en-US" dirty="0">
                <a:solidFill>
                  <a:srgbClr val="C00000"/>
                </a:solidFill>
              </a:rPr>
              <a:t>Chapter 11 - Saul</a:t>
            </a:r>
          </a:p>
          <a:p>
            <a:pPr eaLnBrk="1" fontAlgn="auto" hangingPunct="1">
              <a:spcBef>
                <a:spcPts val="0"/>
              </a:spcBef>
              <a:spcAft>
                <a:spcPts val="0"/>
              </a:spcAft>
            </a:pPr>
            <a:r>
              <a:rPr lang="en-US" dirty="0">
                <a:solidFill>
                  <a:srgbClr val="C00000"/>
                </a:solidFill>
              </a:rPr>
              <a:t>Chapter 12 – Saul</a:t>
            </a:r>
          </a:p>
          <a:p>
            <a:pPr eaLnBrk="1" fontAlgn="auto" hangingPunct="1">
              <a:spcBef>
                <a:spcPts val="0"/>
              </a:spcBef>
              <a:spcAft>
                <a:spcPts val="0"/>
              </a:spcAft>
            </a:pPr>
            <a:r>
              <a:rPr lang="en-US" sz="2400" dirty="0">
                <a:solidFill>
                  <a:srgbClr val="C00000"/>
                </a:solidFill>
              </a:rPr>
              <a:t>Chapter 13–28 – Paul and his activities are 			mentioned in every chapter</a:t>
            </a:r>
          </a:p>
          <a:p>
            <a:pPr eaLnBrk="1" fontAlgn="auto" hangingPunct="1">
              <a:spcBef>
                <a:spcPts val="0"/>
              </a:spcBef>
              <a:spcAft>
                <a:spcPts val="0"/>
              </a:spcAft>
            </a:pPr>
            <a:r>
              <a:rPr lang="en-US" sz="2400" dirty="0">
                <a:solidFill>
                  <a:srgbClr val="C00000"/>
                </a:solidFill>
              </a:rPr>
              <a:t>			in great detail.</a:t>
            </a:r>
          </a:p>
        </p:txBody>
      </p:sp>
      <p:sp>
        <p:nvSpPr>
          <p:cNvPr id="5" name="TextBox 4"/>
          <p:cNvSpPr txBox="1"/>
          <p:nvPr/>
        </p:nvSpPr>
        <p:spPr>
          <a:xfrm>
            <a:off x="1447800" y="4487630"/>
            <a:ext cx="6172200" cy="169277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4000" dirty="0">
                <a:solidFill>
                  <a:srgbClr val="002060"/>
                </a:solidFill>
                <a:latin typeface="Brush Script MT" panose="03060802040406070304" pitchFamily="66" charset="0"/>
                <a:ea typeface="ＭＳ Ｐゴシック" charset="0"/>
              </a:rPr>
              <a:t>“</a:t>
            </a:r>
            <a:r>
              <a:rPr lang="en-US" sz="3200" b="1" dirty="0">
                <a:solidFill>
                  <a:srgbClr val="002060"/>
                </a:solidFill>
                <a:latin typeface="Brush Script MT" panose="03060802040406070304" pitchFamily="66" charset="0"/>
                <a:ea typeface="ＭＳ Ｐゴシック" charset="0"/>
              </a:rPr>
              <a:t>Then Paul…received all who came to him…preaching …and teaching…no one forbidding him” 28:30-31 </a:t>
            </a:r>
          </a:p>
        </p:txBody>
      </p:sp>
      <p:sp>
        <p:nvSpPr>
          <p:cNvPr id="7" name="Frame 6"/>
          <p:cNvSpPr/>
          <p:nvPr/>
        </p:nvSpPr>
        <p:spPr>
          <a:xfrm>
            <a:off x="1333500" y="4343400"/>
            <a:ext cx="6400800" cy="1981200"/>
          </a:xfrm>
          <a:prstGeom prst="frame">
            <a:avLst>
              <a:gd name="adj1" fmla="val 3986"/>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166261357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0">
  <p:cSld>
    <p:bg>
      <p:bgRef idx="1001">
        <a:schemeClr val="bg2"/>
      </p:bgRef>
    </p:bg>
    <p:spTree>
      <p:nvGrpSpPr>
        <p:cNvPr id="1" name=""/>
        <p:cNvGrpSpPr/>
        <p:nvPr/>
      </p:nvGrpSpPr>
      <p:grpSpPr>
        <a:xfrm>
          <a:off x="0" y="0"/>
          <a:ext cx="0" cy="0"/>
          <a:chOff x="0" y="0"/>
          <a:chExt cx="0" cy="0"/>
        </a:xfrm>
      </p:grpSpPr>
      <p:sp>
        <p:nvSpPr>
          <p:cNvPr id="4" name="TextBox 3"/>
          <p:cNvSpPr txBox="1"/>
          <p:nvPr/>
        </p:nvSpPr>
        <p:spPr>
          <a:xfrm rot="20978763">
            <a:off x="604496" y="2894221"/>
            <a:ext cx="7440553" cy="707886"/>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000" b="1" i="1" dirty="0">
                <a:solidFill>
                  <a:prstClr val="white"/>
                </a:solidFill>
                <a:latin typeface="Times New Roman" panose="02020603050405020304" pitchFamily="18" charset="0"/>
                <a:ea typeface="ＭＳ Ｐゴシック" charset="0"/>
                <a:cs typeface="Times New Roman" panose="02020603050405020304" pitchFamily="18" charset="0"/>
              </a:rPr>
              <a:t>Certain</a:t>
            </a:r>
            <a:r>
              <a:rPr lang="en-US" sz="4000" b="1" dirty="0">
                <a:solidFill>
                  <a:prstClr val="white"/>
                </a:solidFill>
                <a:latin typeface="Times New Roman" panose="02020603050405020304" pitchFamily="18" charset="0"/>
                <a:ea typeface="ＭＳ Ｐゴシック" charset="0"/>
                <a:cs typeface="Times New Roman" panose="02020603050405020304" pitchFamily="18" charset="0"/>
              </a:rPr>
              <a:t> Acts of C</a:t>
            </a:r>
            <a:r>
              <a:rPr lang="en-US" sz="4000" b="1" i="1" dirty="0">
                <a:solidFill>
                  <a:prstClr val="white"/>
                </a:solidFill>
                <a:latin typeface="Times New Roman" panose="02020603050405020304" pitchFamily="18" charset="0"/>
                <a:ea typeface="ＭＳ Ｐゴシック" charset="0"/>
                <a:cs typeface="Times New Roman" panose="02020603050405020304" pitchFamily="18" charset="0"/>
              </a:rPr>
              <a:t>ertain</a:t>
            </a:r>
            <a:r>
              <a:rPr lang="en-US" sz="4000" b="1" dirty="0">
                <a:solidFill>
                  <a:prstClr val="white"/>
                </a:solidFill>
                <a:latin typeface="Times New Roman" panose="02020603050405020304" pitchFamily="18" charset="0"/>
                <a:ea typeface="ＭＳ Ｐゴシック" charset="0"/>
                <a:cs typeface="Times New Roman" panose="02020603050405020304" pitchFamily="18" charset="0"/>
              </a:rPr>
              <a:t> Apostles</a:t>
            </a:r>
          </a:p>
        </p:txBody>
      </p:sp>
      <p:sp>
        <p:nvSpPr>
          <p:cNvPr id="3" name="Isosceles Triangle 2"/>
          <p:cNvSpPr/>
          <p:nvPr/>
        </p:nvSpPr>
        <p:spPr>
          <a:xfrm rot="5400000">
            <a:off x="1981201" y="0"/>
            <a:ext cx="1981200" cy="4724400"/>
          </a:xfrm>
          <a:prstGeom prst="triangle">
            <a:avLst>
              <a:gd name="adj" fmla="val 54692"/>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5" name="Isosceles Triangle 4"/>
          <p:cNvSpPr/>
          <p:nvPr/>
        </p:nvSpPr>
        <p:spPr>
          <a:xfrm rot="16200000">
            <a:off x="4764349" y="1799208"/>
            <a:ext cx="1981200" cy="4783584"/>
          </a:xfrm>
          <a:prstGeom prst="triangle">
            <a:avLst>
              <a:gd name="adj" fmla="val 55140"/>
            </a:avLst>
          </a:prstGeom>
          <a:blipFill>
            <a:blip r:embed="rId4"/>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TextBox 5"/>
          <p:cNvSpPr txBox="1"/>
          <p:nvPr/>
        </p:nvSpPr>
        <p:spPr>
          <a:xfrm>
            <a:off x="990601" y="2057402"/>
            <a:ext cx="2362200" cy="830997"/>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800" dirty="0">
                <a:solidFill>
                  <a:prstClr val="black"/>
                </a:solidFill>
                <a:latin typeface="Verdana"/>
                <a:ea typeface="ＭＳ Ｐゴシック" charset="0"/>
              </a:rPr>
              <a:t>Peter</a:t>
            </a:r>
          </a:p>
        </p:txBody>
      </p:sp>
      <p:sp>
        <p:nvSpPr>
          <p:cNvPr id="7" name="TextBox 6"/>
          <p:cNvSpPr txBox="1"/>
          <p:nvPr/>
        </p:nvSpPr>
        <p:spPr>
          <a:xfrm>
            <a:off x="5410200" y="3581403"/>
            <a:ext cx="2362200" cy="830997"/>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800" dirty="0">
                <a:solidFill>
                  <a:prstClr val="black"/>
                </a:solidFill>
                <a:latin typeface="Verdana"/>
                <a:ea typeface="ＭＳ Ｐゴシック" charset="0"/>
              </a:rPr>
              <a:t>Paul</a:t>
            </a:r>
          </a:p>
        </p:txBody>
      </p:sp>
      <p:sp>
        <p:nvSpPr>
          <p:cNvPr id="8" name="Frame 7"/>
          <p:cNvSpPr/>
          <p:nvPr/>
        </p:nvSpPr>
        <p:spPr>
          <a:xfrm rot="20987175">
            <a:off x="471206" y="2801593"/>
            <a:ext cx="7666969" cy="940445"/>
          </a:xfrm>
          <a:prstGeom prst="fram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9" name="TextBox 8"/>
          <p:cNvSpPr txBox="1"/>
          <p:nvPr/>
        </p:nvSpPr>
        <p:spPr>
          <a:xfrm>
            <a:off x="446861" y="605880"/>
            <a:ext cx="653646"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effectLst>
                  <a:outerShdw blurRad="38100" dist="38100" dir="2700000" algn="tl">
                    <a:srgbClr val="000000">
                      <a:alpha val="43137"/>
                    </a:srgbClr>
                  </a:outerShdw>
                </a:effectLst>
                <a:latin typeface="Times New Roman" panose="02020603050405020304" pitchFamily="18" charset="0"/>
                <a:ea typeface="ＭＳ Ｐゴシック" charset="0"/>
                <a:cs typeface="Times New Roman" panose="02020603050405020304" pitchFamily="18" charset="0"/>
              </a:rPr>
              <a:t>1</a:t>
            </a:r>
          </a:p>
        </p:txBody>
      </p:sp>
      <p:sp>
        <p:nvSpPr>
          <p:cNvPr id="10" name="TextBox 9"/>
          <p:cNvSpPr txBox="1"/>
          <p:nvPr/>
        </p:nvSpPr>
        <p:spPr>
          <a:xfrm>
            <a:off x="4882608" y="1603816"/>
            <a:ext cx="935775"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latin typeface="Times New Roman" panose="02020603050405020304" pitchFamily="18" charset="0"/>
                <a:ea typeface="ＭＳ Ｐゴシック" charset="0"/>
                <a:cs typeface="Times New Roman" panose="02020603050405020304" pitchFamily="18" charset="0"/>
              </a:rPr>
              <a:t>15</a:t>
            </a:r>
          </a:p>
        </p:txBody>
      </p:sp>
      <p:sp>
        <p:nvSpPr>
          <p:cNvPr id="11" name="TextBox 10"/>
          <p:cNvSpPr txBox="1"/>
          <p:nvPr/>
        </p:nvSpPr>
        <p:spPr>
          <a:xfrm>
            <a:off x="3119403" y="4267200"/>
            <a:ext cx="653646"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latin typeface="Times New Roman" panose="02020603050405020304" pitchFamily="18" charset="0"/>
                <a:ea typeface="ＭＳ Ｐゴシック" charset="0"/>
                <a:cs typeface="Times New Roman" panose="02020603050405020304" pitchFamily="18" charset="0"/>
              </a:rPr>
              <a:t>8</a:t>
            </a:r>
          </a:p>
        </p:txBody>
      </p:sp>
      <p:sp>
        <p:nvSpPr>
          <p:cNvPr id="12" name="TextBox 11"/>
          <p:cNvSpPr txBox="1"/>
          <p:nvPr/>
        </p:nvSpPr>
        <p:spPr>
          <a:xfrm>
            <a:off x="1356212" y="6930587"/>
            <a:ext cx="653646"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latin typeface="Times New Roman" panose="02020603050405020304" pitchFamily="18" charset="0"/>
                <a:ea typeface="ＭＳ Ｐゴシック" charset="0"/>
                <a:cs typeface="Times New Roman" panose="02020603050405020304" pitchFamily="18" charset="0"/>
              </a:rPr>
              <a:t>8</a:t>
            </a:r>
          </a:p>
        </p:txBody>
      </p:sp>
      <p:sp>
        <p:nvSpPr>
          <p:cNvPr id="13" name="TextBox 12"/>
          <p:cNvSpPr txBox="1"/>
          <p:nvPr/>
        </p:nvSpPr>
        <p:spPr>
          <a:xfrm>
            <a:off x="7806989" y="5189042"/>
            <a:ext cx="935775"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a:solidFill>
                  <a:srgbClr val="FFC000"/>
                </a:solidFill>
                <a:latin typeface="Times New Roman" panose="02020603050405020304" pitchFamily="18" charset="0"/>
                <a:ea typeface="ＭＳ Ｐゴシック" charset="0"/>
                <a:cs typeface="Times New Roman" panose="02020603050405020304" pitchFamily="18" charset="0"/>
              </a:rPr>
              <a:t>28</a:t>
            </a:r>
            <a:endParaRPr lang="en-US" sz="4400" b="1" i="1" dirty="0">
              <a:solidFill>
                <a:srgbClr val="FFC000"/>
              </a:solidFill>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3027050591"/>
      </p:ext>
    </p:extLst>
  </p:cSld>
  <p:clrMapOvr>
    <a:overrideClrMapping bg1="dk1" tx1="lt1" bg2="dk2" tx2="lt2" accent1="accent1" accent2="accent2" accent3="accent3" accent4="accent4" accent5="accent5" accent6="accent6" hlink="hlink" folHlink="folHlink"/>
  </p:clrMapOvr>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Vertical Scroll 1"/>
          <p:cNvSpPr/>
          <p:nvPr/>
        </p:nvSpPr>
        <p:spPr>
          <a:xfrm>
            <a:off x="0" y="304800"/>
            <a:ext cx="9067800" cy="6172200"/>
          </a:xfrm>
          <a:prstGeom prst="verticalScroll">
            <a:avLst/>
          </a:prstGeom>
          <a:solidFill>
            <a:srgbClr val="FFCC66"/>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ectangle 2"/>
          <p:cNvSpPr/>
          <p:nvPr/>
        </p:nvSpPr>
        <p:spPr>
          <a:xfrm>
            <a:off x="1219200" y="1219201"/>
            <a:ext cx="6629400" cy="5105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sz="2800" u="sng" dirty="0">
              <a:solidFill>
                <a:srgbClr val="C00000"/>
              </a:solidFill>
            </a:endParaRPr>
          </a:p>
          <a:p>
            <a:pPr algn="ctr" eaLnBrk="1" fontAlgn="auto" hangingPunct="1">
              <a:spcBef>
                <a:spcPts val="0"/>
              </a:spcBef>
              <a:spcAft>
                <a:spcPts val="0"/>
              </a:spcAft>
            </a:pPr>
            <a:r>
              <a:rPr lang="en-US" sz="2800" u="sng" dirty="0">
                <a:solidFill>
                  <a:srgbClr val="C00000"/>
                </a:solidFill>
              </a:rPr>
              <a:t>The “</a:t>
            </a:r>
            <a:r>
              <a:rPr lang="en-US" sz="2800" b="1" i="1" u="sng" dirty="0">
                <a:solidFill>
                  <a:srgbClr val="C00000"/>
                </a:solidFill>
                <a:latin typeface="Times New Roman" panose="02020603050405020304" pitchFamily="18" charset="0"/>
                <a:cs typeface="Times New Roman" panose="02020603050405020304" pitchFamily="18" charset="0"/>
              </a:rPr>
              <a:t>we/us</a:t>
            </a:r>
            <a:r>
              <a:rPr lang="en-US" sz="2800" u="sng" dirty="0">
                <a:solidFill>
                  <a:srgbClr val="C00000"/>
                </a:solidFill>
              </a:rPr>
              <a:t>” sections of the book</a:t>
            </a:r>
          </a:p>
          <a:p>
            <a:pPr eaLnBrk="1" fontAlgn="auto" hangingPunct="1">
              <a:spcBef>
                <a:spcPts val="0"/>
              </a:spcBef>
              <a:spcAft>
                <a:spcPts val="0"/>
              </a:spcAft>
            </a:pPr>
            <a:endParaRPr lang="en-US" sz="2800" u="sng" dirty="0">
              <a:solidFill>
                <a:srgbClr val="C00000"/>
              </a:solidFill>
            </a:endParaRPr>
          </a:p>
          <a:p>
            <a:pPr eaLnBrk="1" fontAlgn="auto" hangingPunct="1">
              <a:spcBef>
                <a:spcPts val="0"/>
              </a:spcBef>
              <a:spcAft>
                <a:spcPts val="0"/>
              </a:spcAft>
            </a:pPr>
            <a:r>
              <a:rPr lang="en-US" sz="2800" dirty="0">
                <a:solidFill>
                  <a:srgbClr val="C00000"/>
                </a:solidFill>
              </a:rPr>
              <a:t>16:10-12 – Troas &amp; Philippi</a:t>
            </a:r>
          </a:p>
          <a:p>
            <a:pPr eaLnBrk="1" fontAlgn="auto" hangingPunct="1">
              <a:spcBef>
                <a:spcPts val="0"/>
              </a:spcBef>
              <a:spcAft>
                <a:spcPts val="0"/>
              </a:spcAft>
            </a:pPr>
            <a:r>
              <a:rPr lang="en-US" sz="2800" dirty="0">
                <a:solidFill>
                  <a:srgbClr val="C00000"/>
                </a:solidFill>
              </a:rPr>
              <a:t>20:5-28:16 – Philippi – Rome</a:t>
            </a:r>
          </a:p>
          <a:p>
            <a:pPr eaLnBrk="1" fontAlgn="auto" hangingPunct="1">
              <a:spcBef>
                <a:spcPts val="0"/>
              </a:spcBef>
              <a:spcAft>
                <a:spcPts val="0"/>
              </a:spcAft>
            </a:pPr>
            <a:endParaRPr lang="en-US" sz="2800" dirty="0">
              <a:solidFill>
                <a:srgbClr val="002060"/>
              </a:solidFill>
            </a:endParaRPr>
          </a:p>
          <a:p>
            <a:pPr eaLnBrk="1" fontAlgn="auto" hangingPunct="1">
              <a:spcBef>
                <a:spcPts val="0"/>
              </a:spcBef>
              <a:spcAft>
                <a:spcPts val="0"/>
              </a:spcAft>
            </a:pPr>
            <a:r>
              <a:rPr lang="en-US" sz="2800" dirty="0">
                <a:solidFill>
                  <a:srgbClr val="002060"/>
                </a:solidFill>
              </a:rPr>
              <a:t>   {Luke has direct contact with</a:t>
            </a:r>
          </a:p>
          <a:p>
            <a:pPr eaLnBrk="1" fontAlgn="auto" hangingPunct="1">
              <a:spcBef>
                <a:spcPts val="0"/>
              </a:spcBef>
              <a:spcAft>
                <a:spcPts val="0"/>
              </a:spcAft>
            </a:pPr>
            <a:r>
              <a:rPr lang="en-US" sz="2800" dirty="0">
                <a:solidFill>
                  <a:srgbClr val="002060"/>
                </a:solidFill>
              </a:rPr>
              <a:t>     Paul on the first part of his 2</a:t>
            </a:r>
            <a:r>
              <a:rPr lang="en-US" sz="2800" baseline="30000" dirty="0">
                <a:solidFill>
                  <a:srgbClr val="002060"/>
                </a:solidFill>
              </a:rPr>
              <a:t>nd</a:t>
            </a:r>
          </a:p>
          <a:p>
            <a:pPr eaLnBrk="1" fontAlgn="auto" hangingPunct="1">
              <a:spcBef>
                <a:spcPts val="0"/>
              </a:spcBef>
              <a:spcAft>
                <a:spcPts val="0"/>
              </a:spcAft>
            </a:pPr>
            <a:r>
              <a:rPr lang="en-US" sz="2800" dirty="0">
                <a:solidFill>
                  <a:srgbClr val="002060"/>
                </a:solidFill>
              </a:rPr>
              <a:t>     MJ and from end of his 3</a:t>
            </a:r>
            <a:r>
              <a:rPr lang="en-US" sz="2800" baseline="30000" dirty="0">
                <a:solidFill>
                  <a:srgbClr val="002060"/>
                </a:solidFill>
              </a:rPr>
              <a:t>rd</a:t>
            </a:r>
            <a:r>
              <a:rPr lang="en-US" sz="2800" dirty="0">
                <a:solidFill>
                  <a:srgbClr val="002060"/>
                </a:solidFill>
              </a:rPr>
              <a:t> </a:t>
            </a:r>
          </a:p>
          <a:p>
            <a:pPr eaLnBrk="1" fontAlgn="auto" hangingPunct="1">
              <a:spcBef>
                <a:spcPts val="0"/>
              </a:spcBef>
              <a:spcAft>
                <a:spcPts val="0"/>
              </a:spcAft>
            </a:pPr>
            <a:r>
              <a:rPr lang="en-US" sz="2800" dirty="0">
                <a:solidFill>
                  <a:srgbClr val="002060"/>
                </a:solidFill>
              </a:rPr>
              <a:t>     MJ until he arrives in Rome}</a:t>
            </a:r>
          </a:p>
          <a:p>
            <a:pPr eaLnBrk="1" fontAlgn="auto" hangingPunct="1">
              <a:spcBef>
                <a:spcPts val="0"/>
              </a:spcBef>
              <a:spcAft>
                <a:spcPts val="0"/>
              </a:spcAft>
            </a:pPr>
            <a:endParaRPr lang="en-US" sz="2800" dirty="0">
              <a:solidFill>
                <a:srgbClr val="002060"/>
              </a:solidFill>
            </a:endParaRPr>
          </a:p>
          <a:p>
            <a:pPr algn="ctr" eaLnBrk="1" fontAlgn="auto" hangingPunct="1">
              <a:spcBef>
                <a:spcPts val="0"/>
              </a:spcBef>
              <a:spcAft>
                <a:spcPts val="0"/>
              </a:spcAft>
            </a:pPr>
            <a:r>
              <a:rPr lang="en-US" sz="2800" dirty="0">
                <a:solidFill>
                  <a:srgbClr val="002060"/>
                </a:solidFill>
              </a:rPr>
              <a:t>  </a:t>
            </a:r>
            <a:r>
              <a:rPr lang="en-US" sz="2800" b="1" dirty="0">
                <a:solidFill>
                  <a:srgbClr val="C00000"/>
                </a:solidFill>
              </a:rPr>
              <a:t>Luke is Paul’s most loyal companion </a:t>
            </a:r>
          </a:p>
          <a:p>
            <a:pPr eaLnBrk="1" fontAlgn="auto" hangingPunct="1">
              <a:spcBef>
                <a:spcPts val="0"/>
              </a:spcBef>
              <a:spcAft>
                <a:spcPts val="0"/>
              </a:spcAft>
            </a:pPr>
            <a:r>
              <a:rPr lang="en-US" sz="2800" b="1" dirty="0">
                <a:solidFill>
                  <a:srgbClr val="C00000"/>
                </a:solidFill>
              </a:rPr>
              <a:t>     </a:t>
            </a:r>
          </a:p>
        </p:txBody>
      </p:sp>
      <p:sp>
        <p:nvSpPr>
          <p:cNvPr id="5" name="Frame 4"/>
          <p:cNvSpPr/>
          <p:nvPr/>
        </p:nvSpPr>
        <p:spPr>
          <a:xfrm>
            <a:off x="1411919" y="2971800"/>
            <a:ext cx="6096000" cy="2133600"/>
          </a:xfrm>
          <a:prstGeom prst="frame">
            <a:avLst>
              <a:gd name="adj1" fmla="val 2337"/>
            </a:avLst>
          </a:prstGeom>
          <a:solidFill>
            <a:srgbClr val="FFFF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1939104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barn(inVertical)">
                                      <p:cBhvr>
                                        <p:cTn id="7" dur="500"/>
                                        <p:tgtEl>
                                          <p:spTgt spid="3">
                                            <p:txEl>
                                              <p:pRg st="6" end="6"/>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3">
                                            <p:txEl>
                                              <p:pRg st="7" end="7"/>
                                            </p:txEl>
                                          </p:spTgt>
                                        </p:tgtEl>
                                        <p:attrNameLst>
                                          <p:attrName>style.visibility</p:attrName>
                                        </p:attrNameLst>
                                      </p:cBhvr>
                                      <p:to>
                                        <p:strVal val="visible"/>
                                      </p:to>
                                    </p:set>
                                    <p:animEffect transition="in" filter="barn(inVertical)">
                                      <p:cBhvr>
                                        <p:cTn id="10" dur="500"/>
                                        <p:tgtEl>
                                          <p:spTgt spid="3">
                                            <p:txEl>
                                              <p:pRg st="7" end="7"/>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3">
                                            <p:txEl>
                                              <p:pRg st="8" end="8"/>
                                            </p:txEl>
                                          </p:spTgt>
                                        </p:tgtEl>
                                        <p:attrNameLst>
                                          <p:attrName>style.visibility</p:attrName>
                                        </p:attrNameLst>
                                      </p:cBhvr>
                                      <p:to>
                                        <p:strVal val="visible"/>
                                      </p:to>
                                    </p:set>
                                    <p:animEffect transition="in" filter="barn(inVertical)">
                                      <p:cBhvr>
                                        <p:cTn id="13" dur="500"/>
                                        <p:tgtEl>
                                          <p:spTgt spid="3">
                                            <p:txEl>
                                              <p:pRg st="8" end="8"/>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3">
                                            <p:txEl>
                                              <p:pRg st="9" end="9"/>
                                            </p:txEl>
                                          </p:spTgt>
                                        </p:tgtEl>
                                        <p:attrNameLst>
                                          <p:attrName>style.visibility</p:attrName>
                                        </p:attrNameLst>
                                      </p:cBhvr>
                                      <p:to>
                                        <p:strVal val="visible"/>
                                      </p:to>
                                    </p:set>
                                    <p:animEffect transition="in" filter="barn(inVertical)">
                                      <p:cBhvr>
                                        <p:cTn id="16" dur="500"/>
                                        <p:tgtEl>
                                          <p:spTgt spid="3">
                                            <p:txEl>
                                              <p:pRg st="9" end="9"/>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3">
                                            <p:txEl>
                                              <p:pRg st="11" end="11"/>
                                            </p:txEl>
                                          </p:spTgt>
                                        </p:tgtEl>
                                        <p:attrNameLst>
                                          <p:attrName>style.visibility</p:attrName>
                                        </p:attrNameLst>
                                      </p:cBhvr>
                                      <p:to>
                                        <p:strVal val="visible"/>
                                      </p:to>
                                    </p:set>
                                    <p:animEffect transition="in" filter="circle(in)">
                                      <p:cBhvr>
                                        <p:cTn id="21" dur="20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show="0">
  <p:cSld>
    <p:bg>
      <p:bgRef idx="1002">
        <a:schemeClr val="bg1"/>
      </p:bgRef>
    </p:bg>
    <p:spTree>
      <p:nvGrpSpPr>
        <p:cNvPr id="1" name=""/>
        <p:cNvGrpSpPr/>
        <p:nvPr/>
      </p:nvGrpSpPr>
      <p:grpSpPr>
        <a:xfrm>
          <a:off x="0" y="0"/>
          <a:ext cx="0" cy="0"/>
          <a:chOff x="0" y="0"/>
          <a:chExt cx="0" cy="0"/>
        </a:xfrm>
      </p:grpSpPr>
      <p:sp>
        <p:nvSpPr>
          <p:cNvPr id="2" name="Rectangle 1"/>
          <p:cNvSpPr/>
          <p:nvPr/>
        </p:nvSpPr>
        <p:spPr>
          <a:xfrm>
            <a:off x="1066800" y="914400"/>
            <a:ext cx="7162800" cy="2133600"/>
          </a:xfrm>
          <a:prstGeom prst="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white"/>
                </a:solidFill>
              </a:rPr>
              <a:t>Paul’s Mission Trips</a:t>
            </a:r>
          </a:p>
          <a:p>
            <a:pPr algn="ctr" eaLnBrk="1" fontAlgn="auto" hangingPunct="1">
              <a:spcBef>
                <a:spcPts val="0"/>
              </a:spcBef>
              <a:spcAft>
                <a:spcPts val="0"/>
              </a:spcAft>
            </a:pPr>
            <a:r>
              <a:rPr lang="en-US" sz="4000" dirty="0">
                <a:solidFill>
                  <a:prstClr val="white"/>
                </a:solidFill>
              </a:rPr>
              <a:t>Chapters 13-20</a:t>
            </a:r>
          </a:p>
          <a:p>
            <a:pPr algn="ctr" eaLnBrk="1" fontAlgn="auto" hangingPunct="1">
              <a:spcBef>
                <a:spcPts val="0"/>
              </a:spcBef>
              <a:spcAft>
                <a:spcPts val="0"/>
              </a:spcAft>
            </a:pPr>
            <a:r>
              <a:rPr lang="en-US" sz="4000" dirty="0">
                <a:solidFill>
                  <a:prstClr val="white"/>
                </a:solidFill>
              </a:rPr>
              <a:t>10 years</a:t>
            </a:r>
          </a:p>
        </p:txBody>
      </p:sp>
      <p:sp>
        <p:nvSpPr>
          <p:cNvPr id="3" name="Rectangle 2"/>
          <p:cNvSpPr/>
          <p:nvPr/>
        </p:nvSpPr>
        <p:spPr>
          <a:xfrm>
            <a:off x="1066800" y="3352800"/>
            <a:ext cx="7162800" cy="2133600"/>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black"/>
                </a:solidFill>
              </a:rPr>
              <a:t>Paul’s Arrest and Imprisonment</a:t>
            </a:r>
          </a:p>
          <a:p>
            <a:pPr algn="ctr" eaLnBrk="1" fontAlgn="auto" hangingPunct="1">
              <a:spcBef>
                <a:spcPts val="0"/>
              </a:spcBef>
              <a:spcAft>
                <a:spcPts val="0"/>
              </a:spcAft>
            </a:pPr>
            <a:r>
              <a:rPr lang="en-US" sz="4000" dirty="0">
                <a:solidFill>
                  <a:prstClr val="black"/>
                </a:solidFill>
              </a:rPr>
              <a:t>Chapters 13-20</a:t>
            </a:r>
          </a:p>
          <a:p>
            <a:pPr algn="ctr" eaLnBrk="1" fontAlgn="auto" hangingPunct="1">
              <a:spcBef>
                <a:spcPts val="0"/>
              </a:spcBef>
              <a:spcAft>
                <a:spcPts val="0"/>
              </a:spcAft>
            </a:pPr>
            <a:r>
              <a:rPr lang="en-US" sz="4000" dirty="0">
                <a:solidFill>
                  <a:prstClr val="black"/>
                </a:solidFill>
              </a:rPr>
              <a:t>5 years</a:t>
            </a:r>
          </a:p>
        </p:txBody>
      </p:sp>
    </p:spTree>
    <p:extLst>
      <p:ext uri="{BB962C8B-B14F-4D97-AF65-F5344CB8AC3E}">
        <p14:creationId xmlns:p14="http://schemas.microsoft.com/office/powerpoint/2010/main" val="1763468773"/>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4.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33401" y="3810000"/>
            <a:ext cx="7851648" cy="1828800"/>
          </a:xfrm>
        </p:spPr>
        <p:txBody>
          <a:bodyPr>
            <a:noAutofit/>
          </a:bodyPr>
          <a:lstStyle/>
          <a:p>
            <a:pPr algn="ctr"/>
            <a:r>
              <a:rPr lang="en-US" sz="4800" dirty="0">
                <a:solidFill>
                  <a:srgbClr val="FCFAAC"/>
                </a:solidFill>
                <a:latin typeface="Times New Roman" panose="02020603050405020304" pitchFamily="18" charset="0"/>
                <a:cs typeface="Times New Roman" panose="02020603050405020304" pitchFamily="18" charset="0"/>
              </a:rPr>
              <a:t>Luke seeks to show Paul’s credentials—that he is continuing the ministry of the risen Lord and that his ministry and writings as an Apostle can be trusted.</a:t>
            </a:r>
          </a:p>
        </p:txBody>
      </p:sp>
    </p:spTree>
    <p:extLst>
      <p:ext uri="{BB962C8B-B14F-4D97-AF65-F5344CB8AC3E}">
        <p14:creationId xmlns:p14="http://schemas.microsoft.com/office/powerpoint/2010/main" val="1073344814"/>
      </p:ext>
    </p:extLst>
  </p:cSld>
  <p:clrMapOvr>
    <a:overrideClrMapping bg1="dk1" tx1="lt1" bg2="dk2" tx2="lt2" accent1="accent1" accent2="accent2" accent3="accent3" accent4="accent4" accent5="accent5" accent6="accent6" hlink="hlink" folHlink="folHlink"/>
  </p:clrMapOvr>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ounded Rectangle 1"/>
          <p:cNvSpPr/>
          <p:nvPr/>
        </p:nvSpPr>
        <p:spPr>
          <a:xfrm>
            <a:off x="685800" y="1371600"/>
            <a:ext cx="7924800" cy="22860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400" dirty="0">
                <a:solidFill>
                  <a:prstClr val="black"/>
                </a:solidFill>
                <a:latin typeface="Times New Roman" panose="02020603050405020304" pitchFamily="18" charset="0"/>
                <a:cs typeface="Times New Roman" panose="02020603050405020304" pitchFamily="18" charset="0"/>
              </a:rPr>
              <a:t>How does Luke demonstrate the legitimacy of Paul’s apostleship?</a:t>
            </a:r>
          </a:p>
        </p:txBody>
      </p:sp>
      <p:sp>
        <p:nvSpPr>
          <p:cNvPr id="3" name="TextBox 2"/>
          <p:cNvSpPr txBox="1"/>
          <p:nvPr/>
        </p:nvSpPr>
        <p:spPr>
          <a:xfrm>
            <a:off x="1143000" y="4724401"/>
            <a:ext cx="6477000" cy="923330"/>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5400" dirty="0">
                <a:solidFill>
                  <a:srgbClr val="FFFF00"/>
                </a:solidFill>
                <a:latin typeface="Calibri"/>
                <a:ea typeface="ＭＳ Ｐゴシック" charset="0"/>
              </a:rPr>
              <a:t>18 parallels to Peter</a:t>
            </a:r>
          </a:p>
        </p:txBody>
      </p:sp>
    </p:spTree>
    <p:extLst>
      <p:ext uri="{BB962C8B-B14F-4D97-AF65-F5344CB8AC3E}">
        <p14:creationId xmlns:p14="http://schemas.microsoft.com/office/powerpoint/2010/main" val="774549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anim calcmode="lin" valueType="num">
                                      <p:cBhvr>
                                        <p:cTn id="8" dur="2000" fill="hold"/>
                                        <p:tgtEl>
                                          <p:spTgt spid="3"/>
                                        </p:tgtEl>
                                        <p:attrNameLst>
                                          <p:attrName>ppt_w</p:attrName>
                                        </p:attrNameLst>
                                      </p:cBhvr>
                                      <p:tavLst>
                                        <p:tav tm="0" fmla="#ppt_w*sin(2.5*pi*$)">
                                          <p:val>
                                            <p:fltVal val="0"/>
                                          </p:val>
                                        </p:tav>
                                        <p:tav tm="100000">
                                          <p:val>
                                            <p:fltVal val="1"/>
                                          </p:val>
                                        </p:tav>
                                      </p:tavLst>
                                    </p:anim>
                                    <p:anim calcmode="lin" valueType="num">
                                      <p:cBhvr>
                                        <p:cTn id="9" dur="2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i="1" dirty="0">
                <a:solidFill>
                  <a:srgbClr val="C00000"/>
                </a:solidFill>
                <a:effectLst>
                  <a:outerShdw blurRad="38100" dist="38100" dir="2700000" algn="tl">
                    <a:srgbClr val="000000">
                      <a:alpha val="43137"/>
                    </a:srgbClr>
                  </a:outerShdw>
                </a:effectLst>
              </a:rPr>
              <a:t>Parallels between Peter and Paul</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Peter</a:t>
            </a: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Paul</a:t>
            </a:r>
          </a:p>
        </p:txBody>
      </p:sp>
      <p:sp>
        <p:nvSpPr>
          <p:cNvPr id="8" name="Left-Right Arrow 7"/>
          <p:cNvSpPr/>
          <p:nvPr/>
        </p:nvSpPr>
        <p:spPr>
          <a:xfrm>
            <a:off x="2895601" y="1524000"/>
            <a:ext cx="3352800" cy="1676400"/>
          </a:xfrm>
          <a:prstGeom prst="leftRightArrow">
            <a:avLst/>
          </a:prstGeom>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Filled with the Spirit</a:t>
            </a:r>
          </a:p>
        </p:txBody>
      </p:sp>
      <p:sp>
        <p:nvSpPr>
          <p:cNvPr id="9" name="Left-Right Arrow 8"/>
          <p:cNvSpPr/>
          <p:nvPr/>
        </p:nvSpPr>
        <p:spPr>
          <a:xfrm>
            <a:off x="2897819" y="3218895"/>
            <a:ext cx="3352800" cy="1676400"/>
          </a:xfrm>
          <a:prstGeom prst="leftRightArrow">
            <a:avLst/>
          </a:prstGeom>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Conferred the HS</a:t>
            </a:r>
          </a:p>
        </p:txBody>
      </p:sp>
      <p:sp>
        <p:nvSpPr>
          <p:cNvPr id="10" name="Left-Right Arrow 9"/>
          <p:cNvSpPr/>
          <p:nvPr/>
        </p:nvSpPr>
        <p:spPr>
          <a:xfrm>
            <a:off x="2897819" y="4953000"/>
            <a:ext cx="3352800" cy="1676400"/>
          </a:xfrm>
          <a:prstGeom prst="leftRightArrow">
            <a:avLst/>
          </a:prstGeom>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Refused worship</a:t>
            </a:r>
          </a:p>
        </p:txBody>
      </p:sp>
      <p:sp>
        <p:nvSpPr>
          <p:cNvPr id="11" name="TextBox 10"/>
          <p:cNvSpPr txBox="1"/>
          <p:nvPr/>
        </p:nvSpPr>
        <p:spPr>
          <a:xfrm>
            <a:off x="762000" y="2069813"/>
            <a:ext cx="78486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4:8							13:9</a:t>
            </a:r>
          </a:p>
        </p:txBody>
      </p:sp>
      <p:sp>
        <p:nvSpPr>
          <p:cNvPr id="12" name="TextBox 11"/>
          <p:cNvSpPr txBox="1"/>
          <p:nvPr/>
        </p:nvSpPr>
        <p:spPr>
          <a:xfrm>
            <a:off x="762000" y="3764709"/>
            <a:ext cx="78486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8:14-17						19:6</a:t>
            </a:r>
          </a:p>
        </p:txBody>
      </p:sp>
      <p:sp>
        <p:nvSpPr>
          <p:cNvPr id="14" name="TextBox 13"/>
          <p:cNvSpPr txBox="1"/>
          <p:nvPr/>
        </p:nvSpPr>
        <p:spPr>
          <a:xfrm>
            <a:off x="304801" y="5498813"/>
            <a:ext cx="85344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10:25-26				     14:11-15</a:t>
            </a:r>
          </a:p>
        </p:txBody>
      </p:sp>
    </p:spTree>
    <p:extLst>
      <p:ext uri="{BB962C8B-B14F-4D97-AF65-F5344CB8AC3E}">
        <p14:creationId xmlns:p14="http://schemas.microsoft.com/office/powerpoint/2010/main" val="122928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circle(in)">
                                      <p:cBhvr>
                                        <p:cTn id="12" dur="2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circle(in)">
                                      <p:cBhvr>
                                        <p:cTn id="22" dur="20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arn(inVertical)">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p:bldP spid="12" grpId="0"/>
      <p:bldP spid="14" grpId="0"/>
    </p:bld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i="1" dirty="0">
                <a:solidFill>
                  <a:srgbClr val="C00000"/>
                </a:solidFill>
                <a:effectLst>
                  <a:outerShdw blurRad="38100" dist="38100" dir="2700000" algn="tl">
                    <a:srgbClr val="000000">
                      <a:alpha val="43137"/>
                    </a:srgbClr>
                  </a:outerShdw>
                </a:effectLst>
              </a:rPr>
              <a:t>Parallels between Peter and Paul</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Peter</a:t>
            </a: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Paul</a:t>
            </a:r>
          </a:p>
        </p:txBody>
      </p:sp>
      <p:sp>
        <p:nvSpPr>
          <p:cNvPr id="8" name="Left-Right Arrow 7"/>
          <p:cNvSpPr/>
          <p:nvPr/>
        </p:nvSpPr>
        <p:spPr>
          <a:xfrm>
            <a:off x="2895601" y="1524000"/>
            <a:ext cx="3352800" cy="1676400"/>
          </a:xfrm>
          <a:prstGeom prst="leftRightArrow">
            <a:avLst/>
          </a:prstGeom>
          <a:ln w="57150">
            <a:solidFill>
              <a:srgbClr val="FFD243"/>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Jailed frequently</a:t>
            </a:r>
          </a:p>
        </p:txBody>
      </p:sp>
      <p:sp>
        <p:nvSpPr>
          <p:cNvPr id="9" name="Left-Right Arrow 8"/>
          <p:cNvSpPr/>
          <p:nvPr/>
        </p:nvSpPr>
        <p:spPr>
          <a:xfrm>
            <a:off x="2897819" y="3276601"/>
            <a:ext cx="3352800" cy="1676400"/>
          </a:xfrm>
          <a:prstGeom prst="leftRightArrow">
            <a:avLst/>
          </a:prstGeom>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Delivered from prison</a:t>
            </a:r>
          </a:p>
        </p:txBody>
      </p:sp>
      <p:sp>
        <p:nvSpPr>
          <p:cNvPr id="10" name="Left-Right Arrow 9"/>
          <p:cNvSpPr/>
          <p:nvPr/>
        </p:nvSpPr>
        <p:spPr>
          <a:xfrm>
            <a:off x="2897819" y="4953000"/>
            <a:ext cx="3352800" cy="1676400"/>
          </a:xfrm>
          <a:prstGeom prst="leftRightArrow">
            <a:avLst/>
          </a:prstGeom>
          <a:ln w="57150">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Experienced Visions</a:t>
            </a:r>
          </a:p>
        </p:txBody>
      </p:sp>
      <p:sp>
        <p:nvSpPr>
          <p:cNvPr id="2" name="TextBox 1"/>
          <p:cNvSpPr txBox="1"/>
          <p:nvPr/>
        </p:nvSpPr>
        <p:spPr>
          <a:xfrm>
            <a:off x="0" y="2055181"/>
            <a:ext cx="9372600" cy="523220"/>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800" dirty="0">
                <a:solidFill>
                  <a:prstClr val="white"/>
                </a:solidFill>
                <a:latin typeface="Verdana"/>
                <a:ea typeface="ＭＳ Ｐゴシック" charset="0"/>
              </a:rPr>
              <a:t> 4:3,5:18,12:3				       16:23,21:27</a:t>
            </a:r>
          </a:p>
        </p:txBody>
      </p:sp>
      <p:sp>
        <p:nvSpPr>
          <p:cNvPr id="3" name="TextBox 2"/>
          <p:cNvSpPr txBox="1"/>
          <p:nvPr/>
        </p:nvSpPr>
        <p:spPr>
          <a:xfrm>
            <a:off x="152400" y="3822414"/>
            <a:ext cx="87630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12:6-11						16:25-34</a:t>
            </a:r>
          </a:p>
        </p:txBody>
      </p:sp>
      <p:sp>
        <p:nvSpPr>
          <p:cNvPr id="7" name="TextBox 6"/>
          <p:cNvSpPr txBox="1"/>
          <p:nvPr/>
        </p:nvSpPr>
        <p:spPr>
          <a:xfrm>
            <a:off x="457200" y="5606536"/>
            <a:ext cx="85344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10:10-16					16:6-10</a:t>
            </a:r>
          </a:p>
        </p:txBody>
      </p:sp>
    </p:spTree>
    <p:extLst>
      <p:ext uri="{BB962C8B-B14F-4D97-AF65-F5344CB8AC3E}">
        <p14:creationId xmlns:p14="http://schemas.microsoft.com/office/powerpoint/2010/main" val="879165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1000" fill="hold"/>
                                        <p:tgtEl>
                                          <p:spTgt spid="9"/>
                                        </p:tgtEl>
                                        <p:attrNameLst>
                                          <p:attrName>ppt_w</p:attrName>
                                        </p:attrNameLst>
                                      </p:cBhvr>
                                      <p:tavLst>
                                        <p:tav tm="0">
                                          <p:val>
                                            <p:fltVal val="0"/>
                                          </p:val>
                                        </p:tav>
                                        <p:tav tm="100000">
                                          <p:val>
                                            <p:strVal val="#ppt_w"/>
                                          </p:val>
                                        </p:tav>
                                      </p:tavLst>
                                    </p:anim>
                                    <p:anim calcmode="lin" valueType="num">
                                      <p:cBhvr>
                                        <p:cTn id="20" dur="1000" fill="hold"/>
                                        <p:tgtEl>
                                          <p:spTgt spid="9"/>
                                        </p:tgtEl>
                                        <p:attrNameLst>
                                          <p:attrName>ppt_h</p:attrName>
                                        </p:attrNameLst>
                                      </p:cBhvr>
                                      <p:tavLst>
                                        <p:tav tm="0">
                                          <p:val>
                                            <p:fltVal val="0"/>
                                          </p:val>
                                        </p:tav>
                                        <p:tav tm="100000">
                                          <p:val>
                                            <p:strVal val="#ppt_h"/>
                                          </p:val>
                                        </p:tav>
                                      </p:tavLst>
                                    </p:anim>
                                    <p:anim calcmode="lin" valueType="num">
                                      <p:cBhvr>
                                        <p:cTn id="21" dur="1000" fill="hold"/>
                                        <p:tgtEl>
                                          <p:spTgt spid="9"/>
                                        </p:tgtEl>
                                        <p:attrNameLst>
                                          <p:attrName>style.rotation</p:attrName>
                                        </p:attrNameLst>
                                      </p:cBhvr>
                                      <p:tavLst>
                                        <p:tav tm="0">
                                          <p:val>
                                            <p:fltVal val="90"/>
                                          </p:val>
                                        </p:tav>
                                        <p:tav tm="100000">
                                          <p:val>
                                            <p:fltVal val="0"/>
                                          </p:val>
                                        </p:tav>
                                      </p:tavLst>
                                    </p:anim>
                                    <p:animEffect transition="in" filter="fade">
                                      <p:cBhvr>
                                        <p:cTn id="22" dur="1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80">
                                          <p:stCondLst>
                                            <p:cond delay="0"/>
                                          </p:stCondLst>
                                        </p:cTn>
                                        <p:tgtEl>
                                          <p:spTgt spid="3"/>
                                        </p:tgtEl>
                                      </p:cBhvr>
                                    </p:animEffect>
                                    <p:anim calcmode="lin" valueType="num">
                                      <p:cBhvr>
                                        <p:cTn id="2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3" dur="26">
                                          <p:stCondLst>
                                            <p:cond delay="650"/>
                                          </p:stCondLst>
                                        </p:cTn>
                                        <p:tgtEl>
                                          <p:spTgt spid="3"/>
                                        </p:tgtEl>
                                      </p:cBhvr>
                                      <p:to x="100000" y="60000"/>
                                    </p:animScale>
                                    <p:animScale>
                                      <p:cBhvr>
                                        <p:cTn id="34" dur="166" decel="50000">
                                          <p:stCondLst>
                                            <p:cond delay="676"/>
                                          </p:stCondLst>
                                        </p:cTn>
                                        <p:tgtEl>
                                          <p:spTgt spid="3"/>
                                        </p:tgtEl>
                                      </p:cBhvr>
                                      <p:to x="100000" y="100000"/>
                                    </p:animScale>
                                    <p:animScale>
                                      <p:cBhvr>
                                        <p:cTn id="35" dur="26">
                                          <p:stCondLst>
                                            <p:cond delay="1312"/>
                                          </p:stCondLst>
                                        </p:cTn>
                                        <p:tgtEl>
                                          <p:spTgt spid="3"/>
                                        </p:tgtEl>
                                      </p:cBhvr>
                                      <p:to x="100000" y="80000"/>
                                    </p:animScale>
                                    <p:animScale>
                                      <p:cBhvr>
                                        <p:cTn id="36" dur="166" decel="50000">
                                          <p:stCondLst>
                                            <p:cond delay="1338"/>
                                          </p:stCondLst>
                                        </p:cTn>
                                        <p:tgtEl>
                                          <p:spTgt spid="3"/>
                                        </p:tgtEl>
                                      </p:cBhvr>
                                      <p:to x="100000" y="100000"/>
                                    </p:animScale>
                                    <p:animScale>
                                      <p:cBhvr>
                                        <p:cTn id="37" dur="26">
                                          <p:stCondLst>
                                            <p:cond delay="1642"/>
                                          </p:stCondLst>
                                        </p:cTn>
                                        <p:tgtEl>
                                          <p:spTgt spid="3"/>
                                        </p:tgtEl>
                                      </p:cBhvr>
                                      <p:to x="100000" y="90000"/>
                                    </p:animScale>
                                    <p:animScale>
                                      <p:cBhvr>
                                        <p:cTn id="38" dur="166" decel="50000">
                                          <p:stCondLst>
                                            <p:cond delay="1668"/>
                                          </p:stCondLst>
                                        </p:cTn>
                                        <p:tgtEl>
                                          <p:spTgt spid="3"/>
                                        </p:tgtEl>
                                      </p:cBhvr>
                                      <p:to x="100000" y="100000"/>
                                    </p:animScale>
                                    <p:animScale>
                                      <p:cBhvr>
                                        <p:cTn id="39" dur="26">
                                          <p:stCondLst>
                                            <p:cond delay="1808"/>
                                          </p:stCondLst>
                                        </p:cTn>
                                        <p:tgtEl>
                                          <p:spTgt spid="3"/>
                                        </p:tgtEl>
                                      </p:cBhvr>
                                      <p:to x="100000" y="95000"/>
                                    </p:animScale>
                                    <p:animScale>
                                      <p:cBhvr>
                                        <p:cTn id="40" dur="166" decel="50000">
                                          <p:stCondLst>
                                            <p:cond delay="1834"/>
                                          </p:stCondLst>
                                        </p:cTn>
                                        <p:tgtEl>
                                          <p:spTgt spid="3"/>
                                        </p:tgtEl>
                                      </p:cBhvr>
                                      <p:to x="100000" y="100000"/>
                                    </p:animScale>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barn(inVertical)">
                                      <p:cBhvr>
                                        <p:cTn id="45" dur="500"/>
                                        <p:tgtEl>
                                          <p:spTgt spid="10"/>
                                        </p:tgtEl>
                                      </p:cBhvr>
                                    </p:animEffect>
                                  </p:childTnLst>
                                </p:cTn>
                              </p:par>
                            </p:childTnLst>
                          </p:cTn>
                        </p:par>
                      </p:childTnLst>
                    </p:cTn>
                  </p:par>
                  <p:par>
                    <p:cTn id="46" fill="hold">
                      <p:stCondLst>
                        <p:cond delay="indefinite"/>
                      </p:stCondLst>
                      <p:childTnLst>
                        <p:par>
                          <p:cTn id="47" fill="hold">
                            <p:stCondLst>
                              <p:cond delay="0"/>
                            </p:stCondLst>
                            <p:childTnLst>
                              <p:par>
                                <p:cTn id="48" presetID="45" presetClass="entr" presetSubtype="0" fill="hold" grpId="0"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fade">
                                      <p:cBhvr>
                                        <p:cTn id="50" dur="2000"/>
                                        <p:tgtEl>
                                          <p:spTgt spid="7"/>
                                        </p:tgtEl>
                                      </p:cBhvr>
                                    </p:animEffect>
                                    <p:anim calcmode="lin" valueType="num">
                                      <p:cBhvr>
                                        <p:cTn id="51" dur="2000" fill="hold"/>
                                        <p:tgtEl>
                                          <p:spTgt spid="7"/>
                                        </p:tgtEl>
                                        <p:attrNameLst>
                                          <p:attrName>ppt_w</p:attrName>
                                        </p:attrNameLst>
                                      </p:cBhvr>
                                      <p:tavLst>
                                        <p:tav tm="0" fmla="#ppt_w*sin(2.5*pi*$)">
                                          <p:val>
                                            <p:fltVal val="0"/>
                                          </p:val>
                                        </p:tav>
                                        <p:tav tm="100000">
                                          <p:val>
                                            <p:fltVal val="1"/>
                                          </p:val>
                                        </p:tav>
                                      </p:tavLst>
                                    </p:anim>
                                    <p:anim calcmode="lin" valueType="num">
                                      <p:cBhvr>
                                        <p:cTn id="52" dur="2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 grpId="0"/>
      <p:bldP spid="3" grpId="0"/>
      <p:bldP spid="7" grpId="0"/>
    </p:bldLst>
  </p:timing>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i="1" dirty="0">
                <a:solidFill>
                  <a:srgbClr val="C00000"/>
                </a:solidFill>
                <a:effectLst>
                  <a:outerShdw blurRad="38100" dist="38100" dir="2700000" algn="tl">
                    <a:srgbClr val="000000">
                      <a:alpha val="43137"/>
                    </a:srgbClr>
                  </a:outerShdw>
                </a:effectLst>
              </a:rPr>
              <a:t>Parallels between Peter and Paul</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Peter</a:t>
            </a: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Paul</a:t>
            </a:r>
          </a:p>
        </p:txBody>
      </p:sp>
      <p:sp>
        <p:nvSpPr>
          <p:cNvPr id="8" name="Left-Right Arrow 7"/>
          <p:cNvSpPr/>
          <p:nvPr/>
        </p:nvSpPr>
        <p:spPr>
          <a:xfrm>
            <a:off x="2895601" y="1524000"/>
            <a:ext cx="3352800" cy="1676400"/>
          </a:xfrm>
          <a:prstGeom prst="leftRightArrow">
            <a:avLst/>
          </a:prstGeom>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Cast out demons</a:t>
            </a:r>
          </a:p>
        </p:txBody>
      </p:sp>
      <p:sp>
        <p:nvSpPr>
          <p:cNvPr id="9" name="Left-Right Arrow 8"/>
          <p:cNvSpPr/>
          <p:nvPr/>
        </p:nvSpPr>
        <p:spPr>
          <a:xfrm>
            <a:off x="2897819" y="3276601"/>
            <a:ext cx="3352800" cy="1676400"/>
          </a:xfrm>
          <a:prstGeom prst="leftRightArrow">
            <a:avLst/>
          </a:prstGeom>
          <a:ln w="76200">
            <a:solidFill>
              <a:srgbClr val="A3D0EF"/>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Name changed</a:t>
            </a:r>
          </a:p>
        </p:txBody>
      </p:sp>
      <p:sp>
        <p:nvSpPr>
          <p:cNvPr id="10" name="Left-Right Arrow 9"/>
          <p:cNvSpPr/>
          <p:nvPr/>
        </p:nvSpPr>
        <p:spPr>
          <a:xfrm>
            <a:off x="2658045" y="4961138"/>
            <a:ext cx="3980341" cy="1676400"/>
          </a:xfrm>
          <a:prstGeom prst="leftRightArrow">
            <a:avLst/>
          </a:prstGeom>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Defense before religious leaders</a:t>
            </a:r>
          </a:p>
        </p:txBody>
      </p:sp>
      <p:sp>
        <p:nvSpPr>
          <p:cNvPr id="2" name="TextBox 1"/>
          <p:cNvSpPr txBox="1"/>
          <p:nvPr/>
        </p:nvSpPr>
        <p:spPr>
          <a:xfrm>
            <a:off x="152400" y="2082226"/>
            <a:ext cx="89916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5:15-16				    16:18,19:12</a:t>
            </a:r>
          </a:p>
        </p:txBody>
      </p:sp>
      <p:sp>
        <p:nvSpPr>
          <p:cNvPr id="3" name="TextBox 2"/>
          <p:cNvSpPr txBox="1"/>
          <p:nvPr/>
        </p:nvSpPr>
        <p:spPr>
          <a:xfrm>
            <a:off x="20158" y="5493470"/>
            <a:ext cx="9256082"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4:5,5:29					 22:30,26:1</a:t>
            </a:r>
          </a:p>
        </p:txBody>
      </p:sp>
      <p:sp>
        <p:nvSpPr>
          <p:cNvPr id="7" name="TextBox 6"/>
          <p:cNvSpPr txBox="1"/>
          <p:nvPr/>
        </p:nvSpPr>
        <p:spPr>
          <a:xfrm>
            <a:off x="381000" y="3822414"/>
            <a:ext cx="85344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Gospels						13:9</a:t>
            </a:r>
          </a:p>
        </p:txBody>
      </p:sp>
    </p:spTree>
    <p:extLst>
      <p:ext uri="{BB962C8B-B14F-4D97-AF65-F5344CB8AC3E}">
        <p14:creationId xmlns:p14="http://schemas.microsoft.com/office/powerpoint/2010/main" val="2338684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down)">
                                      <p:cBhvr>
                                        <p:cTn id="19" dur="580">
                                          <p:stCondLst>
                                            <p:cond delay="0"/>
                                          </p:stCondLst>
                                        </p:cTn>
                                        <p:tgtEl>
                                          <p:spTgt spid="9"/>
                                        </p:tgtEl>
                                      </p:cBhvr>
                                    </p:animEffect>
                                    <p:anim calcmode="lin" valueType="num">
                                      <p:cBhvr>
                                        <p:cTn id="20"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5" dur="26">
                                          <p:stCondLst>
                                            <p:cond delay="650"/>
                                          </p:stCondLst>
                                        </p:cTn>
                                        <p:tgtEl>
                                          <p:spTgt spid="9"/>
                                        </p:tgtEl>
                                      </p:cBhvr>
                                      <p:to x="100000" y="60000"/>
                                    </p:animScale>
                                    <p:animScale>
                                      <p:cBhvr>
                                        <p:cTn id="26" dur="166" decel="50000">
                                          <p:stCondLst>
                                            <p:cond delay="676"/>
                                          </p:stCondLst>
                                        </p:cTn>
                                        <p:tgtEl>
                                          <p:spTgt spid="9"/>
                                        </p:tgtEl>
                                      </p:cBhvr>
                                      <p:to x="100000" y="100000"/>
                                    </p:animScale>
                                    <p:animScale>
                                      <p:cBhvr>
                                        <p:cTn id="27" dur="26">
                                          <p:stCondLst>
                                            <p:cond delay="1312"/>
                                          </p:stCondLst>
                                        </p:cTn>
                                        <p:tgtEl>
                                          <p:spTgt spid="9"/>
                                        </p:tgtEl>
                                      </p:cBhvr>
                                      <p:to x="100000" y="80000"/>
                                    </p:animScale>
                                    <p:animScale>
                                      <p:cBhvr>
                                        <p:cTn id="28" dur="166" decel="50000">
                                          <p:stCondLst>
                                            <p:cond delay="1338"/>
                                          </p:stCondLst>
                                        </p:cTn>
                                        <p:tgtEl>
                                          <p:spTgt spid="9"/>
                                        </p:tgtEl>
                                      </p:cBhvr>
                                      <p:to x="100000" y="100000"/>
                                    </p:animScale>
                                    <p:animScale>
                                      <p:cBhvr>
                                        <p:cTn id="29" dur="26">
                                          <p:stCondLst>
                                            <p:cond delay="1642"/>
                                          </p:stCondLst>
                                        </p:cTn>
                                        <p:tgtEl>
                                          <p:spTgt spid="9"/>
                                        </p:tgtEl>
                                      </p:cBhvr>
                                      <p:to x="100000" y="90000"/>
                                    </p:animScale>
                                    <p:animScale>
                                      <p:cBhvr>
                                        <p:cTn id="30" dur="166" decel="50000">
                                          <p:stCondLst>
                                            <p:cond delay="1668"/>
                                          </p:stCondLst>
                                        </p:cTn>
                                        <p:tgtEl>
                                          <p:spTgt spid="9"/>
                                        </p:tgtEl>
                                      </p:cBhvr>
                                      <p:to x="100000" y="100000"/>
                                    </p:animScale>
                                    <p:animScale>
                                      <p:cBhvr>
                                        <p:cTn id="31" dur="26">
                                          <p:stCondLst>
                                            <p:cond delay="1808"/>
                                          </p:stCondLst>
                                        </p:cTn>
                                        <p:tgtEl>
                                          <p:spTgt spid="9"/>
                                        </p:tgtEl>
                                      </p:cBhvr>
                                      <p:to x="100000" y="95000"/>
                                    </p:animScale>
                                    <p:animScale>
                                      <p:cBhvr>
                                        <p:cTn id="32" dur="166" decel="50000">
                                          <p:stCondLst>
                                            <p:cond delay="1834"/>
                                          </p:stCondLst>
                                        </p:cTn>
                                        <p:tgtEl>
                                          <p:spTgt spid="9"/>
                                        </p:tgtEl>
                                      </p:cBhvr>
                                      <p:to x="100000" y="100000"/>
                                    </p:animScale>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circle(in)">
                                      <p:cBhvr>
                                        <p:cTn id="43" dur="2000"/>
                                        <p:tgtEl>
                                          <p:spTgt spid="10"/>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 grpId="0"/>
      <p:bldP spid="3" grpId="0"/>
      <p:bldP spid="7" grpId="0"/>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i="1" dirty="0">
                <a:solidFill>
                  <a:srgbClr val="C00000"/>
                </a:solidFill>
                <a:effectLst>
                  <a:outerShdw blurRad="38100" dist="38100" dir="2700000" algn="tl">
                    <a:srgbClr val="000000">
                      <a:alpha val="43137"/>
                    </a:srgbClr>
                  </a:outerShdw>
                </a:effectLst>
              </a:rPr>
              <a:t>Parallels between Peter and Paul</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Peter</a:t>
            </a: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Paul</a:t>
            </a:r>
          </a:p>
        </p:txBody>
      </p:sp>
      <p:sp>
        <p:nvSpPr>
          <p:cNvPr id="8" name="Left-Right Arrow 7"/>
          <p:cNvSpPr/>
          <p:nvPr/>
        </p:nvSpPr>
        <p:spPr>
          <a:xfrm>
            <a:off x="2895601" y="1524000"/>
            <a:ext cx="3352800" cy="1676400"/>
          </a:xfrm>
          <a:prstGeom prst="leftRightArrow">
            <a:avLst/>
          </a:prstGeom>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Healed lame man</a:t>
            </a:r>
          </a:p>
        </p:txBody>
      </p:sp>
      <p:sp>
        <p:nvSpPr>
          <p:cNvPr id="9" name="Left-Right Arrow 8"/>
          <p:cNvSpPr/>
          <p:nvPr/>
        </p:nvSpPr>
        <p:spPr>
          <a:xfrm>
            <a:off x="2743200" y="3276601"/>
            <a:ext cx="3657600" cy="1676400"/>
          </a:xfrm>
          <a:prstGeom prst="leftRightArrow">
            <a:avLst/>
          </a:prstGeom>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err="1">
                <a:solidFill>
                  <a:srgbClr val="C00000"/>
                </a:solidFill>
                <a:effectLst>
                  <a:outerShdw blurRad="38100" dist="38100" dir="2700000" algn="tl">
                    <a:srgbClr val="000000">
                      <a:alpha val="43137"/>
                    </a:srgbClr>
                  </a:outerShdw>
                </a:effectLst>
              </a:rPr>
              <a:t>Extraordinarymiracles</a:t>
            </a:r>
            <a:endParaRPr lang="en-US" sz="2800" dirty="0">
              <a:solidFill>
                <a:srgbClr val="C00000"/>
              </a:solidFill>
              <a:effectLst>
                <a:outerShdw blurRad="38100" dist="38100" dir="2700000" algn="tl">
                  <a:srgbClr val="000000">
                    <a:alpha val="43137"/>
                  </a:srgbClr>
                </a:outerShdw>
              </a:effectLst>
            </a:endParaRPr>
          </a:p>
        </p:txBody>
      </p:sp>
      <p:sp>
        <p:nvSpPr>
          <p:cNvPr id="10" name="Left-Right Arrow 9"/>
          <p:cNvSpPr/>
          <p:nvPr/>
        </p:nvSpPr>
        <p:spPr>
          <a:xfrm>
            <a:off x="2514600" y="4953000"/>
            <a:ext cx="4267200" cy="1676400"/>
          </a:xfrm>
          <a:prstGeom prst="leftRightArrow">
            <a:avLst/>
          </a:prstGeom>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Spoke at the Jerusalem Council</a:t>
            </a:r>
          </a:p>
        </p:txBody>
      </p:sp>
      <p:sp>
        <p:nvSpPr>
          <p:cNvPr id="2" name="TextBox 1"/>
          <p:cNvSpPr txBox="1"/>
          <p:nvPr/>
        </p:nvSpPr>
        <p:spPr>
          <a:xfrm>
            <a:off x="419101" y="2069813"/>
            <a:ext cx="83058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3:1-10						14:8-10</a:t>
            </a:r>
          </a:p>
        </p:txBody>
      </p:sp>
      <p:sp>
        <p:nvSpPr>
          <p:cNvPr id="3" name="TextBox 2"/>
          <p:cNvSpPr txBox="1"/>
          <p:nvPr/>
        </p:nvSpPr>
        <p:spPr>
          <a:xfrm>
            <a:off x="361951" y="3822414"/>
            <a:ext cx="84201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5:15-16					     19:11-12</a:t>
            </a:r>
          </a:p>
        </p:txBody>
      </p:sp>
      <p:sp>
        <p:nvSpPr>
          <p:cNvPr id="7" name="TextBox 6"/>
          <p:cNvSpPr txBox="1"/>
          <p:nvPr/>
        </p:nvSpPr>
        <p:spPr>
          <a:xfrm>
            <a:off x="402824" y="5606536"/>
            <a:ext cx="84201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15:7-11						  15:12</a:t>
            </a:r>
          </a:p>
        </p:txBody>
      </p:sp>
    </p:spTree>
    <p:extLst>
      <p:ext uri="{BB962C8B-B14F-4D97-AF65-F5344CB8AC3E}">
        <p14:creationId xmlns:p14="http://schemas.microsoft.com/office/powerpoint/2010/main" val="2976156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45"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2000"/>
                                        <p:tgtEl>
                                          <p:spTgt spid="9"/>
                                        </p:tgtEl>
                                      </p:cBhvr>
                                    </p:animEffect>
                                    <p:anim calcmode="lin" valueType="num">
                                      <p:cBhvr>
                                        <p:cTn id="18" dur="2000" fill="hold"/>
                                        <p:tgtEl>
                                          <p:spTgt spid="9"/>
                                        </p:tgtEl>
                                        <p:attrNameLst>
                                          <p:attrName>ppt_w</p:attrName>
                                        </p:attrNameLst>
                                      </p:cBhvr>
                                      <p:tavLst>
                                        <p:tav tm="0" fmla="#ppt_w*sin(2.5*pi*$)">
                                          <p:val>
                                            <p:fltVal val="0"/>
                                          </p:val>
                                        </p:tav>
                                        <p:tav tm="100000">
                                          <p:val>
                                            <p:fltVal val="1"/>
                                          </p:val>
                                        </p:tav>
                                      </p:tavLst>
                                    </p:anim>
                                    <p:anim calcmode="lin" valueType="num">
                                      <p:cBhvr>
                                        <p:cTn id="19" dur="20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randombar(horizontal)">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 grpId="0"/>
      <p:bldP spid="3" grpId="0"/>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证人席</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68290" name="Picture 2" descr="https://cdn.theatlantic.com/assets/media/img/mt/2019/04/RTR2XROE/lead_720_405.jpg?mod=1556028881">
            <a:extLst>
              <a:ext uri="{FF2B5EF4-FFF2-40B4-BE49-F238E27FC236}">
                <a16:creationId xmlns:a16="http://schemas.microsoft.com/office/drawing/2014/main" id="{65D7B923-8BE0-8346-883F-1BDEEA033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7" y="1700808"/>
            <a:ext cx="9208185" cy="51796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30B1483-C961-014B-A4DD-4BD96080FE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56956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i="1" dirty="0">
                <a:solidFill>
                  <a:srgbClr val="C00000"/>
                </a:solidFill>
                <a:effectLst>
                  <a:outerShdw blurRad="38100" dist="38100" dir="2700000" algn="tl">
                    <a:srgbClr val="000000">
                      <a:alpha val="43137"/>
                    </a:srgbClr>
                  </a:outerShdw>
                </a:effectLst>
              </a:rPr>
              <a:t>Parallels between Peter and Paul</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Peter</a:t>
            </a: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Paul</a:t>
            </a:r>
          </a:p>
        </p:txBody>
      </p:sp>
      <p:sp>
        <p:nvSpPr>
          <p:cNvPr id="8" name="Left-Right Arrow 7"/>
          <p:cNvSpPr/>
          <p:nvPr/>
        </p:nvSpPr>
        <p:spPr>
          <a:xfrm>
            <a:off x="2895601" y="1524000"/>
            <a:ext cx="3352800" cy="1676400"/>
          </a:xfrm>
          <a:prstGeom prst="leftRightArrow">
            <a:avLst/>
          </a:prstGeom>
          <a:ln w="57150">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Confronted Sorcerer</a:t>
            </a:r>
          </a:p>
        </p:txBody>
      </p:sp>
      <p:sp>
        <p:nvSpPr>
          <p:cNvPr id="9" name="Left-Right Arrow 8"/>
          <p:cNvSpPr/>
          <p:nvPr/>
        </p:nvSpPr>
        <p:spPr>
          <a:xfrm>
            <a:off x="2895601" y="3276601"/>
            <a:ext cx="3352800" cy="1676400"/>
          </a:xfrm>
          <a:prstGeom prst="leftRightArrow">
            <a:avLst/>
          </a:prstGeom>
          <a:ln w="57150">
            <a:solidFill>
              <a:srgbClr val="FFD243"/>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Raised a dead person</a:t>
            </a:r>
          </a:p>
        </p:txBody>
      </p:sp>
      <p:sp>
        <p:nvSpPr>
          <p:cNvPr id="10" name="Left-Right Arrow 9"/>
          <p:cNvSpPr/>
          <p:nvPr/>
        </p:nvSpPr>
        <p:spPr>
          <a:xfrm>
            <a:off x="2514600" y="4953000"/>
            <a:ext cx="4267200" cy="1676400"/>
          </a:xfrm>
          <a:prstGeom prst="leftRightArrow">
            <a:avLst/>
          </a:prstGeom>
          <a:ln w="5715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Inaugural sermons recorded</a:t>
            </a:r>
          </a:p>
        </p:txBody>
      </p:sp>
      <p:sp>
        <p:nvSpPr>
          <p:cNvPr id="2" name="TextBox 1"/>
          <p:cNvSpPr txBox="1"/>
          <p:nvPr/>
        </p:nvSpPr>
        <p:spPr>
          <a:xfrm>
            <a:off x="533400" y="2057402"/>
            <a:ext cx="83820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8:9-24						13:6-11</a:t>
            </a:r>
          </a:p>
        </p:txBody>
      </p:sp>
      <p:sp>
        <p:nvSpPr>
          <p:cNvPr id="3" name="TextBox 2"/>
          <p:cNvSpPr txBox="1"/>
          <p:nvPr/>
        </p:nvSpPr>
        <p:spPr>
          <a:xfrm>
            <a:off x="495301" y="3822414"/>
            <a:ext cx="81534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9:36-41					     20:9-12</a:t>
            </a:r>
          </a:p>
        </p:txBody>
      </p:sp>
      <p:sp>
        <p:nvSpPr>
          <p:cNvPr id="7" name="TextBox 6"/>
          <p:cNvSpPr txBox="1"/>
          <p:nvPr/>
        </p:nvSpPr>
        <p:spPr>
          <a:xfrm>
            <a:off x="209551" y="5498813"/>
            <a:ext cx="87249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2:14-41						 13:16-41</a:t>
            </a:r>
          </a:p>
        </p:txBody>
      </p:sp>
    </p:spTree>
    <p:extLst>
      <p:ext uri="{BB962C8B-B14F-4D97-AF65-F5344CB8AC3E}">
        <p14:creationId xmlns:p14="http://schemas.microsoft.com/office/powerpoint/2010/main" val="1420979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45"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2000"/>
                                        <p:tgtEl>
                                          <p:spTgt spid="9"/>
                                        </p:tgtEl>
                                      </p:cBhvr>
                                    </p:animEffect>
                                    <p:anim calcmode="lin" valueType="num">
                                      <p:cBhvr>
                                        <p:cTn id="19" dur="2000" fill="hold"/>
                                        <p:tgtEl>
                                          <p:spTgt spid="9"/>
                                        </p:tgtEl>
                                        <p:attrNameLst>
                                          <p:attrName>ppt_w</p:attrName>
                                        </p:attrNameLst>
                                      </p:cBhvr>
                                      <p:tavLst>
                                        <p:tav tm="0" fmla="#ppt_w*sin(2.5*pi*$)">
                                          <p:val>
                                            <p:fltVal val="0"/>
                                          </p:val>
                                        </p:tav>
                                        <p:tav tm="100000">
                                          <p:val>
                                            <p:fltVal val="1"/>
                                          </p:val>
                                        </p:tav>
                                      </p:tavLst>
                                    </p:anim>
                                    <p:anim calcmode="lin" valueType="num">
                                      <p:cBhvr>
                                        <p:cTn id="20" dur="20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26"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80">
                                          <p:stCondLst>
                                            <p:cond delay="0"/>
                                          </p:stCondLst>
                                        </p:cTn>
                                        <p:tgtEl>
                                          <p:spTgt spid="10"/>
                                        </p:tgtEl>
                                      </p:cBhvr>
                                    </p:animEffect>
                                    <p:anim calcmode="lin" valueType="num">
                                      <p:cBhvr>
                                        <p:cTn id="33"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38" dur="26">
                                          <p:stCondLst>
                                            <p:cond delay="650"/>
                                          </p:stCondLst>
                                        </p:cTn>
                                        <p:tgtEl>
                                          <p:spTgt spid="10"/>
                                        </p:tgtEl>
                                      </p:cBhvr>
                                      <p:to x="100000" y="60000"/>
                                    </p:animScale>
                                    <p:animScale>
                                      <p:cBhvr>
                                        <p:cTn id="39" dur="166" decel="50000">
                                          <p:stCondLst>
                                            <p:cond delay="676"/>
                                          </p:stCondLst>
                                        </p:cTn>
                                        <p:tgtEl>
                                          <p:spTgt spid="10"/>
                                        </p:tgtEl>
                                      </p:cBhvr>
                                      <p:to x="100000" y="100000"/>
                                    </p:animScale>
                                    <p:animScale>
                                      <p:cBhvr>
                                        <p:cTn id="40" dur="26">
                                          <p:stCondLst>
                                            <p:cond delay="1312"/>
                                          </p:stCondLst>
                                        </p:cTn>
                                        <p:tgtEl>
                                          <p:spTgt spid="10"/>
                                        </p:tgtEl>
                                      </p:cBhvr>
                                      <p:to x="100000" y="80000"/>
                                    </p:animScale>
                                    <p:animScale>
                                      <p:cBhvr>
                                        <p:cTn id="41" dur="166" decel="50000">
                                          <p:stCondLst>
                                            <p:cond delay="1338"/>
                                          </p:stCondLst>
                                        </p:cTn>
                                        <p:tgtEl>
                                          <p:spTgt spid="10"/>
                                        </p:tgtEl>
                                      </p:cBhvr>
                                      <p:to x="100000" y="100000"/>
                                    </p:animScale>
                                    <p:animScale>
                                      <p:cBhvr>
                                        <p:cTn id="42" dur="26">
                                          <p:stCondLst>
                                            <p:cond delay="1642"/>
                                          </p:stCondLst>
                                        </p:cTn>
                                        <p:tgtEl>
                                          <p:spTgt spid="10"/>
                                        </p:tgtEl>
                                      </p:cBhvr>
                                      <p:to x="100000" y="90000"/>
                                    </p:animScale>
                                    <p:animScale>
                                      <p:cBhvr>
                                        <p:cTn id="43" dur="166" decel="50000">
                                          <p:stCondLst>
                                            <p:cond delay="1668"/>
                                          </p:stCondLst>
                                        </p:cTn>
                                        <p:tgtEl>
                                          <p:spTgt spid="10"/>
                                        </p:tgtEl>
                                      </p:cBhvr>
                                      <p:to x="100000" y="100000"/>
                                    </p:animScale>
                                    <p:animScale>
                                      <p:cBhvr>
                                        <p:cTn id="44" dur="26">
                                          <p:stCondLst>
                                            <p:cond delay="1808"/>
                                          </p:stCondLst>
                                        </p:cTn>
                                        <p:tgtEl>
                                          <p:spTgt spid="10"/>
                                        </p:tgtEl>
                                      </p:cBhvr>
                                      <p:to x="100000" y="95000"/>
                                    </p:animScale>
                                    <p:animScale>
                                      <p:cBhvr>
                                        <p:cTn id="45" dur="166" decel="50000">
                                          <p:stCondLst>
                                            <p:cond delay="1834"/>
                                          </p:stCondLst>
                                        </p:cTn>
                                        <p:tgtEl>
                                          <p:spTgt spid="10"/>
                                        </p:tgtEl>
                                      </p:cBhvr>
                                      <p:to x="100000" y="100000"/>
                                    </p:animScale>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barn(inVertical)">
                                      <p:cBhvr>
                                        <p:cTn id="5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 grpId="0"/>
      <p:bldP spid="3" grpId="0"/>
      <p:bldP spid="7" grpId="0"/>
    </p:bld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i="1" dirty="0">
                <a:solidFill>
                  <a:srgbClr val="C00000"/>
                </a:solidFill>
                <a:effectLst>
                  <a:outerShdw blurRad="38100" dist="38100" dir="2700000" algn="tl">
                    <a:srgbClr val="000000">
                      <a:alpha val="43137"/>
                    </a:srgbClr>
                  </a:outerShdw>
                </a:effectLst>
              </a:rPr>
              <a:t>Parallels between Peter and Paul</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Peter</a:t>
            </a: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a:solidFill>
                  <a:srgbClr val="7030A0"/>
                </a:solidFill>
                <a:effectLst>
                  <a:outerShdw blurRad="38100" dist="38100" dir="2700000" algn="tl">
                    <a:srgbClr val="000000">
                      <a:alpha val="43137"/>
                    </a:srgbClr>
                  </a:outerShdw>
                </a:effectLst>
              </a:rPr>
              <a:t>Paul</a:t>
            </a:r>
          </a:p>
        </p:txBody>
      </p:sp>
      <p:sp>
        <p:nvSpPr>
          <p:cNvPr id="8" name="Left-Right Arrow 7"/>
          <p:cNvSpPr/>
          <p:nvPr/>
        </p:nvSpPr>
        <p:spPr>
          <a:xfrm>
            <a:off x="2694279" y="1610557"/>
            <a:ext cx="3352800" cy="1676400"/>
          </a:xfrm>
          <a:prstGeom prst="leftRightArrow">
            <a:avLst/>
          </a:prstGeom>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Plots to kill them</a:t>
            </a:r>
          </a:p>
        </p:txBody>
      </p:sp>
      <p:sp>
        <p:nvSpPr>
          <p:cNvPr id="10" name="Left-Right Arrow 9"/>
          <p:cNvSpPr/>
          <p:nvPr/>
        </p:nvSpPr>
        <p:spPr>
          <a:xfrm>
            <a:off x="2380524" y="5092987"/>
            <a:ext cx="3980341" cy="1676400"/>
          </a:xfrm>
          <a:prstGeom prst="leftRightArrow">
            <a:avLst/>
          </a:prstGeom>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Success caused Jewish jealousy</a:t>
            </a:r>
          </a:p>
        </p:txBody>
      </p:sp>
      <p:sp>
        <p:nvSpPr>
          <p:cNvPr id="2" name="TextBox 1"/>
          <p:cNvSpPr txBox="1"/>
          <p:nvPr/>
        </p:nvSpPr>
        <p:spPr>
          <a:xfrm>
            <a:off x="153881" y="2156371"/>
            <a:ext cx="89916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5:33				    	     9:23, 23:11</a:t>
            </a:r>
          </a:p>
        </p:txBody>
      </p:sp>
      <p:sp>
        <p:nvSpPr>
          <p:cNvPr id="3" name="TextBox 2"/>
          <p:cNvSpPr txBox="1"/>
          <p:nvPr/>
        </p:nvSpPr>
        <p:spPr>
          <a:xfrm>
            <a:off x="119849" y="5638801"/>
            <a:ext cx="9256082"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5:17							13:45</a:t>
            </a:r>
          </a:p>
        </p:txBody>
      </p:sp>
      <p:sp>
        <p:nvSpPr>
          <p:cNvPr id="11" name="Left-Right Arrow 10"/>
          <p:cNvSpPr/>
          <p:nvPr/>
        </p:nvSpPr>
        <p:spPr>
          <a:xfrm>
            <a:off x="2694279" y="3416587"/>
            <a:ext cx="3352800" cy="1676400"/>
          </a:xfrm>
          <a:prstGeom prst="leftRightArrow">
            <a:avLst/>
          </a:prstGeom>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srgbClr val="C00000"/>
                </a:solidFill>
                <a:effectLst>
                  <a:outerShdw blurRad="38100" dist="38100" dir="2700000" algn="tl">
                    <a:srgbClr val="000000">
                      <a:alpha val="43137"/>
                    </a:srgbClr>
                  </a:outerShdw>
                </a:effectLst>
              </a:rPr>
              <a:t>Beaten and Rejoiced</a:t>
            </a:r>
          </a:p>
        </p:txBody>
      </p:sp>
      <p:sp>
        <p:nvSpPr>
          <p:cNvPr id="12" name="TextBox 11"/>
          <p:cNvSpPr txBox="1"/>
          <p:nvPr/>
        </p:nvSpPr>
        <p:spPr>
          <a:xfrm>
            <a:off x="76201" y="3818551"/>
            <a:ext cx="89916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5:40-41					16:23-25</a:t>
            </a:r>
          </a:p>
        </p:txBody>
      </p:sp>
    </p:spTree>
    <p:extLst>
      <p:ext uri="{BB962C8B-B14F-4D97-AF65-F5344CB8AC3E}">
        <p14:creationId xmlns:p14="http://schemas.microsoft.com/office/powerpoint/2010/main" val="750553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circle(in)">
                                      <p:cBhvr>
                                        <p:cTn id="19" dur="20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animEffect transition="in" filter="fade">
                                      <p:cBhvr>
                                        <p:cTn id="26" dur="5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barn(inVertical)">
                                      <p:cBhvr>
                                        <p:cTn id="3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2" grpId="0"/>
      <p:bldP spid="3" grpId="0"/>
      <p:bldP spid="11" grpId="0" animBg="1"/>
      <p:bldP spid="12" grpId="0"/>
    </p:bldLst>
  </p:timing>
</p:sld>
</file>

<file path=ppt/slides/slide132.xml><?xml version="1.0" encoding="utf-8"?>
<p:sld xmlns:a="http://schemas.openxmlformats.org/drawingml/2006/main" xmlns:r="http://schemas.openxmlformats.org/officeDocument/2006/relationships" xmlns:p="http://schemas.openxmlformats.org/presentationml/2006/main" show="0">
  <p:cSld>
    <p:bg>
      <p:bgRef idx="1001">
        <a:schemeClr val="bg2"/>
      </p:bgRef>
    </p:bg>
    <p:spTree>
      <p:nvGrpSpPr>
        <p:cNvPr id="1" name=""/>
        <p:cNvGrpSpPr/>
        <p:nvPr/>
      </p:nvGrpSpPr>
      <p:grpSpPr>
        <a:xfrm>
          <a:off x="0" y="0"/>
          <a:ext cx="0" cy="0"/>
          <a:chOff x="0" y="0"/>
          <a:chExt cx="0" cy="0"/>
        </a:xfrm>
      </p:grpSpPr>
      <p:sp>
        <p:nvSpPr>
          <p:cNvPr id="4" name="TextBox 3"/>
          <p:cNvSpPr txBox="1"/>
          <p:nvPr/>
        </p:nvSpPr>
        <p:spPr>
          <a:xfrm rot="20978763">
            <a:off x="604496" y="2894221"/>
            <a:ext cx="7440553" cy="707886"/>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000" b="1" i="1" dirty="0">
                <a:solidFill>
                  <a:prstClr val="white"/>
                </a:solidFill>
                <a:latin typeface="Times New Roman" panose="02020603050405020304" pitchFamily="18" charset="0"/>
                <a:ea typeface="ＭＳ Ｐゴシック" charset="0"/>
                <a:cs typeface="Times New Roman" panose="02020603050405020304" pitchFamily="18" charset="0"/>
              </a:rPr>
              <a:t>Certain</a:t>
            </a:r>
            <a:r>
              <a:rPr lang="en-US" sz="4000" b="1" dirty="0">
                <a:solidFill>
                  <a:prstClr val="white"/>
                </a:solidFill>
                <a:latin typeface="Times New Roman" panose="02020603050405020304" pitchFamily="18" charset="0"/>
                <a:ea typeface="ＭＳ Ｐゴシック" charset="0"/>
                <a:cs typeface="Times New Roman" panose="02020603050405020304" pitchFamily="18" charset="0"/>
              </a:rPr>
              <a:t> Acts of C</a:t>
            </a:r>
            <a:r>
              <a:rPr lang="en-US" sz="4000" b="1" i="1" dirty="0">
                <a:solidFill>
                  <a:prstClr val="white"/>
                </a:solidFill>
                <a:latin typeface="Times New Roman" panose="02020603050405020304" pitchFamily="18" charset="0"/>
                <a:ea typeface="ＭＳ Ｐゴシック" charset="0"/>
                <a:cs typeface="Times New Roman" panose="02020603050405020304" pitchFamily="18" charset="0"/>
              </a:rPr>
              <a:t>ertain</a:t>
            </a:r>
            <a:r>
              <a:rPr lang="en-US" sz="4000" b="1" dirty="0">
                <a:solidFill>
                  <a:prstClr val="white"/>
                </a:solidFill>
                <a:latin typeface="Times New Roman" panose="02020603050405020304" pitchFamily="18" charset="0"/>
                <a:ea typeface="ＭＳ Ｐゴシック" charset="0"/>
                <a:cs typeface="Times New Roman" panose="02020603050405020304" pitchFamily="18" charset="0"/>
              </a:rPr>
              <a:t> Apostles</a:t>
            </a:r>
          </a:p>
        </p:txBody>
      </p:sp>
      <p:sp>
        <p:nvSpPr>
          <p:cNvPr id="3" name="Isosceles Triangle 2"/>
          <p:cNvSpPr/>
          <p:nvPr/>
        </p:nvSpPr>
        <p:spPr>
          <a:xfrm rot="5400000">
            <a:off x="1981201" y="0"/>
            <a:ext cx="1981200" cy="4724400"/>
          </a:xfrm>
          <a:prstGeom prst="triangle">
            <a:avLst>
              <a:gd name="adj" fmla="val 54692"/>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5" name="Isosceles Triangle 4"/>
          <p:cNvSpPr/>
          <p:nvPr/>
        </p:nvSpPr>
        <p:spPr>
          <a:xfrm rot="16200000">
            <a:off x="4764349" y="1799208"/>
            <a:ext cx="1981200" cy="4783584"/>
          </a:xfrm>
          <a:prstGeom prst="triangle">
            <a:avLst>
              <a:gd name="adj" fmla="val 55140"/>
            </a:avLst>
          </a:prstGeom>
          <a:blipFill>
            <a:blip r:embed="rId4"/>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TextBox 5"/>
          <p:cNvSpPr txBox="1"/>
          <p:nvPr/>
        </p:nvSpPr>
        <p:spPr>
          <a:xfrm>
            <a:off x="990601" y="2057402"/>
            <a:ext cx="2362200" cy="830997"/>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800" dirty="0">
                <a:solidFill>
                  <a:prstClr val="black"/>
                </a:solidFill>
                <a:latin typeface="Verdana"/>
                <a:ea typeface="ＭＳ Ｐゴシック" charset="0"/>
              </a:rPr>
              <a:t>Peter</a:t>
            </a:r>
          </a:p>
        </p:txBody>
      </p:sp>
      <p:sp>
        <p:nvSpPr>
          <p:cNvPr id="7" name="TextBox 6"/>
          <p:cNvSpPr txBox="1"/>
          <p:nvPr/>
        </p:nvSpPr>
        <p:spPr>
          <a:xfrm>
            <a:off x="5410200" y="3581403"/>
            <a:ext cx="2362200" cy="830997"/>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800" dirty="0">
                <a:solidFill>
                  <a:prstClr val="black"/>
                </a:solidFill>
                <a:latin typeface="Verdana"/>
                <a:ea typeface="ＭＳ Ｐゴシック" charset="0"/>
              </a:rPr>
              <a:t>Paul</a:t>
            </a:r>
          </a:p>
        </p:txBody>
      </p:sp>
      <p:sp>
        <p:nvSpPr>
          <p:cNvPr id="8" name="Frame 7"/>
          <p:cNvSpPr/>
          <p:nvPr/>
        </p:nvSpPr>
        <p:spPr>
          <a:xfrm rot="20987175">
            <a:off x="471206" y="2801593"/>
            <a:ext cx="7666969" cy="940445"/>
          </a:xfrm>
          <a:prstGeom prst="fram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9" name="TextBox 8"/>
          <p:cNvSpPr txBox="1"/>
          <p:nvPr/>
        </p:nvSpPr>
        <p:spPr>
          <a:xfrm>
            <a:off x="446861" y="605880"/>
            <a:ext cx="653646"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effectLst>
                  <a:outerShdw blurRad="38100" dist="38100" dir="2700000" algn="tl">
                    <a:srgbClr val="000000">
                      <a:alpha val="43137"/>
                    </a:srgbClr>
                  </a:outerShdw>
                </a:effectLst>
                <a:latin typeface="Times New Roman" panose="02020603050405020304" pitchFamily="18" charset="0"/>
                <a:ea typeface="ＭＳ Ｐゴシック" charset="0"/>
                <a:cs typeface="Times New Roman" panose="02020603050405020304" pitchFamily="18" charset="0"/>
              </a:rPr>
              <a:t>1</a:t>
            </a:r>
          </a:p>
        </p:txBody>
      </p:sp>
      <p:sp>
        <p:nvSpPr>
          <p:cNvPr id="10" name="TextBox 9"/>
          <p:cNvSpPr txBox="1"/>
          <p:nvPr/>
        </p:nvSpPr>
        <p:spPr>
          <a:xfrm>
            <a:off x="4882608" y="1603816"/>
            <a:ext cx="935775"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latin typeface="Times New Roman" panose="02020603050405020304" pitchFamily="18" charset="0"/>
                <a:ea typeface="ＭＳ Ｐゴシック" charset="0"/>
                <a:cs typeface="Times New Roman" panose="02020603050405020304" pitchFamily="18" charset="0"/>
              </a:rPr>
              <a:t>15</a:t>
            </a:r>
          </a:p>
        </p:txBody>
      </p:sp>
      <p:sp>
        <p:nvSpPr>
          <p:cNvPr id="11" name="TextBox 10"/>
          <p:cNvSpPr txBox="1"/>
          <p:nvPr/>
        </p:nvSpPr>
        <p:spPr>
          <a:xfrm>
            <a:off x="3119403" y="4267200"/>
            <a:ext cx="653646"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latin typeface="Times New Roman" panose="02020603050405020304" pitchFamily="18" charset="0"/>
                <a:ea typeface="ＭＳ Ｐゴシック" charset="0"/>
                <a:cs typeface="Times New Roman" panose="02020603050405020304" pitchFamily="18" charset="0"/>
              </a:rPr>
              <a:t>8</a:t>
            </a:r>
          </a:p>
        </p:txBody>
      </p:sp>
      <p:sp>
        <p:nvSpPr>
          <p:cNvPr id="12" name="TextBox 11"/>
          <p:cNvSpPr txBox="1"/>
          <p:nvPr/>
        </p:nvSpPr>
        <p:spPr>
          <a:xfrm>
            <a:off x="1356212" y="6930587"/>
            <a:ext cx="653646"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latin typeface="Times New Roman" panose="02020603050405020304" pitchFamily="18" charset="0"/>
                <a:ea typeface="ＭＳ Ｐゴシック" charset="0"/>
                <a:cs typeface="Times New Roman" panose="02020603050405020304" pitchFamily="18" charset="0"/>
              </a:rPr>
              <a:t>8</a:t>
            </a:r>
          </a:p>
        </p:txBody>
      </p:sp>
      <p:sp>
        <p:nvSpPr>
          <p:cNvPr id="13" name="TextBox 12"/>
          <p:cNvSpPr txBox="1"/>
          <p:nvPr/>
        </p:nvSpPr>
        <p:spPr>
          <a:xfrm>
            <a:off x="7806989" y="5189042"/>
            <a:ext cx="935775"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a:solidFill>
                  <a:srgbClr val="FFC000"/>
                </a:solidFill>
                <a:latin typeface="Times New Roman" panose="02020603050405020304" pitchFamily="18" charset="0"/>
                <a:ea typeface="ＭＳ Ｐゴシック" charset="0"/>
                <a:cs typeface="Times New Roman" panose="02020603050405020304" pitchFamily="18" charset="0"/>
              </a:rPr>
              <a:t>28</a:t>
            </a:r>
            <a:endParaRPr lang="en-US" sz="4400" b="1" i="1" dirty="0">
              <a:solidFill>
                <a:srgbClr val="FFC000"/>
              </a:solidFill>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462236156"/>
      </p:ext>
    </p:extLst>
  </p:cSld>
  <p:clrMapOvr>
    <a:overrideClrMapping bg1="dk1" tx1="lt1" bg2="dk2" tx2="lt2" accent1="accent1" accent2="accent2" accent3="accent3" accent4="accent4" accent5="accent5" accent6="accent6" hlink="hlink" folHlink="folHlink"/>
  </p:clrMapOvr>
</p:sld>
</file>

<file path=ppt/slides/slide133.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152400" y="457201"/>
            <a:ext cx="8897275" cy="707886"/>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000" b="1" dirty="0">
                <a:solidFill>
                  <a:prstClr val="white"/>
                </a:solidFill>
                <a:latin typeface="Arial Narrow"/>
                <a:ea typeface="ＭＳ Ｐゴシック" charset="0"/>
              </a:rPr>
              <a:t>Life &amp; Letters of the Apostle Paul</a:t>
            </a:r>
          </a:p>
        </p:txBody>
      </p:sp>
      <p:sp>
        <p:nvSpPr>
          <p:cNvPr id="3" name="Rectangle 2"/>
          <p:cNvSpPr/>
          <p:nvPr/>
        </p:nvSpPr>
        <p:spPr>
          <a:xfrm>
            <a:off x="304800" y="3604335"/>
            <a:ext cx="8382000" cy="1120066"/>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sz="4800" dirty="0">
              <a:solidFill>
                <a:prstClr val="black"/>
              </a:solidFill>
            </a:endParaRPr>
          </a:p>
        </p:txBody>
      </p:sp>
      <p:sp>
        <p:nvSpPr>
          <p:cNvPr id="4" name="TextBox 3"/>
          <p:cNvSpPr txBox="1"/>
          <p:nvPr/>
        </p:nvSpPr>
        <p:spPr>
          <a:xfrm>
            <a:off x="3390900" y="3966709"/>
            <a:ext cx="2209800" cy="923330"/>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5400" b="1" spc="600" dirty="0">
                <a:solidFill>
                  <a:srgbClr val="663300"/>
                </a:solidFill>
                <a:latin typeface="Algerian" panose="04020705040A02060702" pitchFamily="82" charset="0"/>
                <a:ea typeface="ＭＳ Ｐゴシック" charset="0"/>
              </a:rPr>
              <a:t>Acts</a:t>
            </a:r>
          </a:p>
        </p:txBody>
      </p:sp>
      <p:sp>
        <p:nvSpPr>
          <p:cNvPr id="5" name="Down Arrow Callout 4"/>
          <p:cNvSpPr/>
          <p:nvPr/>
        </p:nvSpPr>
        <p:spPr>
          <a:xfrm>
            <a:off x="152400" y="1683813"/>
            <a:ext cx="2097350" cy="1915357"/>
          </a:xfrm>
          <a:prstGeom prst="downArrowCallout">
            <a:avLst>
              <a:gd name="adj1" fmla="val 25759"/>
              <a:gd name="adj2" fmla="val 25000"/>
              <a:gd name="adj3" fmla="val 23500"/>
              <a:gd name="adj4" fmla="val 65977"/>
            </a:avLst>
          </a:prstGeom>
          <a:solidFill>
            <a:srgbClr val="FFD243"/>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srgbClr val="C00000"/>
                </a:solidFill>
              </a:rPr>
              <a:t>Paul’s </a:t>
            </a:r>
          </a:p>
          <a:p>
            <a:pPr algn="ctr" eaLnBrk="1" fontAlgn="auto" hangingPunct="1">
              <a:spcBef>
                <a:spcPts val="0"/>
              </a:spcBef>
              <a:spcAft>
                <a:spcPts val="0"/>
              </a:spcAft>
            </a:pPr>
            <a:r>
              <a:rPr lang="en-US" sz="2800" b="1" dirty="0">
                <a:solidFill>
                  <a:srgbClr val="C00000"/>
                </a:solidFill>
              </a:rPr>
              <a:t>Conversion</a:t>
            </a:r>
          </a:p>
          <a:p>
            <a:pPr algn="ctr" eaLnBrk="1" fontAlgn="auto" hangingPunct="1">
              <a:spcBef>
                <a:spcPts val="0"/>
              </a:spcBef>
              <a:spcAft>
                <a:spcPts val="0"/>
              </a:spcAft>
            </a:pPr>
            <a:r>
              <a:rPr lang="en-US" sz="2800" b="1" dirty="0">
                <a:solidFill>
                  <a:srgbClr val="C00000"/>
                </a:solidFill>
              </a:rPr>
              <a:t>c. AD 34-35</a:t>
            </a:r>
          </a:p>
        </p:txBody>
      </p:sp>
      <p:sp>
        <p:nvSpPr>
          <p:cNvPr id="6" name="Down Arrow Callout 5"/>
          <p:cNvSpPr/>
          <p:nvPr/>
        </p:nvSpPr>
        <p:spPr>
          <a:xfrm>
            <a:off x="2971800" y="1676414"/>
            <a:ext cx="2895600" cy="1915357"/>
          </a:xfrm>
          <a:prstGeom prst="downArrowCallout">
            <a:avLst>
              <a:gd name="adj1" fmla="val 25759"/>
              <a:gd name="adj2" fmla="val 25000"/>
              <a:gd name="adj3" fmla="val 23500"/>
              <a:gd name="adj4" fmla="val 65977"/>
            </a:avLst>
          </a:prstGeom>
          <a:solidFill>
            <a:srgbClr val="FFD243"/>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srgbClr val="C00000"/>
                </a:solidFill>
              </a:rPr>
              <a:t>Paul’s </a:t>
            </a:r>
          </a:p>
          <a:p>
            <a:pPr algn="ctr" eaLnBrk="1" fontAlgn="auto" hangingPunct="1">
              <a:spcBef>
                <a:spcPts val="0"/>
              </a:spcBef>
              <a:spcAft>
                <a:spcPts val="0"/>
              </a:spcAft>
            </a:pPr>
            <a:r>
              <a:rPr lang="en-US" sz="2800" b="1" dirty="0">
                <a:solidFill>
                  <a:srgbClr val="C00000"/>
                </a:solidFill>
              </a:rPr>
              <a:t>Mission Trips</a:t>
            </a:r>
          </a:p>
          <a:p>
            <a:pPr algn="ctr" eaLnBrk="1" fontAlgn="auto" hangingPunct="1">
              <a:spcBef>
                <a:spcPts val="0"/>
              </a:spcBef>
              <a:spcAft>
                <a:spcPts val="0"/>
              </a:spcAft>
            </a:pPr>
            <a:r>
              <a:rPr lang="en-US" sz="2800" b="1" dirty="0">
                <a:solidFill>
                  <a:srgbClr val="C00000"/>
                </a:solidFill>
              </a:rPr>
              <a:t>c. AD 47-57</a:t>
            </a:r>
          </a:p>
        </p:txBody>
      </p:sp>
      <p:sp>
        <p:nvSpPr>
          <p:cNvPr id="7" name="Down Arrow Callout 6"/>
          <p:cNvSpPr/>
          <p:nvPr/>
        </p:nvSpPr>
        <p:spPr>
          <a:xfrm>
            <a:off x="6400816" y="1657181"/>
            <a:ext cx="2648875" cy="1915357"/>
          </a:xfrm>
          <a:prstGeom prst="downArrowCallout">
            <a:avLst>
              <a:gd name="adj1" fmla="val 25759"/>
              <a:gd name="adj2" fmla="val 25000"/>
              <a:gd name="adj3" fmla="val 23500"/>
              <a:gd name="adj4" fmla="val 65977"/>
            </a:avLst>
          </a:prstGeom>
          <a:solidFill>
            <a:srgbClr val="FFD243"/>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srgbClr val="C00000"/>
                </a:solidFill>
              </a:rPr>
              <a:t>Paul’s Arrest &amp; Imprisonment</a:t>
            </a:r>
          </a:p>
          <a:p>
            <a:pPr algn="ctr" eaLnBrk="1" fontAlgn="auto" hangingPunct="1">
              <a:spcBef>
                <a:spcPts val="0"/>
              </a:spcBef>
              <a:spcAft>
                <a:spcPts val="0"/>
              </a:spcAft>
            </a:pPr>
            <a:r>
              <a:rPr lang="en-US" sz="2800" b="1" dirty="0">
                <a:solidFill>
                  <a:srgbClr val="C00000"/>
                </a:solidFill>
              </a:rPr>
              <a:t>c. AD 58-61</a:t>
            </a:r>
          </a:p>
        </p:txBody>
      </p:sp>
      <p:sp>
        <p:nvSpPr>
          <p:cNvPr id="8" name="TextBox 7"/>
          <p:cNvSpPr txBox="1"/>
          <p:nvPr/>
        </p:nvSpPr>
        <p:spPr>
          <a:xfrm>
            <a:off x="781975" y="3478064"/>
            <a:ext cx="8382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prstClr val="black"/>
                </a:solidFill>
                <a:latin typeface="Arial Narrow"/>
                <a:ea typeface="ＭＳ Ｐゴシック" charset="0"/>
              </a:rPr>
              <a:t>9</a:t>
            </a:r>
          </a:p>
        </p:txBody>
      </p:sp>
      <p:sp>
        <p:nvSpPr>
          <p:cNvPr id="9" name="TextBox 8"/>
          <p:cNvSpPr txBox="1"/>
          <p:nvPr/>
        </p:nvSpPr>
        <p:spPr>
          <a:xfrm>
            <a:off x="3562350" y="3500282"/>
            <a:ext cx="17145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prstClr val="black"/>
                </a:solidFill>
                <a:latin typeface="Arial Narrow"/>
                <a:ea typeface="ＭＳ Ｐゴシック" charset="0"/>
              </a:rPr>
              <a:t>13-20</a:t>
            </a:r>
          </a:p>
        </p:txBody>
      </p:sp>
      <p:sp>
        <p:nvSpPr>
          <p:cNvPr id="10" name="TextBox 9"/>
          <p:cNvSpPr txBox="1"/>
          <p:nvPr/>
        </p:nvSpPr>
        <p:spPr>
          <a:xfrm>
            <a:off x="6867987" y="3604336"/>
            <a:ext cx="17145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prstClr val="black"/>
                </a:solidFill>
                <a:latin typeface="Arial Narrow"/>
                <a:ea typeface="ＭＳ Ｐゴシック" charset="0"/>
              </a:rPr>
              <a:t>21-28</a:t>
            </a:r>
          </a:p>
        </p:txBody>
      </p:sp>
      <p:sp>
        <p:nvSpPr>
          <p:cNvPr id="11" name="Up Arrow Callout 10"/>
          <p:cNvSpPr/>
          <p:nvPr/>
        </p:nvSpPr>
        <p:spPr>
          <a:xfrm>
            <a:off x="2971800" y="4724400"/>
            <a:ext cx="2895600" cy="1969450"/>
          </a:xfrm>
          <a:prstGeom prst="upArrowCallout">
            <a:avLst>
              <a:gd name="adj1" fmla="val 19591"/>
              <a:gd name="adj2" fmla="val 25000"/>
              <a:gd name="adj3" fmla="val 25000"/>
              <a:gd name="adj4" fmla="val 66886"/>
            </a:avLst>
          </a:prstGeom>
          <a:solidFill>
            <a:schemeClr val="tx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000" b="1" dirty="0">
                <a:solidFill>
                  <a:prstClr val="black"/>
                </a:solidFill>
              </a:rPr>
              <a:t>Galatians</a:t>
            </a:r>
          </a:p>
          <a:p>
            <a:pPr algn="ctr" eaLnBrk="1" fontAlgn="auto" hangingPunct="1">
              <a:spcBef>
                <a:spcPts val="0"/>
              </a:spcBef>
              <a:spcAft>
                <a:spcPts val="0"/>
              </a:spcAft>
            </a:pPr>
            <a:r>
              <a:rPr lang="en-US" sz="2000" b="1" dirty="0">
                <a:solidFill>
                  <a:prstClr val="black"/>
                </a:solidFill>
              </a:rPr>
              <a:t>1 &amp; 2 Thessalonians </a:t>
            </a:r>
          </a:p>
          <a:p>
            <a:pPr algn="ctr" eaLnBrk="1" fontAlgn="auto" hangingPunct="1">
              <a:spcBef>
                <a:spcPts val="0"/>
              </a:spcBef>
              <a:spcAft>
                <a:spcPts val="0"/>
              </a:spcAft>
            </a:pPr>
            <a:r>
              <a:rPr lang="en-US" sz="2000" b="1" dirty="0">
                <a:solidFill>
                  <a:prstClr val="black"/>
                </a:solidFill>
              </a:rPr>
              <a:t>1 &amp; 2 Corinthians</a:t>
            </a:r>
          </a:p>
          <a:p>
            <a:pPr algn="ctr" eaLnBrk="1" fontAlgn="auto" hangingPunct="1">
              <a:spcBef>
                <a:spcPts val="0"/>
              </a:spcBef>
              <a:spcAft>
                <a:spcPts val="0"/>
              </a:spcAft>
            </a:pPr>
            <a:r>
              <a:rPr lang="en-US" sz="2000" b="1" dirty="0">
                <a:solidFill>
                  <a:prstClr val="black"/>
                </a:solidFill>
              </a:rPr>
              <a:t>Romans</a:t>
            </a:r>
          </a:p>
        </p:txBody>
      </p:sp>
      <p:sp>
        <p:nvSpPr>
          <p:cNvPr id="12" name="Up Arrow Callout 11"/>
          <p:cNvSpPr/>
          <p:nvPr/>
        </p:nvSpPr>
        <p:spPr>
          <a:xfrm>
            <a:off x="6193100" y="4750206"/>
            <a:ext cx="2895600" cy="1969450"/>
          </a:xfrm>
          <a:prstGeom prst="upArrowCallout">
            <a:avLst>
              <a:gd name="adj1" fmla="val 19591"/>
              <a:gd name="adj2" fmla="val 25000"/>
              <a:gd name="adj3" fmla="val 25000"/>
              <a:gd name="adj4" fmla="val 66886"/>
            </a:avLst>
          </a:prstGeom>
          <a:solidFill>
            <a:schemeClr val="tx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000" b="1" dirty="0">
                <a:solidFill>
                  <a:prstClr val="black"/>
                </a:solidFill>
              </a:rPr>
              <a:t>Ephesians</a:t>
            </a:r>
          </a:p>
          <a:p>
            <a:pPr algn="ctr" eaLnBrk="1" fontAlgn="auto" hangingPunct="1">
              <a:spcBef>
                <a:spcPts val="0"/>
              </a:spcBef>
              <a:spcAft>
                <a:spcPts val="0"/>
              </a:spcAft>
            </a:pPr>
            <a:r>
              <a:rPr lang="en-US" sz="2000" b="1" dirty="0">
                <a:solidFill>
                  <a:prstClr val="black"/>
                </a:solidFill>
              </a:rPr>
              <a:t>Colossians</a:t>
            </a:r>
          </a:p>
          <a:p>
            <a:pPr algn="ctr" eaLnBrk="1" fontAlgn="auto" hangingPunct="1">
              <a:spcBef>
                <a:spcPts val="0"/>
              </a:spcBef>
              <a:spcAft>
                <a:spcPts val="0"/>
              </a:spcAft>
            </a:pPr>
            <a:r>
              <a:rPr lang="en-US" sz="2000" b="1" dirty="0">
                <a:solidFill>
                  <a:prstClr val="black"/>
                </a:solidFill>
              </a:rPr>
              <a:t>Philemon</a:t>
            </a:r>
          </a:p>
          <a:p>
            <a:pPr algn="ctr" eaLnBrk="1" fontAlgn="auto" hangingPunct="1">
              <a:spcBef>
                <a:spcPts val="0"/>
              </a:spcBef>
              <a:spcAft>
                <a:spcPts val="0"/>
              </a:spcAft>
            </a:pPr>
            <a:r>
              <a:rPr lang="en-US" sz="2000" b="1" dirty="0">
                <a:solidFill>
                  <a:prstClr val="black"/>
                </a:solidFill>
              </a:rPr>
              <a:t>Philippians</a:t>
            </a:r>
          </a:p>
        </p:txBody>
      </p:sp>
    </p:spTree>
    <p:extLst>
      <p:ext uri="{BB962C8B-B14F-4D97-AF65-F5344CB8AC3E}">
        <p14:creationId xmlns:p14="http://schemas.microsoft.com/office/powerpoint/2010/main" val="2865466286"/>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circle(in)">
                                      <p:cBhvr>
                                        <p:cTn id="12" dur="2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5"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2000"/>
                                        <p:tgtEl>
                                          <p:spTgt spid="12"/>
                                        </p:tgtEl>
                                      </p:cBhvr>
                                    </p:animEffect>
                                    <p:anim calcmode="lin" valueType="num">
                                      <p:cBhvr>
                                        <p:cTn id="24" dur="2000" fill="hold"/>
                                        <p:tgtEl>
                                          <p:spTgt spid="12"/>
                                        </p:tgtEl>
                                        <p:attrNameLst>
                                          <p:attrName>ppt_w</p:attrName>
                                        </p:attrNameLst>
                                      </p:cBhvr>
                                      <p:tavLst>
                                        <p:tav tm="0" fmla="#ppt_w*sin(2.5*pi*$)">
                                          <p:val>
                                            <p:fltVal val="0"/>
                                          </p:val>
                                        </p:tav>
                                        <p:tav tm="100000">
                                          <p:val>
                                            <p:fltVal val="1"/>
                                          </p:val>
                                        </p:tav>
                                      </p:tavLst>
                                    </p:anim>
                                    <p:anim calcmode="lin" valueType="num">
                                      <p:cBhvr>
                                        <p:cTn id="25" dur="2000" fill="hold"/>
                                        <p:tgtEl>
                                          <p:spTgt spid="1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animBg="1"/>
      <p:bldP spid="12" grpId="0" animBg="1"/>
    </p:bld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Flowchart: Punched Tape 1"/>
          <p:cNvSpPr/>
          <p:nvPr/>
        </p:nvSpPr>
        <p:spPr>
          <a:xfrm>
            <a:off x="228600" y="838200"/>
            <a:ext cx="8686800" cy="5257800"/>
          </a:xfrm>
          <a:prstGeom prst="flowChartPunchedTape">
            <a:avLst/>
          </a:prstGeom>
          <a:solidFill>
            <a:srgbClr val="FFFF99"/>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black"/>
                </a:solidFill>
              </a:rPr>
              <a:t>By the time the events of Acts conclude, the Apostle will have written a total of 10 letters that will be collected as inspired Scripture.</a:t>
            </a:r>
          </a:p>
        </p:txBody>
      </p:sp>
    </p:spTree>
    <p:extLst>
      <p:ext uri="{BB962C8B-B14F-4D97-AF65-F5344CB8AC3E}">
        <p14:creationId xmlns:p14="http://schemas.microsoft.com/office/powerpoint/2010/main" val="33566299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ounded Rectangle 2"/>
          <p:cNvSpPr/>
          <p:nvPr/>
        </p:nvSpPr>
        <p:spPr>
          <a:xfrm>
            <a:off x="685800" y="838201"/>
            <a:ext cx="7848600" cy="3810000"/>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dirty="0">
                <a:solidFill>
                  <a:srgbClr val="000000"/>
                </a:solidFill>
              </a:rPr>
              <a:t> </a:t>
            </a:r>
            <a:r>
              <a:rPr lang="en-US" sz="3600" b="1" i="1" dirty="0">
                <a:solidFill>
                  <a:srgbClr val="920000"/>
                </a:solidFill>
                <a:latin typeface="Times New Roman" panose="02020603050405020304" pitchFamily="18" charset="0"/>
                <a:cs typeface="Times New Roman" panose="02020603050405020304" pitchFamily="18" charset="0"/>
              </a:rPr>
              <a:t>Luke and Paul are responsible for between 55-60% of the New Testament literature. During the time they spent together, one wonders if they talked about what it was like to write Scripture?  </a:t>
            </a:r>
          </a:p>
        </p:txBody>
      </p:sp>
    </p:spTree>
    <p:extLst>
      <p:ext uri="{BB962C8B-B14F-4D97-AF65-F5344CB8AC3E}">
        <p14:creationId xmlns:p14="http://schemas.microsoft.com/office/powerpoint/2010/main" val="72237638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p:cNvSpPr txBox="1"/>
          <p:nvPr/>
        </p:nvSpPr>
        <p:spPr>
          <a:xfrm>
            <a:off x="7398" y="152402"/>
            <a:ext cx="91440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srgbClr val="FFFF00"/>
                </a:solidFill>
                <a:latin typeface="Arial Narrow"/>
                <a:ea typeface="ＭＳ Ｐゴシック" charset="0"/>
              </a:rPr>
              <a:t>Paul is Christ-like following the same path:</a:t>
            </a:r>
          </a:p>
        </p:txBody>
      </p:sp>
      <p:sp>
        <p:nvSpPr>
          <p:cNvPr id="3" name="Rectangle 2"/>
          <p:cNvSpPr/>
          <p:nvPr/>
        </p:nvSpPr>
        <p:spPr>
          <a:xfrm>
            <a:off x="533400" y="2692893"/>
            <a:ext cx="8229600" cy="914400"/>
          </a:xfrm>
          <a:prstGeom prst="rect">
            <a:avLst/>
          </a:prstGeom>
          <a:solidFill>
            <a:srgbClr val="FFD243"/>
          </a:solidFill>
          <a:ln w="57150"/>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b="1" i="1" dirty="0">
                <a:solidFill>
                  <a:prstClr val="black"/>
                </a:solidFill>
              </a:rPr>
              <a:t>Christ in Luke’s Gospel</a:t>
            </a:r>
          </a:p>
        </p:txBody>
      </p:sp>
      <p:sp>
        <p:nvSpPr>
          <p:cNvPr id="4" name="Rectangle 3"/>
          <p:cNvSpPr/>
          <p:nvPr/>
        </p:nvSpPr>
        <p:spPr>
          <a:xfrm>
            <a:off x="533400" y="3962400"/>
            <a:ext cx="8229600" cy="914400"/>
          </a:xfrm>
          <a:prstGeom prst="rect">
            <a:avLst/>
          </a:prstGeom>
          <a:solidFill>
            <a:srgbClr val="FFE389"/>
          </a:solidFill>
          <a:ln w="57150"/>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b="1" i="1" dirty="0">
                <a:solidFill>
                  <a:prstClr val="black"/>
                </a:solidFill>
              </a:rPr>
              <a:t>Paul in the Acts</a:t>
            </a:r>
          </a:p>
        </p:txBody>
      </p:sp>
      <p:sp>
        <p:nvSpPr>
          <p:cNvPr id="5" name="Down Arrow Callout 4"/>
          <p:cNvSpPr/>
          <p:nvPr/>
        </p:nvSpPr>
        <p:spPr>
          <a:xfrm>
            <a:off x="2057400" y="1066801"/>
            <a:ext cx="2743200" cy="1626093"/>
          </a:xfrm>
          <a:prstGeom prst="downArrowCallout">
            <a:avLst>
              <a:gd name="adj1" fmla="val 14803"/>
              <a:gd name="adj2" fmla="val 25000"/>
              <a:gd name="adj3" fmla="val 21188"/>
              <a:gd name="adj4" fmla="val 64977"/>
            </a:avLst>
          </a:prstGeom>
          <a:solidFill>
            <a:schemeClr val="tx1"/>
          </a:solidFill>
          <a:ln w="57150">
            <a:solidFill>
              <a:srgbClr val="629DD1"/>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400" b="1" dirty="0">
                <a:solidFill>
                  <a:srgbClr val="C00000"/>
                </a:solidFill>
              </a:rPr>
              <a:t>He steadfastly set His face to go to Jerusalem  -9:51</a:t>
            </a:r>
          </a:p>
        </p:txBody>
      </p:sp>
      <p:sp>
        <p:nvSpPr>
          <p:cNvPr id="6" name="Down Arrow Callout 5"/>
          <p:cNvSpPr/>
          <p:nvPr/>
        </p:nvSpPr>
        <p:spPr>
          <a:xfrm>
            <a:off x="5105400" y="1066801"/>
            <a:ext cx="3429000" cy="1626093"/>
          </a:xfrm>
          <a:prstGeom prst="downArrowCallout">
            <a:avLst>
              <a:gd name="adj1" fmla="val 14803"/>
              <a:gd name="adj2" fmla="val 25000"/>
              <a:gd name="adj3" fmla="val 21188"/>
              <a:gd name="adj4" fmla="val 64977"/>
            </a:avLst>
          </a:prstGeom>
          <a:solidFill>
            <a:schemeClr val="tx1"/>
          </a:solidFill>
          <a:ln w="38100">
            <a:solidFill>
              <a:srgbClr val="629DD1"/>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400" b="1" dirty="0">
                <a:solidFill>
                  <a:srgbClr val="C00000"/>
                </a:solidFill>
              </a:rPr>
              <a:t>They cried out…</a:t>
            </a:r>
          </a:p>
          <a:p>
            <a:pPr algn="ctr" eaLnBrk="1" fontAlgn="auto" hangingPunct="1">
              <a:spcBef>
                <a:spcPts val="0"/>
              </a:spcBef>
              <a:spcAft>
                <a:spcPts val="0"/>
              </a:spcAft>
            </a:pPr>
            <a:r>
              <a:rPr lang="en-US" sz="2400" b="1" dirty="0">
                <a:solidFill>
                  <a:srgbClr val="C00000"/>
                </a:solidFill>
              </a:rPr>
              <a:t>“Away with this man”</a:t>
            </a:r>
          </a:p>
          <a:p>
            <a:pPr algn="ctr" eaLnBrk="1" fontAlgn="auto" hangingPunct="1">
              <a:spcBef>
                <a:spcPts val="0"/>
              </a:spcBef>
              <a:spcAft>
                <a:spcPts val="0"/>
              </a:spcAft>
            </a:pPr>
            <a:r>
              <a:rPr lang="en-US" sz="2400" b="1" dirty="0">
                <a:solidFill>
                  <a:srgbClr val="C00000"/>
                </a:solidFill>
              </a:rPr>
              <a:t>23:18</a:t>
            </a:r>
          </a:p>
        </p:txBody>
      </p:sp>
      <p:sp>
        <p:nvSpPr>
          <p:cNvPr id="7" name="Up Arrow Callout 6"/>
          <p:cNvSpPr/>
          <p:nvPr/>
        </p:nvSpPr>
        <p:spPr>
          <a:xfrm>
            <a:off x="1870969" y="4876800"/>
            <a:ext cx="2971800" cy="1828800"/>
          </a:xfrm>
          <a:prstGeom prst="upArrowCallout">
            <a:avLst>
              <a:gd name="adj1" fmla="val 15468"/>
              <a:gd name="adj2" fmla="val 25000"/>
              <a:gd name="adj3" fmla="val 25000"/>
              <a:gd name="adj4" fmla="val 60123"/>
            </a:avLst>
          </a:prstGeom>
          <a:solidFill>
            <a:schemeClr val="tx1"/>
          </a:solidFill>
          <a:ln w="38100">
            <a:solidFill>
              <a:srgbClr val="629DD1"/>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400" b="1" dirty="0">
                <a:solidFill>
                  <a:srgbClr val="FF0000"/>
                </a:solidFill>
              </a:rPr>
              <a:t>“I go bound in the spirit to Jerusalem”</a:t>
            </a:r>
          </a:p>
          <a:p>
            <a:pPr algn="ctr" eaLnBrk="1" fontAlgn="auto" hangingPunct="1">
              <a:spcBef>
                <a:spcPts val="0"/>
              </a:spcBef>
              <a:spcAft>
                <a:spcPts val="0"/>
              </a:spcAft>
            </a:pPr>
            <a:r>
              <a:rPr lang="en-US" sz="2400" b="1" dirty="0">
                <a:solidFill>
                  <a:srgbClr val="FF0000"/>
                </a:solidFill>
              </a:rPr>
              <a:t>-20:22</a:t>
            </a:r>
          </a:p>
        </p:txBody>
      </p:sp>
      <p:sp>
        <p:nvSpPr>
          <p:cNvPr id="8" name="Up Arrow Callout 7"/>
          <p:cNvSpPr/>
          <p:nvPr/>
        </p:nvSpPr>
        <p:spPr>
          <a:xfrm>
            <a:off x="5410200" y="4883458"/>
            <a:ext cx="2971800" cy="1828800"/>
          </a:xfrm>
          <a:prstGeom prst="upArrowCallout">
            <a:avLst>
              <a:gd name="adj1" fmla="val 15468"/>
              <a:gd name="adj2" fmla="val 25000"/>
              <a:gd name="adj3" fmla="val 25000"/>
              <a:gd name="adj4" fmla="val 60123"/>
            </a:avLst>
          </a:prstGeom>
          <a:solidFill>
            <a:schemeClr val="tx1"/>
          </a:solidFill>
          <a:ln w="38100">
            <a:solidFill>
              <a:srgbClr val="629DD1"/>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400" b="1" dirty="0">
                <a:solidFill>
                  <a:srgbClr val="FF0000"/>
                </a:solidFill>
              </a:rPr>
              <a:t>Multitude cried out “Away with Him” </a:t>
            </a:r>
          </a:p>
          <a:p>
            <a:pPr algn="ctr" eaLnBrk="1" fontAlgn="auto" hangingPunct="1">
              <a:spcBef>
                <a:spcPts val="0"/>
              </a:spcBef>
              <a:spcAft>
                <a:spcPts val="0"/>
              </a:spcAft>
            </a:pPr>
            <a:r>
              <a:rPr lang="en-US" sz="2400" b="1" dirty="0">
                <a:solidFill>
                  <a:srgbClr val="FF0000"/>
                </a:solidFill>
              </a:rPr>
              <a:t>-21:35</a:t>
            </a:r>
          </a:p>
        </p:txBody>
      </p:sp>
    </p:spTree>
    <p:extLst>
      <p:ext uri="{BB962C8B-B14F-4D97-AF65-F5344CB8AC3E}">
        <p14:creationId xmlns:p14="http://schemas.microsoft.com/office/powerpoint/2010/main" val="2849704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circle(in)">
                                      <p:cBhvr>
                                        <p:cTn id="17" dur="2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animBg="1"/>
    </p:bldLst>
  </p:timing>
</p:sld>
</file>

<file path=ppt/slides/slide137.xml><?xml version="1.0" encoding="utf-8"?>
<p:sld xmlns:a="http://schemas.openxmlformats.org/drawingml/2006/main" xmlns:r="http://schemas.openxmlformats.org/officeDocument/2006/relationships" xmlns:p="http://schemas.openxmlformats.org/presentationml/2006/main" show="0">
  <p:cSld>
    <p:bg>
      <p:bgRef idx="1002">
        <a:schemeClr val="bg1"/>
      </p:bgRef>
    </p:bg>
    <p:spTree>
      <p:nvGrpSpPr>
        <p:cNvPr id="1" name=""/>
        <p:cNvGrpSpPr/>
        <p:nvPr/>
      </p:nvGrpSpPr>
      <p:grpSpPr>
        <a:xfrm>
          <a:off x="0" y="0"/>
          <a:ext cx="0" cy="0"/>
          <a:chOff x="0" y="0"/>
          <a:chExt cx="0" cy="0"/>
        </a:xfrm>
      </p:grpSpPr>
      <p:sp>
        <p:nvSpPr>
          <p:cNvPr id="2" name="Rectangle 1"/>
          <p:cNvSpPr/>
          <p:nvPr/>
        </p:nvSpPr>
        <p:spPr>
          <a:xfrm>
            <a:off x="990601" y="1066801"/>
            <a:ext cx="7162800" cy="1295400"/>
          </a:xfrm>
          <a:prstGeom prst="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white"/>
                </a:solidFill>
              </a:rPr>
              <a:t>Paul’s Mission Trips</a:t>
            </a:r>
          </a:p>
          <a:p>
            <a:pPr algn="ctr" eaLnBrk="1" fontAlgn="auto" hangingPunct="1">
              <a:spcBef>
                <a:spcPts val="0"/>
              </a:spcBef>
              <a:spcAft>
                <a:spcPts val="0"/>
              </a:spcAft>
            </a:pPr>
            <a:r>
              <a:rPr lang="en-US" sz="4000" dirty="0">
                <a:solidFill>
                  <a:prstClr val="white"/>
                </a:solidFill>
              </a:rPr>
              <a:t>Chapters 13-20</a:t>
            </a:r>
          </a:p>
        </p:txBody>
      </p:sp>
      <p:sp>
        <p:nvSpPr>
          <p:cNvPr id="3" name="Rectangle 2"/>
          <p:cNvSpPr/>
          <p:nvPr/>
        </p:nvSpPr>
        <p:spPr>
          <a:xfrm>
            <a:off x="990601" y="3657600"/>
            <a:ext cx="7162800" cy="1524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srgbClr val="FFFF00"/>
                </a:solidFill>
              </a:rPr>
              <a:t>Paul’s Confinement &amp; Defense</a:t>
            </a:r>
          </a:p>
          <a:p>
            <a:pPr algn="ctr" eaLnBrk="1" fontAlgn="auto" hangingPunct="1">
              <a:spcBef>
                <a:spcPts val="0"/>
              </a:spcBef>
              <a:spcAft>
                <a:spcPts val="0"/>
              </a:spcAft>
            </a:pPr>
            <a:r>
              <a:rPr lang="en-US" sz="4000" dirty="0">
                <a:solidFill>
                  <a:srgbClr val="FFFF00"/>
                </a:solidFill>
              </a:rPr>
              <a:t>Chapters 21-28</a:t>
            </a:r>
          </a:p>
        </p:txBody>
      </p:sp>
    </p:spTree>
    <p:extLst>
      <p:ext uri="{BB962C8B-B14F-4D97-AF65-F5344CB8AC3E}">
        <p14:creationId xmlns:p14="http://schemas.microsoft.com/office/powerpoint/2010/main" val="3483862713"/>
      </p:ext>
    </p:extLst>
  </p:cSld>
  <p:clrMapOvr>
    <a:overrideClrMapping bg1="dk1" tx1="lt1" bg2="dk2" tx2="lt2" accent1="accent1" accent2="accent2" accent3="accent3" accent4="accent4" accent5="accent5" accent6="accent6" hlink="hlink" folHlink="folHlink"/>
  </p:clrMapOvr>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p:cNvSpPr txBox="1"/>
          <p:nvPr/>
        </p:nvSpPr>
        <p:spPr>
          <a:xfrm>
            <a:off x="609600" y="533401"/>
            <a:ext cx="80010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srgbClr val="FFFF00"/>
                </a:solidFill>
                <a:latin typeface="Arial Narrow"/>
                <a:ea typeface="ＭＳ Ｐゴシック" charset="0"/>
              </a:rPr>
              <a:t>Paul is Christ-like following the same path</a:t>
            </a:r>
          </a:p>
        </p:txBody>
      </p:sp>
      <p:sp>
        <p:nvSpPr>
          <p:cNvPr id="3" name="Right Arrow 2"/>
          <p:cNvSpPr/>
          <p:nvPr/>
        </p:nvSpPr>
        <p:spPr>
          <a:xfrm>
            <a:off x="93260" y="1243175"/>
            <a:ext cx="2964976" cy="2273476"/>
          </a:xfrm>
          <a:prstGeom prst="rightArrow">
            <a:avLst/>
          </a:prstGeom>
          <a:solidFill>
            <a:srgbClr val="FCFAAC"/>
          </a:solid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400" dirty="0">
                <a:solidFill>
                  <a:srgbClr val="920000"/>
                </a:solidFill>
              </a:rPr>
              <a:t>Christ’s Arrest</a:t>
            </a:r>
          </a:p>
        </p:txBody>
      </p:sp>
      <p:sp>
        <p:nvSpPr>
          <p:cNvPr id="7" name="Rounded Rectangle 6"/>
          <p:cNvSpPr/>
          <p:nvPr/>
        </p:nvSpPr>
        <p:spPr>
          <a:xfrm>
            <a:off x="3134779" y="1550328"/>
            <a:ext cx="2895600" cy="1659172"/>
          </a:xfrm>
          <a:prstGeom prst="roundRect">
            <a:avLst/>
          </a:prstGeom>
          <a:solidFill>
            <a:srgbClr val="FFFF99"/>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b="1" dirty="0">
                <a:solidFill>
                  <a:srgbClr val="000000"/>
                </a:solidFill>
              </a:rPr>
              <a:t>Before religious leaders</a:t>
            </a:r>
            <a:endParaRPr lang="en-US" sz="3200" dirty="0">
              <a:solidFill>
                <a:srgbClr val="000000"/>
              </a:solidFill>
            </a:endParaRPr>
          </a:p>
        </p:txBody>
      </p:sp>
      <p:sp>
        <p:nvSpPr>
          <p:cNvPr id="9" name="Rounded Rectangle 8"/>
          <p:cNvSpPr/>
          <p:nvPr/>
        </p:nvSpPr>
        <p:spPr>
          <a:xfrm>
            <a:off x="6218376" y="1599400"/>
            <a:ext cx="2773224" cy="1659172"/>
          </a:xfrm>
          <a:prstGeom prst="roundRect">
            <a:avLst/>
          </a:prstGeom>
          <a:solidFill>
            <a:srgbClr val="FFFF66"/>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b="1" dirty="0">
                <a:solidFill>
                  <a:srgbClr val="000000"/>
                </a:solidFill>
              </a:rPr>
              <a:t>Before Political </a:t>
            </a:r>
          </a:p>
          <a:p>
            <a:pPr algn="ctr" eaLnBrk="1" fontAlgn="auto" hangingPunct="1">
              <a:spcBef>
                <a:spcPts val="0"/>
              </a:spcBef>
              <a:spcAft>
                <a:spcPts val="0"/>
              </a:spcAft>
            </a:pPr>
            <a:r>
              <a:rPr lang="en-US" sz="3200" b="1" dirty="0">
                <a:solidFill>
                  <a:srgbClr val="000000"/>
                </a:solidFill>
              </a:rPr>
              <a:t>Leaders</a:t>
            </a:r>
          </a:p>
          <a:p>
            <a:pPr algn="ctr" eaLnBrk="1" fontAlgn="auto" hangingPunct="1">
              <a:spcBef>
                <a:spcPts val="0"/>
              </a:spcBef>
              <a:spcAft>
                <a:spcPts val="0"/>
              </a:spcAft>
            </a:pPr>
            <a:r>
              <a:rPr lang="en-US" sz="3200" b="1" i="1" dirty="0">
                <a:solidFill>
                  <a:srgbClr val="C00000"/>
                </a:solidFill>
                <a:latin typeface="Times New Roman" panose="02020603050405020304" pitchFamily="18" charset="0"/>
                <a:cs typeface="Times New Roman" panose="02020603050405020304" pitchFamily="18" charset="0"/>
              </a:rPr>
              <a:t>Herod/Pilate</a:t>
            </a:r>
          </a:p>
        </p:txBody>
      </p:sp>
      <p:sp>
        <p:nvSpPr>
          <p:cNvPr id="10" name="TextBox 9"/>
          <p:cNvSpPr txBox="1"/>
          <p:nvPr/>
        </p:nvSpPr>
        <p:spPr>
          <a:xfrm>
            <a:off x="2286000" y="3429002"/>
            <a:ext cx="69342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srgbClr val="FFFFFF"/>
                </a:solidFill>
                <a:latin typeface="Arial Narrow"/>
                <a:ea typeface="ＭＳ Ｐゴシック" charset="0"/>
              </a:rPr>
              <a:t>             Luke 22:63-71              23:1-25</a:t>
            </a:r>
          </a:p>
        </p:txBody>
      </p:sp>
      <p:sp>
        <p:nvSpPr>
          <p:cNvPr id="12" name="Right Arrow 11"/>
          <p:cNvSpPr/>
          <p:nvPr/>
        </p:nvSpPr>
        <p:spPr>
          <a:xfrm>
            <a:off x="93260" y="3898725"/>
            <a:ext cx="2743200" cy="2328276"/>
          </a:xfrm>
          <a:prstGeom prst="rightArrow">
            <a:avLst/>
          </a:prstGeom>
          <a:solidFill>
            <a:srgbClr val="FCFAAC"/>
          </a:solid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400" dirty="0">
                <a:solidFill>
                  <a:srgbClr val="920000"/>
                </a:solidFill>
              </a:rPr>
              <a:t>Paul’s Arrest</a:t>
            </a:r>
          </a:p>
        </p:txBody>
      </p:sp>
      <p:sp>
        <p:nvSpPr>
          <p:cNvPr id="13" name="Rounded Rectangle 12"/>
          <p:cNvSpPr/>
          <p:nvPr/>
        </p:nvSpPr>
        <p:spPr>
          <a:xfrm>
            <a:off x="2950191" y="4233277"/>
            <a:ext cx="2895600" cy="1659172"/>
          </a:xfrm>
          <a:prstGeom prst="roundRect">
            <a:avLst/>
          </a:prstGeom>
          <a:solidFill>
            <a:srgbClr val="FFFF99"/>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b="1" dirty="0">
                <a:solidFill>
                  <a:srgbClr val="000000"/>
                </a:solidFill>
              </a:rPr>
              <a:t>Before religious leaders</a:t>
            </a:r>
            <a:endParaRPr lang="en-US" sz="3200" dirty="0">
              <a:solidFill>
                <a:srgbClr val="000000"/>
              </a:solidFill>
            </a:endParaRPr>
          </a:p>
        </p:txBody>
      </p:sp>
      <p:sp>
        <p:nvSpPr>
          <p:cNvPr id="14" name="Rounded Rectangle 13"/>
          <p:cNvSpPr/>
          <p:nvPr/>
        </p:nvSpPr>
        <p:spPr>
          <a:xfrm>
            <a:off x="6019800" y="4233277"/>
            <a:ext cx="3124200" cy="1659172"/>
          </a:xfrm>
          <a:prstGeom prst="roundRect">
            <a:avLst/>
          </a:prstGeom>
          <a:solidFill>
            <a:srgbClr val="FFFF66"/>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b="1" dirty="0">
                <a:solidFill>
                  <a:srgbClr val="000000"/>
                </a:solidFill>
              </a:rPr>
              <a:t>Before Political </a:t>
            </a:r>
          </a:p>
          <a:p>
            <a:pPr algn="ctr" eaLnBrk="1" fontAlgn="auto" hangingPunct="1">
              <a:spcBef>
                <a:spcPts val="0"/>
              </a:spcBef>
              <a:spcAft>
                <a:spcPts val="0"/>
              </a:spcAft>
            </a:pPr>
            <a:r>
              <a:rPr lang="en-US" sz="3200" b="1" dirty="0">
                <a:solidFill>
                  <a:srgbClr val="000000"/>
                </a:solidFill>
              </a:rPr>
              <a:t>Leaders</a:t>
            </a:r>
          </a:p>
          <a:p>
            <a:pPr algn="ctr" eaLnBrk="1" fontAlgn="auto" hangingPunct="1">
              <a:spcBef>
                <a:spcPts val="0"/>
              </a:spcBef>
              <a:spcAft>
                <a:spcPts val="0"/>
              </a:spcAft>
            </a:pPr>
            <a:r>
              <a:rPr lang="en-US" sz="2400" b="1" i="1" dirty="0">
                <a:solidFill>
                  <a:srgbClr val="860000"/>
                </a:solidFill>
                <a:latin typeface="Times New Roman" panose="02020603050405020304" pitchFamily="18" charset="0"/>
                <a:cs typeface="Times New Roman" panose="02020603050405020304" pitchFamily="18" charset="0"/>
              </a:rPr>
              <a:t>Felix/Festus/Agrippa</a:t>
            </a:r>
          </a:p>
        </p:txBody>
      </p:sp>
      <p:sp>
        <p:nvSpPr>
          <p:cNvPr id="15" name="TextBox 14"/>
          <p:cNvSpPr txBox="1"/>
          <p:nvPr/>
        </p:nvSpPr>
        <p:spPr>
          <a:xfrm>
            <a:off x="1943100" y="6111950"/>
            <a:ext cx="69342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srgbClr val="FFFFFF"/>
                </a:solidFill>
                <a:latin typeface="Arial Narrow"/>
                <a:ea typeface="ＭＳ Ｐゴシック" charset="0"/>
              </a:rPr>
              <a:t>             Acts 22:1-23:10             24:1-26:32</a:t>
            </a:r>
          </a:p>
        </p:txBody>
      </p:sp>
    </p:spTree>
    <p:extLst>
      <p:ext uri="{BB962C8B-B14F-4D97-AF65-F5344CB8AC3E}">
        <p14:creationId xmlns:p14="http://schemas.microsoft.com/office/powerpoint/2010/main" val="2176860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ircle(in)">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additive="base">
                                        <p:cTn id="1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circle(in)">
                                      <p:cBhvr>
                                        <p:cTn id="28" dur="2000"/>
                                        <p:tgtEl>
                                          <p:spTgt spid="14"/>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3" grpId="0" animBg="1"/>
      <p:bldP spid="14" grpId="0" animBg="1"/>
      <p:bldP spid="15" grpId="0"/>
    </p:bld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Flowchart: Punched Tape 1"/>
          <p:cNvSpPr/>
          <p:nvPr/>
        </p:nvSpPr>
        <p:spPr>
          <a:xfrm>
            <a:off x="247095" y="0"/>
            <a:ext cx="8686800" cy="5867400"/>
          </a:xfrm>
          <a:prstGeom prst="flowChartPunchedTape">
            <a:avLst/>
          </a:prstGeom>
          <a:solidFill>
            <a:srgbClr val="FFFF99"/>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black"/>
                </a:solidFill>
              </a:rPr>
              <a:t>Luke seeks to show that Paul’s </a:t>
            </a:r>
          </a:p>
          <a:p>
            <a:pPr algn="ctr" eaLnBrk="1" fontAlgn="auto" hangingPunct="1">
              <a:spcBef>
                <a:spcPts val="0"/>
              </a:spcBef>
              <a:spcAft>
                <a:spcPts val="0"/>
              </a:spcAft>
            </a:pPr>
            <a:r>
              <a:rPr lang="en-US" sz="4000" dirty="0">
                <a:solidFill>
                  <a:prstClr val="black"/>
                </a:solidFill>
              </a:rPr>
              <a:t>determination to fulfill the will of God by testifying in Jerusalem</a:t>
            </a:r>
          </a:p>
          <a:p>
            <a:pPr algn="ctr" eaLnBrk="1" fontAlgn="auto" hangingPunct="1">
              <a:spcBef>
                <a:spcPts val="0"/>
              </a:spcBef>
              <a:spcAft>
                <a:spcPts val="0"/>
              </a:spcAft>
            </a:pPr>
            <a:r>
              <a:rPr lang="en-US" sz="4000" dirty="0">
                <a:solidFill>
                  <a:prstClr val="black"/>
                </a:solidFill>
              </a:rPr>
              <a:t>parallels that of Christ in fulfilling </a:t>
            </a:r>
          </a:p>
          <a:p>
            <a:pPr algn="ctr" eaLnBrk="1" fontAlgn="auto" hangingPunct="1">
              <a:spcBef>
                <a:spcPts val="0"/>
              </a:spcBef>
              <a:spcAft>
                <a:spcPts val="0"/>
              </a:spcAft>
            </a:pPr>
            <a:r>
              <a:rPr lang="en-US" sz="4000" dirty="0">
                <a:solidFill>
                  <a:prstClr val="black"/>
                </a:solidFill>
              </a:rPr>
              <a:t>the will of God as a </a:t>
            </a:r>
          </a:p>
          <a:p>
            <a:pPr algn="ctr" eaLnBrk="1" fontAlgn="auto" hangingPunct="1">
              <a:spcBef>
                <a:spcPts val="0"/>
              </a:spcBef>
              <a:spcAft>
                <a:spcPts val="0"/>
              </a:spcAft>
            </a:pPr>
            <a:r>
              <a:rPr lang="en-US" sz="4000" dirty="0">
                <a:solidFill>
                  <a:prstClr val="black"/>
                </a:solidFill>
              </a:rPr>
              <a:t>Sacrifice for sin in Jerusalem.</a:t>
            </a:r>
          </a:p>
        </p:txBody>
      </p:sp>
      <p:sp>
        <p:nvSpPr>
          <p:cNvPr id="3" name="Rectangle 2"/>
          <p:cNvSpPr/>
          <p:nvPr/>
        </p:nvSpPr>
        <p:spPr>
          <a:xfrm>
            <a:off x="16" y="5857783"/>
            <a:ext cx="9124395" cy="838200"/>
          </a:xfrm>
          <a:prstGeom prst="rect">
            <a:avLst/>
          </a:prstGeom>
          <a:solidFill>
            <a:srgbClr val="A3D0EF"/>
          </a:solid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b="1" i="1" dirty="0">
                <a:solidFill>
                  <a:srgbClr val="C00000"/>
                </a:solidFill>
              </a:rPr>
              <a:t>In both cases they are rejected by the Jews</a:t>
            </a:r>
          </a:p>
        </p:txBody>
      </p:sp>
    </p:spTree>
    <p:extLst>
      <p:ext uri="{BB962C8B-B14F-4D97-AF65-F5344CB8AC3E}">
        <p14:creationId xmlns:p14="http://schemas.microsoft.com/office/powerpoint/2010/main" val="348920520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00576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ounded Rectangle 1"/>
          <p:cNvSpPr/>
          <p:nvPr/>
        </p:nvSpPr>
        <p:spPr>
          <a:xfrm>
            <a:off x="1066800" y="1524001"/>
            <a:ext cx="6934200" cy="2895600"/>
          </a:xfrm>
          <a:prstGeom prst="roundRect">
            <a:avLst/>
          </a:prstGeom>
        </p:spPr>
        <p:style>
          <a:lnRef idx="1">
            <a:schemeClr val="accent1"/>
          </a:lnRef>
          <a:fillRef idx="2">
            <a:schemeClr val="accent1"/>
          </a:fillRef>
          <a:effectRef idx="1">
            <a:schemeClr val="accent1"/>
          </a:effectRef>
          <a:fontRef idx="minor">
            <a:schemeClr val="dk1"/>
          </a:fontRef>
        </p:style>
        <p:txBody>
          <a:bodyPr lIns="91358" tIns="45679" rIns="91358" bIns="45679" rtlCol="0" anchor="ctr"/>
          <a:lstStyle/>
          <a:p>
            <a:pPr algn="ctr" eaLnBrk="1" fontAlgn="auto" hangingPunct="1">
              <a:spcBef>
                <a:spcPts val="0"/>
              </a:spcBef>
              <a:spcAft>
                <a:spcPts val="0"/>
              </a:spcAft>
            </a:pPr>
            <a:r>
              <a:rPr lang="en-US" sz="4000" b="1" dirty="0">
                <a:solidFill>
                  <a:srgbClr val="000066"/>
                </a:solidFill>
              </a:rPr>
              <a:t>Luke stops short of making a full comparison of Christ </a:t>
            </a:r>
          </a:p>
          <a:p>
            <a:pPr algn="ctr" eaLnBrk="1" fontAlgn="auto" hangingPunct="1">
              <a:spcBef>
                <a:spcPts val="0"/>
              </a:spcBef>
              <a:spcAft>
                <a:spcPts val="0"/>
              </a:spcAft>
            </a:pPr>
            <a:r>
              <a:rPr lang="en-US" sz="4000" b="1" dirty="0">
                <a:solidFill>
                  <a:srgbClr val="000066"/>
                </a:solidFill>
              </a:rPr>
              <a:t>and Paul by not recording </a:t>
            </a:r>
          </a:p>
          <a:p>
            <a:pPr algn="ctr" eaLnBrk="1" fontAlgn="auto" hangingPunct="1">
              <a:spcBef>
                <a:spcPts val="0"/>
              </a:spcBef>
              <a:spcAft>
                <a:spcPts val="0"/>
              </a:spcAft>
            </a:pPr>
            <a:r>
              <a:rPr lang="en-US" sz="4000" b="1" dirty="0">
                <a:solidFill>
                  <a:srgbClr val="000066"/>
                </a:solidFill>
              </a:rPr>
              <a:t>Paul’s death</a:t>
            </a:r>
          </a:p>
        </p:txBody>
      </p:sp>
    </p:spTree>
    <p:extLst>
      <p:ext uri="{BB962C8B-B14F-4D97-AF65-F5344CB8AC3E}">
        <p14:creationId xmlns:p14="http://schemas.microsoft.com/office/powerpoint/2010/main" val="349032654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389" y="0"/>
            <a:ext cx="9005339" cy="6781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TextBox 1"/>
          <p:cNvSpPr txBox="1"/>
          <p:nvPr/>
        </p:nvSpPr>
        <p:spPr>
          <a:xfrm>
            <a:off x="609600" y="805576"/>
            <a:ext cx="4800600" cy="2862322"/>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What is the </a:t>
            </a:r>
          </a:p>
          <a:p>
            <a:pPr eaLnBrk="1" fontAlgn="auto" hangingPunct="1">
              <a:spcBef>
                <a:spcPts val="0"/>
              </a:spcBef>
              <a:spcAft>
                <a:spcPts val="0"/>
              </a:spcAft>
            </a:pPr>
            <a:r>
              <a:rPr 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purpose of </a:t>
            </a:r>
          </a:p>
          <a:p>
            <a:pPr eaLnBrk="1" fontAlgn="auto" hangingPunct="1">
              <a:spcBef>
                <a:spcPts val="0"/>
              </a:spcBef>
              <a:spcAft>
                <a:spcPts val="0"/>
              </a:spcAft>
            </a:pPr>
            <a:r>
              <a:rPr 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Acts 27?</a:t>
            </a:r>
          </a:p>
        </p:txBody>
      </p:sp>
      <p:sp>
        <p:nvSpPr>
          <p:cNvPr id="4" name="Rounded Rectangle 3"/>
          <p:cNvSpPr/>
          <p:nvPr/>
        </p:nvSpPr>
        <p:spPr>
          <a:xfrm>
            <a:off x="4211960" y="5661248"/>
            <a:ext cx="4668416" cy="931168"/>
          </a:xfrm>
          <a:prstGeom prst="roundRect">
            <a:avLst/>
          </a:prstGeom>
          <a:solidFill>
            <a:srgbClr val="86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dirty="0">
                <a:solidFill>
                  <a:prstClr val="white"/>
                </a:solidFill>
                <a:latin typeface="Constantia"/>
              </a:rPr>
              <a:t>Ken Hornok, </a:t>
            </a:r>
            <a:r>
              <a:rPr lang="en-US" dirty="0" err="1">
                <a:solidFill>
                  <a:prstClr val="white"/>
                </a:solidFill>
                <a:latin typeface="Constantia"/>
              </a:rPr>
              <a:t>ThM</a:t>
            </a:r>
            <a:endParaRPr lang="en-US" dirty="0">
              <a:solidFill>
                <a:prstClr val="white"/>
              </a:solidFill>
              <a:latin typeface="Constantia"/>
            </a:endParaRPr>
          </a:p>
          <a:p>
            <a:pPr algn="ctr" eaLnBrk="1" fontAlgn="auto" hangingPunct="1">
              <a:spcBef>
                <a:spcPts val="0"/>
              </a:spcBef>
              <a:spcAft>
                <a:spcPts val="0"/>
              </a:spcAft>
            </a:pPr>
            <a:r>
              <a:rPr lang="en-US" dirty="0">
                <a:solidFill>
                  <a:prstClr val="white"/>
                </a:solidFill>
                <a:latin typeface="Constantia"/>
              </a:rPr>
              <a:t>©2016</a:t>
            </a:r>
          </a:p>
        </p:txBody>
      </p:sp>
    </p:spTree>
    <p:extLst>
      <p:ext uri="{BB962C8B-B14F-4D97-AF65-F5344CB8AC3E}">
        <p14:creationId xmlns:p14="http://schemas.microsoft.com/office/powerpoint/2010/main" val="91353432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9458" name="Picture 2" descr="http://carm.org/images/mappaulsjourneytorome.gi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5326" y="762001"/>
            <a:ext cx="9113113" cy="5549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47572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ounded Rectangle 1"/>
          <p:cNvSpPr/>
          <p:nvPr/>
        </p:nvSpPr>
        <p:spPr>
          <a:xfrm>
            <a:off x="160538" y="0"/>
            <a:ext cx="8763000" cy="57150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sz="3600" dirty="0">
              <a:solidFill>
                <a:srgbClr val="FFFF00"/>
              </a:solidFill>
            </a:endParaRPr>
          </a:p>
          <a:p>
            <a:pPr algn="ctr" eaLnBrk="1" fontAlgn="auto" hangingPunct="1">
              <a:spcBef>
                <a:spcPts val="0"/>
              </a:spcBef>
              <a:spcAft>
                <a:spcPts val="0"/>
              </a:spcAft>
            </a:pPr>
            <a:r>
              <a:rPr lang="en-US" sz="3600" dirty="0">
                <a:solidFill>
                  <a:srgbClr val="FFFF00"/>
                </a:solidFill>
              </a:rPr>
              <a:t>This is one of the longest chapters in the book.</a:t>
            </a:r>
          </a:p>
          <a:p>
            <a:pPr algn="ctr" eaLnBrk="1" fontAlgn="auto" hangingPunct="1">
              <a:spcBef>
                <a:spcPts val="0"/>
              </a:spcBef>
              <a:spcAft>
                <a:spcPts val="0"/>
              </a:spcAft>
            </a:pPr>
            <a:endParaRPr lang="en-US" sz="3600" dirty="0">
              <a:solidFill>
                <a:srgbClr val="FFFF00"/>
              </a:solidFill>
            </a:endParaRPr>
          </a:p>
          <a:p>
            <a:pPr algn="ctr" eaLnBrk="1" fontAlgn="auto" hangingPunct="1">
              <a:spcBef>
                <a:spcPts val="0"/>
              </a:spcBef>
              <a:spcAft>
                <a:spcPts val="0"/>
              </a:spcAft>
            </a:pPr>
            <a:r>
              <a:rPr lang="en-US" sz="3600" dirty="0">
                <a:solidFill>
                  <a:srgbClr val="FFC000"/>
                </a:solidFill>
              </a:rPr>
              <a:t>From start to finish this chapter is the story</a:t>
            </a:r>
          </a:p>
          <a:p>
            <a:pPr algn="ctr" eaLnBrk="1" fontAlgn="auto" hangingPunct="1">
              <a:spcBef>
                <a:spcPts val="0"/>
              </a:spcBef>
              <a:spcAft>
                <a:spcPts val="0"/>
              </a:spcAft>
            </a:pPr>
            <a:r>
              <a:rPr lang="en-US" sz="3600" dirty="0">
                <a:solidFill>
                  <a:srgbClr val="FFC000"/>
                </a:solidFill>
              </a:rPr>
              <a:t>of a voyage gone bad; it has nothing </a:t>
            </a:r>
          </a:p>
          <a:p>
            <a:pPr algn="ctr" eaLnBrk="1" fontAlgn="auto" hangingPunct="1">
              <a:spcBef>
                <a:spcPts val="0"/>
              </a:spcBef>
              <a:spcAft>
                <a:spcPts val="0"/>
              </a:spcAft>
            </a:pPr>
            <a:r>
              <a:rPr lang="en-US" sz="3600" dirty="0">
                <a:solidFill>
                  <a:srgbClr val="FFC000"/>
                </a:solidFill>
              </a:rPr>
              <a:t>to do with mission work or church planting, </a:t>
            </a:r>
          </a:p>
          <a:p>
            <a:pPr algn="ctr" eaLnBrk="1" fontAlgn="auto" hangingPunct="1">
              <a:spcBef>
                <a:spcPts val="0"/>
              </a:spcBef>
              <a:spcAft>
                <a:spcPts val="0"/>
              </a:spcAft>
            </a:pPr>
            <a:r>
              <a:rPr lang="en-US" sz="3600" dirty="0">
                <a:solidFill>
                  <a:srgbClr val="FFC000"/>
                </a:solidFill>
              </a:rPr>
              <a:t>as previously mentioned.</a:t>
            </a:r>
          </a:p>
          <a:p>
            <a:pPr algn="ctr" eaLnBrk="1" fontAlgn="auto" hangingPunct="1">
              <a:spcBef>
                <a:spcPts val="0"/>
              </a:spcBef>
              <a:spcAft>
                <a:spcPts val="0"/>
              </a:spcAft>
            </a:pPr>
            <a:endParaRPr lang="en-US" sz="3600" dirty="0">
              <a:solidFill>
                <a:srgbClr val="FFC000"/>
              </a:solidFill>
            </a:endParaRPr>
          </a:p>
          <a:p>
            <a:pPr algn="ctr" eaLnBrk="1" fontAlgn="auto" hangingPunct="1">
              <a:spcBef>
                <a:spcPts val="0"/>
              </a:spcBef>
              <a:spcAft>
                <a:spcPts val="0"/>
              </a:spcAft>
            </a:pPr>
            <a:r>
              <a:rPr lang="en-US" sz="4400" b="1" i="1" dirty="0">
                <a:solidFill>
                  <a:srgbClr val="FFFF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What then is the purpose of </a:t>
            </a:r>
          </a:p>
          <a:p>
            <a:pPr algn="ctr" eaLnBrk="1" fontAlgn="auto" hangingPunct="1">
              <a:spcBef>
                <a:spcPts val="0"/>
              </a:spcBef>
              <a:spcAft>
                <a:spcPts val="0"/>
              </a:spcAft>
            </a:pPr>
            <a:r>
              <a:rPr lang="en-US" sz="4400" b="1" i="1" dirty="0">
                <a:solidFill>
                  <a:srgbClr val="FFFF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this chapter?</a:t>
            </a:r>
          </a:p>
          <a:p>
            <a:pPr algn="ctr" eaLnBrk="1" fontAlgn="auto" hangingPunct="1">
              <a:spcBef>
                <a:spcPts val="0"/>
              </a:spcBef>
              <a:spcAft>
                <a:spcPts val="0"/>
              </a:spcAft>
            </a:pPr>
            <a:r>
              <a:rPr lang="en-US" sz="3600" dirty="0">
                <a:solidFill>
                  <a:srgbClr val="FFFFFF"/>
                </a:solidFill>
              </a:rPr>
              <a:t> </a:t>
            </a:r>
          </a:p>
        </p:txBody>
      </p:sp>
    </p:spTree>
    <p:extLst>
      <p:ext uri="{BB962C8B-B14F-4D97-AF65-F5344CB8AC3E}">
        <p14:creationId xmlns:p14="http://schemas.microsoft.com/office/powerpoint/2010/main" val="126841118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6658" y="-3048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 name="TextBox 2"/>
          <p:cNvSpPr txBox="1"/>
          <p:nvPr/>
        </p:nvSpPr>
        <p:spPr>
          <a:xfrm>
            <a:off x="152400" y="304815"/>
            <a:ext cx="8763000" cy="1585529"/>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srgbClr val="C00000"/>
                </a:solidFill>
                <a:latin typeface="Arial"/>
                <a:ea typeface="ＭＳ Ｐゴシック" charset="0"/>
                <a:cs typeface="Arial"/>
              </a:rPr>
              <a:t>—	</a:t>
            </a: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It shows that natural forces cannot prevent Paul from fulfilling God’s will of testifying in Rome.</a:t>
            </a:r>
          </a:p>
        </p:txBody>
      </p:sp>
      <p:sp>
        <p:nvSpPr>
          <p:cNvPr id="4" name="TextBox 3"/>
          <p:cNvSpPr txBox="1"/>
          <p:nvPr/>
        </p:nvSpPr>
        <p:spPr>
          <a:xfrm>
            <a:off x="69543" y="2399452"/>
            <a:ext cx="8880313" cy="1585529"/>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prstClr val="black"/>
                </a:solidFill>
                <a:latin typeface="Arial"/>
                <a:ea typeface="ＭＳ Ｐゴシック" charset="0"/>
                <a:cs typeface="Arial"/>
              </a:rPr>
              <a:t>—	It shows that God sovereignly protects His servants to the completion of their God-given tasks.</a:t>
            </a:r>
          </a:p>
        </p:txBody>
      </p:sp>
    </p:spTree>
    <p:extLst>
      <p:ext uri="{BB962C8B-B14F-4D97-AF65-F5344CB8AC3E}">
        <p14:creationId xmlns:p14="http://schemas.microsoft.com/office/powerpoint/2010/main" val="3015259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heel(1)">
                                      <p:cBhvr>
                                        <p:cTn id="15" dur="2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 y="-3048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 name="TextBox 2"/>
          <p:cNvSpPr txBox="1"/>
          <p:nvPr/>
        </p:nvSpPr>
        <p:spPr>
          <a:xfrm>
            <a:off x="152400" y="304815"/>
            <a:ext cx="8763000" cy="1585529"/>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srgbClr val="C00000"/>
                </a:solidFill>
                <a:latin typeface="Arial"/>
                <a:ea typeface="ＭＳ Ｐゴシック" charset="0"/>
                <a:cs typeface="Arial"/>
              </a:rPr>
              <a:t>—	</a:t>
            </a: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It shows Paul’s wisdom in practical matters of life as well as his faith and confidence in God’s protection.</a:t>
            </a:r>
          </a:p>
        </p:txBody>
      </p:sp>
      <p:sp>
        <p:nvSpPr>
          <p:cNvPr id="4" name="TextBox 3"/>
          <p:cNvSpPr txBox="1"/>
          <p:nvPr/>
        </p:nvSpPr>
        <p:spPr>
          <a:xfrm>
            <a:off x="93744" y="2209815"/>
            <a:ext cx="8880313" cy="1585529"/>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prstClr val="black"/>
                </a:solidFill>
                <a:latin typeface="Arial"/>
                <a:ea typeface="ＭＳ Ｐゴシック" charset="0"/>
                <a:cs typeface="Arial"/>
              </a:rPr>
              <a:t>—	It shows that when Paul’s counsel is disregarded, both the cargo and the ship are lost.</a:t>
            </a:r>
          </a:p>
        </p:txBody>
      </p:sp>
    </p:spTree>
    <p:extLst>
      <p:ext uri="{BB962C8B-B14F-4D97-AF65-F5344CB8AC3E}">
        <p14:creationId xmlns:p14="http://schemas.microsoft.com/office/powerpoint/2010/main" val="4044168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ircle(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p:cTn id="12" dur="10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3" dur="1000" fill="hold"/>
                                        <p:tgtEl>
                                          <p:spTgt spid="4">
                                            <p:txEl>
                                              <p:pRg st="0" end="0"/>
                                            </p:txEl>
                                          </p:spTgt>
                                        </p:tgtEl>
                                        <p:attrNameLst>
                                          <p:attrName>ppt_h</p:attrName>
                                        </p:attrNameLst>
                                      </p:cBhvr>
                                      <p:tavLst>
                                        <p:tav tm="0">
                                          <p:val>
                                            <p:fltVal val="0"/>
                                          </p:val>
                                        </p:tav>
                                        <p:tav tm="100000">
                                          <p:val>
                                            <p:strVal val="#ppt_h"/>
                                          </p:val>
                                        </p:tav>
                                      </p:tavLst>
                                    </p:anim>
                                    <p:anim calcmode="lin" valueType="num">
                                      <p:cBhvr>
                                        <p:cTn id="14" dur="1000" fill="hold"/>
                                        <p:tgtEl>
                                          <p:spTgt spid="4">
                                            <p:txEl>
                                              <p:pRg st="0" end="0"/>
                                            </p:txEl>
                                          </p:spTgt>
                                        </p:tgtEl>
                                        <p:attrNameLst>
                                          <p:attrName>style.rotation</p:attrName>
                                        </p:attrNameLst>
                                      </p:cBhvr>
                                      <p:tavLst>
                                        <p:tav tm="0">
                                          <p:val>
                                            <p:fltVal val="90"/>
                                          </p:val>
                                        </p:tav>
                                        <p:tav tm="100000">
                                          <p:val>
                                            <p:fltVal val="0"/>
                                          </p:val>
                                        </p:tav>
                                      </p:tavLst>
                                    </p:anim>
                                    <p:animEffect transition="in" filter="fade">
                                      <p:cBhvr>
                                        <p:cTn id="15"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 y="-1524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4" name="TextBox 3"/>
          <p:cNvSpPr txBox="1"/>
          <p:nvPr/>
        </p:nvSpPr>
        <p:spPr>
          <a:xfrm>
            <a:off x="2" y="116642"/>
            <a:ext cx="8880313" cy="4031790"/>
          </a:xfrm>
          <a:prstGeom prst="rect">
            <a:avLst/>
          </a:prstGeom>
          <a:noFill/>
        </p:spPr>
        <p:txBody>
          <a:bodyPr wrap="square" lIns="91358" tIns="45679" rIns="91358" bIns="45679" rtlCol="0">
            <a:spAutoFit/>
          </a:bodyPr>
          <a:lstStyle/>
          <a:p>
            <a:pPr marL="628096" indent="-628096" eaLnBrk="1" fontAlgn="auto" hangingPunct="1">
              <a:spcBef>
                <a:spcPts val="0"/>
              </a:spcBef>
              <a:spcAft>
                <a:spcPts val="0"/>
              </a:spcAft>
            </a:pPr>
            <a:r>
              <a:rPr lang="en-US" sz="3200" b="1" dirty="0">
                <a:solidFill>
                  <a:srgbClr val="462300"/>
                </a:solidFill>
                <a:latin typeface="Arial"/>
                <a:ea typeface="ＭＳ Ｐゴシック" charset="0"/>
                <a:cs typeface="Arial"/>
              </a:rPr>
              <a:t>—	Paul is Luke’s hero, and he presents Paul</a:t>
            </a:r>
          </a:p>
          <a:p>
            <a:pPr marL="628096" indent="-628096" eaLnBrk="1" fontAlgn="auto" hangingPunct="1">
              <a:spcBef>
                <a:spcPts val="0"/>
              </a:spcBef>
              <a:spcAft>
                <a:spcPts val="0"/>
              </a:spcAft>
            </a:pPr>
            <a:r>
              <a:rPr lang="en-US" sz="3200" b="1" dirty="0">
                <a:solidFill>
                  <a:srgbClr val="462300"/>
                </a:solidFill>
                <a:latin typeface="Arial"/>
                <a:ea typeface="ＭＳ Ｐゴシック" charset="0"/>
                <a:cs typeface="Arial"/>
              </a:rPr>
              <a:t>        as an Apostle (like Peter) whom God is 	using and who can be trusted.</a:t>
            </a:r>
          </a:p>
          <a:p>
            <a:pPr marL="628096" indent="-628096" algn="ctr" eaLnBrk="1" fontAlgn="auto" hangingPunct="1">
              <a:spcBef>
                <a:spcPts val="0"/>
              </a:spcBef>
              <a:spcAft>
                <a:spcPts val="0"/>
              </a:spcAft>
            </a:pPr>
            <a:r>
              <a:rPr lang="en-US" sz="3200" b="1" dirty="0">
                <a:solidFill>
                  <a:srgbClr val="462300"/>
                </a:solidFill>
                <a:latin typeface="Arial"/>
                <a:ea typeface="ＭＳ Ｐゴシック" charset="0"/>
                <a:cs typeface="Arial"/>
              </a:rPr>
              <a:t>Luke’s intended conclusion</a:t>
            </a:r>
            <a:r>
              <a:rPr lang="en-US" sz="3200" b="1" dirty="0">
                <a:solidFill>
                  <a:srgbClr val="462300"/>
                </a:solidFill>
                <a:latin typeface="Arial"/>
                <a:ea typeface="ＭＳ Ｐゴシック" charset="0"/>
                <a:cs typeface="Arial"/>
                <a:sym typeface="Wingdings" panose="05000000000000000000" pitchFamily="2" charset="2"/>
              </a:rPr>
              <a:t>:</a:t>
            </a:r>
            <a:endParaRPr lang="en-US" sz="3200" b="1" dirty="0">
              <a:solidFill>
                <a:srgbClr val="462300"/>
              </a:solidFill>
              <a:latin typeface="Arial"/>
              <a:ea typeface="ＭＳ Ｐゴシック" charset="0"/>
              <a:cs typeface="Arial"/>
            </a:endParaRP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One does well to follow Paul’s</a:t>
            </a: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example because he is Christ-like.</a:t>
            </a: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One does well to heed and study Paul’s</a:t>
            </a: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letters because they are from God.</a:t>
            </a:r>
          </a:p>
        </p:txBody>
      </p:sp>
    </p:spTree>
    <p:extLst>
      <p:ext uri="{BB962C8B-B14F-4D97-AF65-F5344CB8AC3E}">
        <p14:creationId xmlns:p14="http://schemas.microsoft.com/office/powerpoint/2010/main" val="1483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p:cTn id="12"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4">
                                            <p:txEl>
                                              <p:pRg st="1" end="1"/>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p:cTn id="17"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6" presetClass="entr" presetSubtype="0" fill="hold" nodeType="clickEffect">
                                  <p:stCondLst>
                                    <p:cond delay="0"/>
                                  </p:stCondLst>
                                  <p:childTnLst>
                                    <p:set>
                                      <p:cBhvr>
                                        <p:cTn id="23" dur="1" fill="hold">
                                          <p:stCondLst>
                                            <p:cond delay="0"/>
                                          </p:stCondLst>
                                        </p:cTn>
                                        <p:tgtEl>
                                          <p:spTgt spid="4">
                                            <p:txEl>
                                              <p:pRg st="3" end="3"/>
                                            </p:txEl>
                                          </p:spTgt>
                                        </p:tgtEl>
                                        <p:attrNameLst>
                                          <p:attrName>style.visibility</p:attrName>
                                        </p:attrNameLst>
                                      </p:cBhvr>
                                      <p:to>
                                        <p:strVal val="visible"/>
                                      </p:to>
                                    </p:set>
                                    <p:animEffect transition="in" filter="wipe(down)">
                                      <p:cBhvr>
                                        <p:cTn id="24" dur="580">
                                          <p:stCondLst>
                                            <p:cond delay="0"/>
                                          </p:stCondLst>
                                        </p:cTn>
                                        <p:tgtEl>
                                          <p:spTgt spid="4">
                                            <p:txEl>
                                              <p:pRg st="3" end="3"/>
                                            </p:txEl>
                                          </p:spTgt>
                                        </p:tgtEl>
                                      </p:cBhvr>
                                    </p:animEffect>
                                    <p:anim calcmode="lin" valueType="num">
                                      <p:cBhvr>
                                        <p:cTn id="25" dur="1822" tmFilter="0,0; 0.14,0.36; 0.43,0.73; 0.71,0.91; 1.0,1.0">
                                          <p:stCondLst>
                                            <p:cond delay="0"/>
                                          </p:stCondLst>
                                        </p:cTn>
                                        <p:tgtEl>
                                          <p:spTgt spid="4">
                                            <p:txEl>
                                              <p:pRg st="3" end="3"/>
                                            </p:txEl>
                                          </p:spTgt>
                                        </p:tgtEl>
                                        <p:attrNameLst>
                                          <p:attrName>ppt_x</p:attrName>
                                        </p:attrNameLst>
                                      </p:cBhvr>
                                      <p:tavLst>
                                        <p:tav tm="0">
                                          <p:val>
                                            <p:strVal val="#ppt_x-0.25"/>
                                          </p:val>
                                        </p:tav>
                                        <p:tav tm="100000">
                                          <p:val>
                                            <p:strVal val="#ppt_x"/>
                                          </p:val>
                                        </p:tav>
                                      </p:tavLst>
                                    </p:anim>
                                    <p:anim calcmode="lin" valueType="num">
                                      <p:cBhvr>
                                        <p:cTn id="26" dur="664" tmFilter="0.0,0.0; 0.25,0.07; 0.50,0.2; 0.75,0.467; 1.0,1.0">
                                          <p:stCondLst>
                                            <p:cond delay="0"/>
                                          </p:stCondLst>
                                        </p:cTn>
                                        <p:tgtEl>
                                          <p:spTgt spid="4">
                                            <p:txEl>
                                              <p:pRg st="3" end="3"/>
                                            </p:txEl>
                                          </p:spTgt>
                                        </p:tgtEl>
                                        <p:attrNameLst>
                                          <p:attrName>ppt_y</p:attrName>
                                        </p:attrNameLst>
                                      </p:cBhvr>
                                      <p:tavLst>
                                        <p:tav tm="0" fmla="#ppt_y-sin(pi*$)/3">
                                          <p:val>
                                            <p:fltVal val="0.5"/>
                                          </p:val>
                                        </p:tav>
                                        <p:tav tm="100000">
                                          <p:val>
                                            <p:fltVal val="1"/>
                                          </p:val>
                                        </p:tav>
                                      </p:tavLst>
                                    </p:anim>
                                    <p:anim calcmode="lin" valueType="num">
                                      <p:cBhvr>
                                        <p:cTn id="27" dur="664" tmFilter="0, 0; 0.125,0.2665; 0.25,0.4; 0.375,0.465; 0.5,0.5;  0.625,0.535; 0.75,0.6; 0.875,0.7335; 1,1">
                                          <p:stCondLst>
                                            <p:cond delay="664"/>
                                          </p:stCondLst>
                                        </p:cTn>
                                        <p:tgtEl>
                                          <p:spTgt spid="4">
                                            <p:txEl>
                                              <p:pRg st="3" end="3"/>
                                            </p:txEl>
                                          </p:spTgt>
                                        </p:tgtEl>
                                        <p:attrNameLst>
                                          <p:attrName>ppt_y</p:attrName>
                                        </p:attrNameLst>
                                      </p:cBhvr>
                                      <p:tavLst>
                                        <p:tav tm="0" fmla="#ppt_y-sin(pi*$)/9">
                                          <p:val>
                                            <p:fltVal val="0"/>
                                          </p:val>
                                        </p:tav>
                                        <p:tav tm="100000">
                                          <p:val>
                                            <p:fltVal val="1"/>
                                          </p:val>
                                        </p:tav>
                                      </p:tavLst>
                                    </p:anim>
                                    <p:anim calcmode="lin" valueType="num">
                                      <p:cBhvr>
                                        <p:cTn id="28" dur="332" tmFilter="0, 0; 0.125,0.2665; 0.25,0.4; 0.375,0.465; 0.5,0.5;  0.625,0.535; 0.75,0.6; 0.875,0.7335; 1,1">
                                          <p:stCondLst>
                                            <p:cond delay="1324"/>
                                          </p:stCondLst>
                                        </p:cTn>
                                        <p:tgtEl>
                                          <p:spTgt spid="4">
                                            <p:txEl>
                                              <p:pRg st="3" end="3"/>
                                            </p:txEl>
                                          </p:spTgt>
                                        </p:tgtEl>
                                        <p:attrNameLst>
                                          <p:attrName>ppt_y</p:attrName>
                                        </p:attrNameLst>
                                      </p:cBhvr>
                                      <p:tavLst>
                                        <p:tav tm="0" fmla="#ppt_y-sin(pi*$)/27">
                                          <p:val>
                                            <p:fltVal val="0"/>
                                          </p:val>
                                        </p:tav>
                                        <p:tav tm="100000">
                                          <p:val>
                                            <p:fltVal val="1"/>
                                          </p:val>
                                        </p:tav>
                                      </p:tavLst>
                                    </p:anim>
                                    <p:anim calcmode="lin" valueType="num">
                                      <p:cBhvr>
                                        <p:cTn id="29" dur="164" tmFilter="0, 0; 0.125,0.2665; 0.25,0.4; 0.375,0.465; 0.5,0.5;  0.625,0.535; 0.75,0.6; 0.875,0.7335; 1,1">
                                          <p:stCondLst>
                                            <p:cond delay="1656"/>
                                          </p:stCondLst>
                                        </p:cTn>
                                        <p:tgtEl>
                                          <p:spTgt spid="4">
                                            <p:txEl>
                                              <p:pRg st="3" end="3"/>
                                            </p:txEl>
                                          </p:spTgt>
                                        </p:tgtEl>
                                        <p:attrNameLst>
                                          <p:attrName>ppt_y</p:attrName>
                                        </p:attrNameLst>
                                      </p:cBhvr>
                                      <p:tavLst>
                                        <p:tav tm="0" fmla="#ppt_y-sin(pi*$)/81">
                                          <p:val>
                                            <p:fltVal val="0"/>
                                          </p:val>
                                        </p:tav>
                                        <p:tav tm="100000">
                                          <p:val>
                                            <p:fltVal val="1"/>
                                          </p:val>
                                        </p:tav>
                                      </p:tavLst>
                                    </p:anim>
                                    <p:animScale>
                                      <p:cBhvr>
                                        <p:cTn id="30" dur="26">
                                          <p:stCondLst>
                                            <p:cond delay="650"/>
                                          </p:stCondLst>
                                        </p:cTn>
                                        <p:tgtEl>
                                          <p:spTgt spid="4">
                                            <p:txEl>
                                              <p:pRg st="3" end="3"/>
                                            </p:txEl>
                                          </p:spTgt>
                                        </p:tgtEl>
                                      </p:cBhvr>
                                      <p:to x="100000" y="60000"/>
                                    </p:animScale>
                                    <p:animScale>
                                      <p:cBhvr>
                                        <p:cTn id="31" dur="166" decel="50000">
                                          <p:stCondLst>
                                            <p:cond delay="676"/>
                                          </p:stCondLst>
                                        </p:cTn>
                                        <p:tgtEl>
                                          <p:spTgt spid="4">
                                            <p:txEl>
                                              <p:pRg st="3" end="3"/>
                                            </p:txEl>
                                          </p:spTgt>
                                        </p:tgtEl>
                                      </p:cBhvr>
                                      <p:to x="100000" y="100000"/>
                                    </p:animScale>
                                    <p:animScale>
                                      <p:cBhvr>
                                        <p:cTn id="32" dur="26">
                                          <p:stCondLst>
                                            <p:cond delay="1312"/>
                                          </p:stCondLst>
                                        </p:cTn>
                                        <p:tgtEl>
                                          <p:spTgt spid="4">
                                            <p:txEl>
                                              <p:pRg st="3" end="3"/>
                                            </p:txEl>
                                          </p:spTgt>
                                        </p:tgtEl>
                                      </p:cBhvr>
                                      <p:to x="100000" y="80000"/>
                                    </p:animScale>
                                    <p:animScale>
                                      <p:cBhvr>
                                        <p:cTn id="33" dur="166" decel="50000">
                                          <p:stCondLst>
                                            <p:cond delay="1338"/>
                                          </p:stCondLst>
                                        </p:cTn>
                                        <p:tgtEl>
                                          <p:spTgt spid="4">
                                            <p:txEl>
                                              <p:pRg st="3" end="3"/>
                                            </p:txEl>
                                          </p:spTgt>
                                        </p:tgtEl>
                                      </p:cBhvr>
                                      <p:to x="100000" y="100000"/>
                                    </p:animScale>
                                    <p:animScale>
                                      <p:cBhvr>
                                        <p:cTn id="34" dur="26">
                                          <p:stCondLst>
                                            <p:cond delay="1642"/>
                                          </p:stCondLst>
                                        </p:cTn>
                                        <p:tgtEl>
                                          <p:spTgt spid="4">
                                            <p:txEl>
                                              <p:pRg st="3" end="3"/>
                                            </p:txEl>
                                          </p:spTgt>
                                        </p:tgtEl>
                                      </p:cBhvr>
                                      <p:to x="100000" y="90000"/>
                                    </p:animScale>
                                    <p:animScale>
                                      <p:cBhvr>
                                        <p:cTn id="35" dur="166" decel="50000">
                                          <p:stCondLst>
                                            <p:cond delay="1668"/>
                                          </p:stCondLst>
                                        </p:cTn>
                                        <p:tgtEl>
                                          <p:spTgt spid="4">
                                            <p:txEl>
                                              <p:pRg st="3" end="3"/>
                                            </p:txEl>
                                          </p:spTgt>
                                        </p:tgtEl>
                                      </p:cBhvr>
                                      <p:to x="100000" y="100000"/>
                                    </p:animScale>
                                    <p:animScale>
                                      <p:cBhvr>
                                        <p:cTn id="36" dur="26">
                                          <p:stCondLst>
                                            <p:cond delay="1808"/>
                                          </p:stCondLst>
                                        </p:cTn>
                                        <p:tgtEl>
                                          <p:spTgt spid="4">
                                            <p:txEl>
                                              <p:pRg st="3" end="3"/>
                                            </p:txEl>
                                          </p:spTgt>
                                        </p:tgtEl>
                                      </p:cBhvr>
                                      <p:to x="100000" y="95000"/>
                                    </p:animScale>
                                    <p:animScale>
                                      <p:cBhvr>
                                        <p:cTn id="37" dur="166" decel="50000">
                                          <p:stCondLst>
                                            <p:cond delay="1834"/>
                                          </p:stCondLst>
                                        </p:cTn>
                                        <p:tgtEl>
                                          <p:spTgt spid="4">
                                            <p:txEl>
                                              <p:pRg st="3" end="3"/>
                                            </p:txEl>
                                          </p:spTgt>
                                        </p:tgtEl>
                                      </p:cBhvr>
                                      <p:to x="100000" y="100000"/>
                                    </p:animScale>
                                  </p:childTnLst>
                                </p:cTn>
                              </p:par>
                            </p:childTnLst>
                          </p:cTn>
                        </p:par>
                      </p:childTnLst>
                    </p:cTn>
                  </p:par>
                  <p:par>
                    <p:cTn id="38" fill="hold">
                      <p:stCondLst>
                        <p:cond delay="indefinite"/>
                      </p:stCondLst>
                      <p:childTnLst>
                        <p:par>
                          <p:cTn id="39" fill="hold">
                            <p:stCondLst>
                              <p:cond delay="0"/>
                            </p:stCondLst>
                            <p:childTnLst>
                              <p:par>
                                <p:cTn id="40" presetID="26" presetClass="entr" presetSubtype="0" fill="hold" nodeType="clickEffect">
                                  <p:stCondLst>
                                    <p:cond delay="0"/>
                                  </p:stCondLst>
                                  <p:childTnLst>
                                    <p:set>
                                      <p:cBhvr>
                                        <p:cTn id="41" dur="1" fill="hold">
                                          <p:stCondLst>
                                            <p:cond delay="0"/>
                                          </p:stCondLst>
                                        </p:cTn>
                                        <p:tgtEl>
                                          <p:spTgt spid="4">
                                            <p:txEl>
                                              <p:pRg st="4" end="4"/>
                                            </p:txEl>
                                          </p:spTgt>
                                        </p:tgtEl>
                                        <p:attrNameLst>
                                          <p:attrName>style.visibility</p:attrName>
                                        </p:attrNameLst>
                                      </p:cBhvr>
                                      <p:to>
                                        <p:strVal val="visible"/>
                                      </p:to>
                                    </p:set>
                                    <p:animEffect transition="in" filter="wipe(down)">
                                      <p:cBhvr>
                                        <p:cTn id="42" dur="580">
                                          <p:stCondLst>
                                            <p:cond delay="0"/>
                                          </p:stCondLst>
                                        </p:cTn>
                                        <p:tgtEl>
                                          <p:spTgt spid="4">
                                            <p:txEl>
                                              <p:pRg st="4" end="4"/>
                                            </p:txEl>
                                          </p:spTgt>
                                        </p:tgtEl>
                                      </p:cBhvr>
                                    </p:animEffect>
                                    <p:anim calcmode="lin" valueType="num">
                                      <p:cBhvr>
                                        <p:cTn id="43" dur="1822" tmFilter="0,0; 0.14,0.36; 0.43,0.73; 0.71,0.91; 1.0,1.0">
                                          <p:stCondLst>
                                            <p:cond delay="0"/>
                                          </p:stCondLst>
                                        </p:cTn>
                                        <p:tgtEl>
                                          <p:spTgt spid="4">
                                            <p:txEl>
                                              <p:pRg st="4" end="4"/>
                                            </p:txEl>
                                          </p:spTgt>
                                        </p:tgtEl>
                                        <p:attrNameLst>
                                          <p:attrName>ppt_x</p:attrName>
                                        </p:attrNameLst>
                                      </p:cBhvr>
                                      <p:tavLst>
                                        <p:tav tm="0">
                                          <p:val>
                                            <p:strVal val="#ppt_x-0.25"/>
                                          </p:val>
                                        </p:tav>
                                        <p:tav tm="100000">
                                          <p:val>
                                            <p:strVal val="#ppt_x"/>
                                          </p:val>
                                        </p:tav>
                                      </p:tavLst>
                                    </p:anim>
                                    <p:anim calcmode="lin" valueType="num">
                                      <p:cBhvr>
                                        <p:cTn id="44" dur="664" tmFilter="0.0,0.0; 0.25,0.07; 0.50,0.2; 0.75,0.467; 1.0,1.0">
                                          <p:stCondLst>
                                            <p:cond delay="0"/>
                                          </p:stCondLst>
                                        </p:cTn>
                                        <p:tgtEl>
                                          <p:spTgt spid="4">
                                            <p:txEl>
                                              <p:pRg st="4" end="4"/>
                                            </p:txEl>
                                          </p:spTgt>
                                        </p:tgtEl>
                                        <p:attrNameLst>
                                          <p:attrName>ppt_y</p:attrName>
                                        </p:attrNameLst>
                                      </p:cBhvr>
                                      <p:tavLst>
                                        <p:tav tm="0" fmla="#ppt_y-sin(pi*$)/3">
                                          <p:val>
                                            <p:fltVal val="0.5"/>
                                          </p:val>
                                        </p:tav>
                                        <p:tav tm="100000">
                                          <p:val>
                                            <p:fltVal val="1"/>
                                          </p:val>
                                        </p:tav>
                                      </p:tavLst>
                                    </p:anim>
                                    <p:anim calcmode="lin" valueType="num">
                                      <p:cBhvr>
                                        <p:cTn id="45" dur="664" tmFilter="0, 0; 0.125,0.2665; 0.25,0.4; 0.375,0.465; 0.5,0.5;  0.625,0.535; 0.75,0.6; 0.875,0.7335; 1,1">
                                          <p:stCondLst>
                                            <p:cond delay="664"/>
                                          </p:stCondLst>
                                        </p:cTn>
                                        <p:tgtEl>
                                          <p:spTgt spid="4">
                                            <p:txEl>
                                              <p:pRg st="4" end="4"/>
                                            </p:txEl>
                                          </p:spTgt>
                                        </p:tgtEl>
                                        <p:attrNameLst>
                                          <p:attrName>ppt_y</p:attrName>
                                        </p:attrNameLst>
                                      </p:cBhvr>
                                      <p:tavLst>
                                        <p:tav tm="0" fmla="#ppt_y-sin(pi*$)/9">
                                          <p:val>
                                            <p:fltVal val="0"/>
                                          </p:val>
                                        </p:tav>
                                        <p:tav tm="100000">
                                          <p:val>
                                            <p:fltVal val="1"/>
                                          </p:val>
                                        </p:tav>
                                      </p:tavLst>
                                    </p:anim>
                                    <p:anim calcmode="lin" valueType="num">
                                      <p:cBhvr>
                                        <p:cTn id="46" dur="332" tmFilter="0, 0; 0.125,0.2665; 0.25,0.4; 0.375,0.465; 0.5,0.5;  0.625,0.535; 0.75,0.6; 0.875,0.7335; 1,1">
                                          <p:stCondLst>
                                            <p:cond delay="1324"/>
                                          </p:stCondLst>
                                        </p:cTn>
                                        <p:tgtEl>
                                          <p:spTgt spid="4">
                                            <p:txEl>
                                              <p:pRg st="4" end="4"/>
                                            </p:txEl>
                                          </p:spTgt>
                                        </p:tgtEl>
                                        <p:attrNameLst>
                                          <p:attrName>ppt_y</p:attrName>
                                        </p:attrNameLst>
                                      </p:cBhvr>
                                      <p:tavLst>
                                        <p:tav tm="0" fmla="#ppt_y-sin(pi*$)/27">
                                          <p:val>
                                            <p:fltVal val="0"/>
                                          </p:val>
                                        </p:tav>
                                        <p:tav tm="100000">
                                          <p:val>
                                            <p:fltVal val="1"/>
                                          </p:val>
                                        </p:tav>
                                      </p:tavLst>
                                    </p:anim>
                                    <p:anim calcmode="lin" valueType="num">
                                      <p:cBhvr>
                                        <p:cTn id="47" dur="164" tmFilter="0, 0; 0.125,0.2665; 0.25,0.4; 0.375,0.465; 0.5,0.5;  0.625,0.535; 0.75,0.6; 0.875,0.7335; 1,1">
                                          <p:stCondLst>
                                            <p:cond delay="1656"/>
                                          </p:stCondLst>
                                        </p:cTn>
                                        <p:tgtEl>
                                          <p:spTgt spid="4">
                                            <p:txEl>
                                              <p:pRg st="4" end="4"/>
                                            </p:txEl>
                                          </p:spTgt>
                                        </p:tgtEl>
                                        <p:attrNameLst>
                                          <p:attrName>ppt_y</p:attrName>
                                        </p:attrNameLst>
                                      </p:cBhvr>
                                      <p:tavLst>
                                        <p:tav tm="0" fmla="#ppt_y-sin(pi*$)/81">
                                          <p:val>
                                            <p:fltVal val="0"/>
                                          </p:val>
                                        </p:tav>
                                        <p:tav tm="100000">
                                          <p:val>
                                            <p:fltVal val="1"/>
                                          </p:val>
                                        </p:tav>
                                      </p:tavLst>
                                    </p:anim>
                                    <p:animScale>
                                      <p:cBhvr>
                                        <p:cTn id="48" dur="26">
                                          <p:stCondLst>
                                            <p:cond delay="650"/>
                                          </p:stCondLst>
                                        </p:cTn>
                                        <p:tgtEl>
                                          <p:spTgt spid="4">
                                            <p:txEl>
                                              <p:pRg st="4" end="4"/>
                                            </p:txEl>
                                          </p:spTgt>
                                        </p:tgtEl>
                                      </p:cBhvr>
                                      <p:to x="100000" y="60000"/>
                                    </p:animScale>
                                    <p:animScale>
                                      <p:cBhvr>
                                        <p:cTn id="49" dur="166" decel="50000">
                                          <p:stCondLst>
                                            <p:cond delay="676"/>
                                          </p:stCondLst>
                                        </p:cTn>
                                        <p:tgtEl>
                                          <p:spTgt spid="4">
                                            <p:txEl>
                                              <p:pRg st="4" end="4"/>
                                            </p:txEl>
                                          </p:spTgt>
                                        </p:tgtEl>
                                      </p:cBhvr>
                                      <p:to x="100000" y="100000"/>
                                    </p:animScale>
                                    <p:animScale>
                                      <p:cBhvr>
                                        <p:cTn id="50" dur="26">
                                          <p:stCondLst>
                                            <p:cond delay="1312"/>
                                          </p:stCondLst>
                                        </p:cTn>
                                        <p:tgtEl>
                                          <p:spTgt spid="4">
                                            <p:txEl>
                                              <p:pRg st="4" end="4"/>
                                            </p:txEl>
                                          </p:spTgt>
                                        </p:tgtEl>
                                      </p:cBhvr>
                                      <p:to x="100000" y="80000"/>
                                    </p:animScale>
                                    <p:animScale>
                                      <p:cBhvr>
                                        <p:cTn id="51" dur="166" decel="50000">
                                          <p:stCondLst>
                                            <p:cond delay="1338"/>
                                          </p:stCondLst>
                                        </p:cTn>
                                        <p:tgtEl>
                                          <p:spTgt spid="4">
                                            <p:txEl>
                                              <p:pRg st="4" end="4"/>
                                            </p:txEl>
                                          </p:spTgt>
                                        </p:tgtEl>
                                      </p:cBhvr>
                                      <p:to x="100000" y="100000"/>
                                    </p:animScale>
                                    <p:animScale>
                                      <p:cBhvr>
                                        <p:cTn id="52" dur="26">
                                          <p:stCondLst>
                                            <p:cond delay="1642"/>
                                          </p:stCondLst>
                                        </p:cTn>
                                        <p:tgtEl>
                                          <p:spTgt spid="4">
                                            <p:txEl>
                                              <p:pRg st="4" end="4"/>
                                            </p:txEl>
                                          </p:spTgt>
                                        </p:tgtEl>
                                      </p:cBhvr>
                                      <p:to x="100000" y="90000"/>
                                    </p:animScale>
                                    <p:animScale>
                                      <p:cBhvr>
                                        <p:cTn id="53" dur="166" decel="50000">
                                          <p:stCondLst>
                                            <p:cond delay="1668"/>
                                          </p:stCondLst>
                                        </p:cTn>
                                        <p:tgtEl>
                                          <p:spTgt spid="4">
                                            <p:txEl>
                                              <p:pRg st="4" end="4"/>
                                            </p:txEl>
                                          </p:spTgt>
                                        </p:tgtEl>
                                      </p:cBhvr>
                                      <p:to x="100000" y="100000"/>
                                    </p:animScale>
                                    <p:animScale>
                                      <p:cBhvr>
                                        <p:cTn id="54" dur="26">
                                          <p:stCondLst>
                                            <p:cond delay="1808"/>
                                          </p:stCondLst>
                                        </p:cTn>
                                        <p:tgtEl>
                                          <p:spTgt spid="4">
                                            <p:txEl>
                                              <p:pRg st="4" end="4"/>
                                            </p:txEl>
                                          </p:spTgt>
                                        </p:tgtEl>
                                      </p:cBhvr>
                                      <p:to x="100000" y="95000"/>
                                    </p:animScale>
                                    <p:animScale>
                                      <p:cBhvr>
                                        <p:cTn id="55" dur="166" decel="50000">
                                          <p:stCondLst>
                                            <p:cond delay="1834"/>
                                          </p:stCondLst>
                                        </p:cTn>
                                        <p:tgtEl>
                                          <p:spTgt spid="4">
                                            <p:txEl>
                                              <p:pRg st="4" end="4"/>
                                            </p:txEl>
                                          </p:spTgt>
                                        </p:tgtEl>
                                      </p:cBhvr>
                                      <p:to x="100000" y="100000"/>
                                    </p:animScale>
                                  </p:childTnLst>
                                </p:cTn>
                              </p:par>
                              <p:par>
                                <p:cTn id="56" presetID="26" presetClass="entr" presetSubtype="0" fill="hold" nodeType="withEffect">
                                  <p:stCondLst>
                                    <p:cond delay="0"/>
                                  </p:stCondLst>
                                  <p:childTnLst>
                                    <p:set>
                                      <p:cBhvr>
                                        <p:cTn id="57" dur="1" fill="hold">
                                          <p:stCondLst>
                                            <p:cond delay="0"/>
                                          </p:stCondLst>
                                        </p:cTn>
                                        <p:tgtEl>
                                          <p:spTgt spid="4">
                                            <p:txEl>
                                              <p:pRg st="5" end="5"/>
                                            </p:txEl>
                                          </p:spTgt>
                                        </p:tgtEl>
                                        <p:attrNameLst>
                                          <p:attrName>style.visibility</p:attrName>
                                        </p:attrNameLst>
                                      </p:cBhvr>
                                      <p:to>
                                        <p:strVal val="visible"/>
                                      </p:to>
                                    </p:set>
                                    <p:animEffect transition="in" filter="wipe(down)">
                                      <p:cBhvr>
                                        <p:cTn id="58" dur="580">
                                          <p:stCondLst>
                                            <p:cond delay="0"/>
                                          </p:stCondLst>
                                        </p:cTn>
                                        <p:tgtEl>
                                          <p:spTgt spid="4">
                                            <p:txEl>
                                              <p:pRg st="5" end="5"/>
                                            </p:txEl>
                                          </p:spTgt>
                                        </p:tgtEl>
                                      </p:cBhvr>
                                    </p:animEffect>
                                    <p:anim calcmode="lin" valueType="num">
                                      <p:cBhvr>
                                        <p:cTn id="59" dur="1822" tmFilter="0,0; 0.14,0.36; 0.43,0.73; 0.71,0.91; 1.0,1.0">
                                          <p:stCondLst>
                                            <p:cond delay="0"/>
                                          </p:stCondLst>
                                        </p:cTn>
                                        <p:tgtEl>
                                          <p:spTgt spid="4">
                                            <p:txEl>
                                              <p:pRg st="5" end="5"/>
                                            </p:txEl>
                                          </p:spTgt>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4">
                                            <p:txEl>
                                              <p:pRg st="5" end="5"/>
                                            </p:txEl>
                                          </p:spTgt>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4">
                                            <p:txEl>
                                              <p:pRg st="5" end="5"/>
                                            </p:txEl>
                                          </p:spTgt>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4">
                                            <p:txEl>
                                              <p:pRg st="5" end="5"/>
                                            </p:txEl>
                                          </p:spTgt>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4">
                                            <p:txEl>
                                              <p:pRg st="5" end="5"/>
                                            </p:txEl>
                                          </p:spTgt>
                                        </p:tgtEl>
                                        <p:attrNameLst>
                                          <p:attrName>ppt_y</p:attrName>
                                        </p:attrNameLst>
                                      </p:cBhvr>
                                      <p:tavLst>
                                        <p:tav tm="0" fmla="#ppt_y-sin(pi*$)/81">
                                          <p:val>
                                            <p:fltVal val="0"/>
                                          </p:val>
                                        </p:tav>
                                        <p:tav tm="100000">
                                          <p:val>
                                            <p:fltVal val="1"/>
                                          </p:val>
                                        </p:tav>
                                      </p:tavLst>
                                    </p:anim>
                                    <p:animScale>
                                      <p:cBhvr>
                                        <p:cTn id="64" dur="26">
                                          <p:stCondLst>
                                            <p:cond delay="650"/>
                                          </p:stCondLst>
                                        </p:cTn>
                                        <p:tgtEl>
                                          <p:spTgt spid="4">
                                            <p:txEl>
                                              <p:pRg st="5" end="5"/>
                                            </p:txEl>
                                          </p:spTgt>
                                        </p:tgtEl>
                                      </p:cBhvr>
                                      <p:to x="100000" y="60000"/>
                                    </p:animScale>
                                    <p:animScale>
                                      <p:cBhvr>
                                        <p:cTn id="65" dur="166" decel="50000">
                                          <p:stCondLst>
                                            <p:cond delay="676"/>
                                          </p:stCondLst>
                                        </p:cTn>
                                        <p:tgtEl>
                                          <p:spTgt spid="4">
                                            <p:txEl>
                                              <p:pRg st="5" end="5"/>
                                            </p:txEl>
                                          </p:spTgt>
                                        </p:tgtEl>
                                      </p:cBhvr>
                                      <p:to x="100000" y="100000"/>
                                    </p:animScale>
                                    <p:animScale>
                                      <p:cBhvr>
                                        <p:cTn id="66" dur="26">
                                          <p:stCondLst>
                                            <p:cond delay="1312"/>
                                          </p:stCondLst>
                                        </p:cTn>
                                        <p:tgtEl>
                                          <p:spTgt spid="4">
                                            <p:txEl>
                                              <p:pRg st="5" end="5"/>
                                            </p:txEl>
                                          </p:spTgt>
                                        </p:tgtEl>
                                      </p:cBhvr>
                                      <p:to x="100000" y="80000"/>
                                    </p:animScale>
                                    <p:animScale>
                                      <p:cBhvr>
                                        <p:cTn id="67" dur="166" decel="50000">
                                          <p:stCondLst>
                                            <p:cond delay="1338"/>
                                          </p:stCondLst>
                                        </p:cTn>
                                        <p:tgtEl>
                                          <p:spTgt spid="4">
                                            <p:txEl>
                                              <p:pRg st="5" end="5"/>
                                            </p:txEl>
                                          </p:spTgt>
                                        </p:tgtEl>
                                      </p:cBhvr>
                                      <p:to x="100000" y="100000"/>
                                    </p:animScale>
                                    <p:animScale>
                                      <p:cBhvr>
                                        <p:cTn id="68" dur="26">
                                          <p:stCondLst>
                                            <p:cond delay="1642"/>
                                          </p:stCondLst>
                                        </p:cTn>
                                        <p:tgtEl>
                                          <p:spTgt spid="4">
                                            <p:txEl>
                                              <p:pRg st="5" end="5"/>
                                            </p:txEl>
                                          </p:spTgt>
                                        </p:tgtEl>
                                      </p:cBhvr>
                                      <p:to x="100000" y="90000"/>
                                    </p:animScale>
                                    <p:animScale>
                                      <p:cBhvr>
                                        <p:cTn id="69" dur="166" decel="50000">
                                          <p:stCondLst>
                                            <p:cond delay="1668"/>
                                          </p:stCondLst>
                                        </p:cTn>
                                        <p:tgtEl>
                                          <p:spTgt spid="4">
                                            <p:txEl>
                                              <p:pRg st="5" end="5"/>
                                            </p:txEl>
                                          </p:spTgt>
                                        </p:tgtEl>
                                      </p:cBhvr>
                                      <p:to x="100000" y="100000"/>
                                    </p:animScale>
                                    <p:animScale>
                                      <p:cBhvr>
                                        <p:cTn id="70" dur="26">
                                          <p:stCondLst>
                                            <p:cond delay="1808"/>
                                          </p:stCondLst>
                                        </p:cTn>
                                        <p:tgtEl>
                                          <p:spTgt spid="4">
                                            <p:txEl>
                                              <p:pRg st="5" end="5"/>
                                            </p:txEl>
                                          </p:spTgt>
                                        </p:tgtEl>
                                      </p:cBhvr>
                                      <p:to x="100000" y="95000"/>
                                    </p:animScale>
                                    <p:animScale>
                                      <p:cBhvr>
                                        <p:cTn id="71" dur="166" decel="50000">
                                          <p:stCondLst>
                                            <p:cond delay="1834"/>
                                          </p:stCondLst>
                                        </p:cTn>
                                        <p:tgtEl>
                                          <p:spTgt spid="4">
                                            <p:txEl>
                                              <p:pRg st="5" end="5"/>
                                            </p:txEl>
                                          </p:spTgt>
                                        </p:tgtEl>
                                      </p:cBhvr>
                                      <p:to x="100000" y="100000"/>
                                    </p:animScale>
                                  </p:childTnLst>
                                </p:cTn>
                              </p:par>
                              <p:par>
                                <p:cTn id="72" presetID="26" presetClass="entr" presetSubtype="0" fill="hold" nodeType="withEffect">
                                  <p:stCondLst>
                                    <p:cond delay="0"/>
                                  </p:stCondLst>
                                  <p:childTnLst>
                                    <p:set>
                                      <p:cBhvr>
                                        <p:cTn id="73" dur="1" fill="hold">
                                          <p:stCondLst>
                                            <p:cond delay="0"/>
                                          </p:stCondLst>
                                        </p:cTn>
                                        <p:tgtEl>
                                          <p:spTgt spid="4">
                                            <p:txEl>
                                              <p:pRg st="6" end="6"/>
                                            </p:txEl>
                                          </p:spTgt>
                                        </p:tgtEl>
                                        <p:attrNameLst>
                                          <p:attrName>style.visibility</p:attrName>
                                        </p:attrNameLst>
                                      </p:cBhvr>
                                      <p:to>
                                        <p:strVal val="visible"/>
                                      </p:to>
                                    </p:set>
                                    <p:animEffect transition="in" filter="wipe(down)">
                                      <p:cBhvr>
                                        <p:cTn id="74" dur="580">
                                          <p:stCondLst>
                                            <p:cond delay="0"/>
                                          </p:stCondLst>
                                        </p:cTn>
                                        <p:tgtEl>
                                          <p:spTgt spid="4">
                                            <p:txEl>
                                              <p:pRg st="6" end="6"/>
                                            </p:txEl>
                                          </p:spTgt>
                                        </p:tgtEl>
                                      </p:cBhvr>
                                    </p:animEffect>
                                    <p:anim calcmode="lin" valueType="num">
                                      <p:cBhvr>
                                        <p:cTn id="75" dur="1822" tmFilter="0,0; 0.14,0.36; 0.43,0.73; 0.71,0.91; 1.0,1.0">
                                          <p:stCondLst>
                                            <p:cond delay="0"/>
                                          </p:stCondLst>
                                        </p:cTn>
                                        <p:tgtEl>
                                          <p:spTgt spid="4">
                                            <p:txEl>
                                              <p:pRg st="6" end="6"/>
                                            </p:txEl>
                                          </p:spTgt>
                                        </p:tgtEl>
                                        <p:attrNameLst>
                                          <p:attrName>ppt_x</p:attrName>
                                        </p:attrNameLst>
                                      </p:cBhvr>
                                      <p:tavLst>
                                        <p:tav tm="0">
                                          <p:val>
                                            <p:strVal val="#ppt_x-0.25"/>
                                          </p:val>
                                        </p:tav>
                                        <p:tav tm="100000">
                                          <p:val>
                                            <p:strVal val="#ppt_x"/>
                                          </p:val>
                                        </p:tav>
                                      </p:tavLst>
                                    </p:anim>
                                    <p:anim calcmode="lin" valueType="num">
                                      <p:cBhvr>
                                        <p:cTn id="76" dur="664" tmFilter="0.0,0.0; 0.25,0.07; 0.50,0.2; 0.75,0.467; 1.0,1.0">
                                          <p:stCondLst>
                                            <p:cond delay="0"/>
                                          </p:stCondLst>
                                        </p:cTn>
                                        <p:tgtEl>
                                          <p:spTgt spid="4">
                                            <p:txEl>
                                              <p:pRg st="6" end="6"/>
                                            </p:txEl>
                                          </p:spTgt>
                                        </p:tgtEl>
                                        <p:attrNameLst>
                                          <p:attrName>ppt_y</p:attrName>
                                        </p:attrNameLst>
                                      </p:cBhvr>
                                      <p:tavLst>
                                        <p:tav tm="0" fmla="#ppt_y-sin(pi*$)/3">
                                          <p:val>
                                            <p:fltVal val="0.5"/>
                                          </p:val>
                                        </p:tav>
                                        <p:tav tm="100000">
                                          <p:val>
                                            <p:fltVal val="1"/>
                                          </p:val>
                                        </p:tav>
                                      </p:tavLst>
                                    </p:anim>
                                    <p:anim calcmode="lin" valueType="num">
                                      <p:cBhvr>
                                        <p:cTn id="77" dur="664" tmFilter="0, 0; 0.125,0.2665; 0.25,0.4; 0.375,0.465; 0.5,0.5;  0.625,0.535; 0.75,0.6; 0.875,0.7335; 1,1">
                                          <p:stCondLst>
                                            <p:cond delay="664"/>
                                          </p:stCondLst>
                                        </p:cTn>
                                        <p:tgtEl>
                                          <p:spTgt spid="4">
                                            <p:txEl>
                                              <p:pRg st="6" end="6"/>
                                            </p:txEl>
                                          </p:spTgt>
                                        </p:tgtEl>
                                        <p:attrNameLst>
                                          <p:attrName>ppt_y</p:attrName>
                                        </p:attrNameLst>
                                      </p:cBhvr>
                                      <p:tavLst>
                                        <p:tav tm="0" fmla="#ppt_y-sin(pi*$)/9">
                                          <p:val>
                                            <p:fltVal val="0"/>
                                          </p:val>
                                        </p:tav>
                                        <p:tav tm="100000">
                                          <p:val>
                                            <p:fltVal val="1"/>
                                          </p:val>
                                        </p:tav>
                                      </p:tavLst>
                                    </p:anim>
                                    <p:anim calcmode="lin" valueType="num">
                                      <p:cBhvr>
                                        <p:cTn id="78" dur="332" tmFilter="0, 0; 0.125,0.2665; 0.25,0.4; 0.375,0.465; 0.5,0.5;  0.625,0.535; 0.75,0.6; 0.875,0.7335; 1,1">
                                          <p:stCondLst>
                                            <p:cond delay="1324"/>
                                          </p:stCondLst>
                                        </p:cTn>
                                        <p:tgtEl>
                                          <p:spTgt spid="4">
                                            <p:txEl>
                                              <p:pRg st="6" end="6"/>
                                            </p:txEl>
                                          </p:spTgt>
                                        </p:tgtEl>
                                        <p:attrNameLst>
                                          <p:attrName>ppt_y</p:attrName>
                                        </p:attrNameLst>
                                      </p:cBhvr>
                                      <p:tavLst>
                                        <p:tav tm="0" fmla="#ppt_y-sin(pi*$)/27">
                                          <p:val>
                                            <p:fltVal val="0"/>
                                          </p:val>
                                        </p:tav>
                                        <p:tav tm="100000">
                                          <p:val>
                                            <p:fltVal val="1"/>
                                          </p:val>
                                        </p:tav>
                                      </p:tavLst>
                                    </p:anim>
                                    <p:anim calcmode="lin" valueType="num">
                                      <p:cBhvr>
                                        <p:cTn id="79" dur="164" tmFilter="0, 0; 0.125,0.2665; 0.25,0.4; 0.375,0.465; 0.5,0.5;  0.625,0.535; 0.75,0.6; 0.875,0.7335; 1,1">
                                          <p:stCondLst>
                                            <p:cond delay="1656"/>
                                          </p:stCondLst>
                                        </p:cTn>
                                        <p:tgtEl>
                                          <p:spTgt spid="4">
                                            <p:txEl>
                                              <p:pRg st="6" end="6"/>
                                            </p:txEl>
                                          </p:spTgt>
                                        </p:tgtEl>
                                        <p:attrNameLst>
                                          <p:attrName>ppt_y</p:attrName>
                                        </p:attrNameLst>
                                      </p:cBhvr>
                                      <p:tavLst>
                                        <p:tav tm="0" fmla="#ppt_y-sin(pi*$)/81">
                                          <p:val>
                                            <p:fltVal val="0"/>
                                          </p:val>
                                        </p:tav>
                                        <p:tav tm="100000">
                                          <p:val>
                                            <p:fltVal val="1"/>
                                          </p:val>
                                        </p:tav>
                                      </p:tavLst>
                                    </p:anim>
                                    <p:animScale>
                                      <p:cBhvr>
                                        <p:cTn id="80" dur="26">
                                          <p:stCondLst>
                                            <p:cond delay="650"/>
                                          </p:stCondLst>
                                        </p:cTn>
                                        <p:tgtEl>
                                          <p:spTgt spid="4">
                                            <p:txEl>
                                              <p:pRg st="6" end="6"/>
                                            </p:txEl>
                                          </p:spTgt>
                                        </p:tgtEl>
                                      </p:cBhvr>
                                      <p:to x="100000" y="60000"/>
                                    </p:animScale>
                                    <p:animScale>
                                      <p:cBhvr>
                                        <p:cTn id="81" dur="166" decel="50000">
                                          <p:stCondLst>
                                            <p:cond delay="676"/>
                                          </p:stCondLst>
                                        </p:cTn>
                                        <p:tgtEl>
                                          <p:spTgt spid="4">
                                            <p:txEl>
                                              <p:pRg st="6" end="6"/>
                                            </p:txEl>
                                          </p:spTgt>
                                        </p:tgtEl>
                                      </p:cBhvr>
                                      <p:to x="100000" y="100000"/>
                                    </p:animScale>
                                    <p:animScale>
                                      <p:cBhvr>
                                        <p:cTn id="82" dur="26">
                                          <p:stCondLst>
                                            <p:cond delay="1312"/>
                                          </p:stCondLst>
                                        </p:cTn>
                                        <p:tgtEl>
                                          <p:spTgt spid="4">
                                            <p:txEl>
                                              <p:pRg st="6" end="6"/>
                                            </p:txEl>
                                          </p:spTgt>
                                        </p:tgtEl>
                                      </p:cBhvr>
                                      <p:to x="100000" y="80000"/>
                                    </p:animScale>
                                    <p:animScale>
                                      <p:cBhvr>
                                        <p:cTn id="83" dur="166" decel="50000">
                                          <p:stCondLst>
                                            <p:cond delay="1338"/>
                                          </p:stCondLst>
                                        </p:cTn>
                                        <p:tgtEl>
                                          <p:spTgt spid="4">
                                            <p:txEl>
                                              <p:pRg st="6" end="6"/>
                                            </p:txEl>
                                          </p:spTgt>
                                        </p:tgtEl>
                                      </p:cBhvr>
                                      <p:to x="100000" y="100000"/>
                                    </p:animScale>
                                    <p:animScale>
                                      <p:cBhvr>
                                        <p:cTn id="84" dur="26">
                                          <p:stCondLst>
                                            <p:cond delay="1642"/>
                                          </p:stCondLst>
                                        </p:cTn>
                                        <p:tgtEl>
                                          <p:spTgt spid="4">
                                            <p:txEl>
                                              <p:pRg st="6" end="6"/>
                                            </p:txEl>
                                          </p:spTgt>
                                        </p:tgtEl>
                                      </p:cBhvr>
                                      <p:to x="100000" y="90000"/>
                                    </p:animScale>
                                    <p:animScale>
                                      <p:cBhvr>
                                        <p:cTn id="85" dur="166" decel="50000">
                                          <p:stCondLst>
                                            <p:cond delay="1668"/>
                                          </p:stCondLst>
                                        </p:cTn>
                                        <p:tgtEl>
                                          <p:spTgt spid="4">
                                            <p:txEl>
                                              <p:pRg st="6" end="6"/>
                                            </p:txEl>
                                          </p:spTgt>
                                        </p:tgtEl>
                                      </p:cBhvr>
                                      <p:to x="100000" y="100000"/>
                                    </p:animScale>
                                    <p:animScale>
                                      <p:cBhvr>
                                        <p:cTn id="86" dur="26">
                                          <p:stCondLst>
                                            <p:cond delay="1808"/>
                                          </p:stCondLst>
                                        </p:cTn>
                                        <p:tgtEl>
                                          <p:spTgt spid="4">
                                            <p:txEl>
                                              <p:pRg st="6" end="6"/>
                                            </p:txEl>
                                          </p:spTgt>
                                        </p:tgtEl>
                                      </p:cBhvr>
                                      <p:to x="100000" y="95000"/>
                                    </p:animScale>
                                    <p:animScale>
                                      <p:cBhvr>
                                        <p:cTn id="87" dur="166" decel="50000">
                                          <p:stCondLst>
                                            <p:cond delay="1834"/>
                                          </p:stCondLst>
                                        </p:cTn>
                                        <p:tgtEl>
                                          <p:spTgt spid="4">
                                            <p:txEl>
                                              <p:pRg st="6" end="6"/>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33401" y="2895600"/>
            <a:ext cx="7851648" cy="1828800"/>
          </a:xfrm>
        </p:spPr>
        <p:txBody>
          <a:bodyPr>
            <a:noAutofit/>
          </a:bodyPr>
          <a:lstStyle/>
          <a:p>
            <a:pPr algn="ctr"/>
            <a:r>
              <a:rPr lang="en-US" sz="5400" dirty="0">
                <a:solidFill>
                  <a:schemeClr val="tx1"/>
                </a:solidFill>
              </a:rPr>
              <a:t>What is Luke’s purpose in writing the book of </a:t>
            </a:r>
            <a:br>
              <a:rPr lang="en-US" sz="5400" dirty="0">
                <a:solidFill>
                  <a:schemeClr val="tx1"/>
                </a:solidFill>
              </a:rPr>
            </a:br>
            <a:r>
              <a:rPr lang="en-US" sz="5400" dirty="0">
                <a:solidFill>
                  <a:schemeClr val="tx1"/>
                </a:solidFill>
              </a:rPr>
              <a:t>the Acts?</a:t>
            </a:r>
          </a:p>
        </p:txBody>
      </p:sp>
    </p:spTree>
    <p:extLst>
      <p:ext uri="{BB962C8B-B14F-4D97-AF65-F5344CB8AC3E}">
        <p14:creationId xmlns:p14="http://schemas.microsoft.com/office/powerpoint/2010/main" val="1940654401"/>
      </p:ext>
    </p:extLst>
  </p:cSld>
  <p:clrMapOvr>
    <a:overrideClrMapping bg1="dk1" tx1="lt1" bg2="dk2" tx2="lt2" accent1="accent1" accent2="accent2" accent3="accent3" accent4="accent4" accent5="accent5" accent6="accent6" hlink="hlink" folHlink="folHlink"/>
  </p:clrMapOvr>
</p:sld>
</file>

<file path=ppt/slides/slide148.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457201" y="3505200"/>
            <a:ext cx="7851648" cy="1828800"/>
          </a:xfrm>
        </p:spPr>
        <p:txBody>
          <a:bodyPr>
            <a:noAutofit/>
          </a:bodyPr>
          <a:lstStyle/>
          <a:p>
            <a:pPr algn="ctr"/>
            <a:r>
              <a:rPr lang="en-US" sz="6600" u="sng" dirty="0">
                <a:solidFill>
                  <a:schemeClr val="tx1"/>
                </a:solidFill>
                <a:effectLst/>
              </a:rPr>
              <a:t>Transitional:</a:t>
            </a:r>
            <a:br>
              <a:rPr lang="en-US" sz="6600" dirty="0">
                <a:solidFill>
                  <a:schemeClr val="tx1"/>
                </a:solidFill>
              </a:rPr>
            </a:br>
            <a:r>
              <a:rPr lang="en-US" sz="4400" dirty="0">
                <a:solidFill>
                  <a:srgbClr val="FFFF00"/>
                </a:solidFill>
              </a:rPr>
              <a:t>- From Jerusalem to Rome</a:t>
            </a:r>
            <a:br>
              <a:rPr lang="en-US" sz="4400" dirty="0">
                <a:solidFill>
                  <a:srgbClr val="FFFF00"/>
                </a:solidFill>
              </a:rPr>
            </a:br>
            <a:r>
              <a:rPr lang="en-US" sz="4400" dirty="0">
                <a:solidFill>
                  <a:srgbClr val="FFFF00"/>
                </a:solidFill>
              </a:rPr>
              <a:t>- From Jew to Gentile</a:t>
            </a:r>
            <a:br>
              <a:rPr lang="en-US" sz="4400" dirty="0">
                <a:solidFill>
                  <a:srgbClr val="FFFF00"/>
                </a:solidFill>
              </a:rPr>
            </a:br>
            <a:r>
              <a:rPr lang="en-US" sz="4400" dirty="0">
                <a:solidFill>
                  <a:srgbClr val="FFFF00"/>
                </a:solidFill>
              </a:rPr>
              <a:t>{establishment of the Church}</a:t>
            </a:r>
            <a:br>
              <a:rPr lang="en-US" sz="4400" dirty="0">
                <a:solidFill>
                  <a:srgbClr val="FFFF00"/>
                </a:solidFill>
              </a:rPr>
            </a:br>
            <a:endParaRPr lang="en-US" sz="4400" dirty="0">
              <a:solidFill>
                <a:srgbClr val="FFFF00"/>
              </a:solidFill>
            </a:endParaRPr>
          </a:p>
        </p:txBody>
      </p:sp>
    </p:spTree>
    <p:extLst>
      <p:ext uri="{BB962C8B-B14F-4D97-AF65-F5344CB8AC3E}">
        <p14:creationId xmlns:p14="http://schemas.microsoft.com/office/powerpoint/2010/main" val="2888466343"/>
      </p:ext>
    </p:extLst>
  </p:cSld>
  <p:clrMapOvr>
    <a:overrideClrMapping bg1="dk1" tx1="lt1" bg2="dk2" tx2="lt2" accent1="accent1" accent2="accent2" accent3="accent3" accent4="accent4" accent5="accent5" accent6="accent6" hlink="hlink" folHlink="folHlink"/>
  </p:clrMapOvr>
</p:sld>
</file>

<file path=ppt/slides/slide149.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457201" y="3505200"/>
            <a:ext cx="7851648" cy="1828800"/>
          </a:xfrm>
        </p:spPr>
        <p:txBody>
          <a:bodyPr>
            <a:noAutofit/>
          </a:bodyPr>
          <a:lstStyle/>
          <a:p>
            <a:pPr algn="ctr"/>
            <a:r>
              <a:rPr lang="en-US" sz="5400" u="sng" dirty="0">
                <a:solidFill>
                  <a:schemeClr val="tx1"/>
                </a:solidFill>
                <a:effectLst/>
              </a:rPr>
              <a:t>Transitional/Apologetic</a:t>
            </a:r>
            <a:br>
              <a:rPr lang="en-US" sz="6600" u="sng" dirty="0">
                <a:solidFill>
                  <a:schemeClr val="tx1"/>
                </a:solidFill>
                <a:effectLst/>
              </a:rPr>
            </a:br>
            <a:r>
              <a:rPr lang="en-US" sz="4400" dirty="0">
                <a:solidFill>
                  <a:srgbClr val="FFFF00"/>
                </a:solidFill>
              </a:rPr>
              <a:t>- From Jerusalem to Rome</a:t>
            </a:r>
            <a:br>
              <a:rPr lang="en-US" sz="4400" dirty="0">
                <a:solidFill>
                  <a:srgbClr val="FFFF00"/>
                </a:solidFill>
              </a:rPr>
            </a:br>
            <a:r>
              <a:rPr lang="en-US" sz="4400" dirty="0">
                <a:solidFill>
                  <a:srgbClr val="FFFF00"/>
                </a:solidFill>
              </a:rPr>
              <a:t>- From Jew to Gentile</a:t>
            </a:r>
            <a:br>
              <a:rPr lang="en-US" sz="4400" dirty="0">
                <a:solidFill>
                  <a:srgbClr val="FFFF00"/>
                </a:solidFill>
              </a:rPr>
            </a:br>
            <a:r>
              <a:rPr lang="en-US" sz="4400" dirty="0">
                <a:solidFill>
                  <a:srgbClr val="FFFF00"/>
                </a:solidFill>
              </a:rPr>
              <a:t>- From Peter to Paul</a:t>
            </a:r>
            <a:br>
              <a:rPr lang="en-US" sz="4400" dirty="0">
                <a:solidFill>
                  <a:srgbClr val="FFFF00"/>
                </a:solidFill>
              </a:rPr>
            </a:br>
            <a:endParaRPr lang="en-US" sz="4400" dirty="0">
              <a:solidFill>
                <a:srgbClr val="FFFF00"/>
              </a:solidFill>
            </a:endParaRPr>
          </a:p>
        </p:txBody>
      </p:sp>
      <p:sp>
        <p:nvSpPr>
          <p:cNvPr id="3" name="Donut 2"/>
          <p:cNvSpPr/>
          <p:nvPr/>
        </p:nvSpPr>
        <p:spPr>
          <a:xfrm>
            <a:off x="1752601" y="3886200"/>
            <a:ext cx="5410200" cy="914400"/>
          </a:xfrm>
          <a:prstGeom prst="donut">
            <a:avLst>
              <a:gd name="adj" fmla="val 6995"/>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3044997716"/>
      </p:ext>
    </p:extLst>
  </p:cSld>
  <p:clrMapOvr>
    <a:overrideClrMapping bg1="dk1" tx1="lt1" bg2="dk2" tx2="lt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387391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33401" y="1268760"/>
            <a:ext cx="7851648" cy="4217640"/>
          </a:xfrm>
        </p:spPr>
        <p:txBody>
          <a:bodyPr anchor="t">
            <a:noAutofit/>
          </a:bodyPr>
          <a:lstStyle/>
          <a:p>
            <a:pPr algn="ctr"/>
            <a:r>
              <a:rPr lang="en-US" sz="4000" dirty="0">
                <a:solidFill>
                  <a:schemeClr val="tx1"/>
                </a:solidFill>
                <a:latin typeface="Arial"/>
                <a:cs typeface="Arial"/>
              </a:rPr>
              <a:t>Luke shows Paul’s credentials—that he is continuing the ministry of the risen Lord and that his ministry and writings as an Apostle can be trusted.</a:t>
            </a:r>
          </a:p>
        </p:txBody>
      </p:sp>
    </p:spTree>
    <p:extLst>
      <p:ext uri="{BB962C8B-B14F-4D97-AF65-F5344CB8AC3E}">
        <p14:creationId xmlns:p14="http://schemas.microsoft.com/office/powerpoint/2010/main" val="3635322050"/>
      </p:ext>
    </p:extLst>
  </p:cSld>
  <p:clrMapOvr>
    <a:overrideClrMapping bg1="dk1" tx1="lt1" bg2="dk2" tx2="lt2" accent1="accent1" accent2="accent2" accent3="accent3" accent4="accent4" accent5="accent5" accent6="accent6" hlink="hlink" folHlink="folHlink"/>
  </p:clrMapOvr>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4978" name="Picture 2" descr="http://outreachmagazine.com/wp-content/uploads/2018/04/18_0501_EVANGELSIM_5-Ways-to-Elevate-Evangelism_OldSize.jpg">
            <a:extLst>
              <a:ext uri="{FF2B5EF4-FFF2-40B4-BE49-F238E27FC236}">
                <a16:creationId xmlns:a16="http://schemas.microsoft.com/office/drawing/2014/main" id="{98E5098E-2DDD-394E-8B75-8BEF0AA2F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20186" cy="684014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54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要作主见证</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2851796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7091" name="Text Box 3"/>
          <p:cNvSpPr txBox="1">
            <a:spLocks noChangeArrowheads="1"/>
          </p:cNvSpPr>
          <p:nvPr/>
        </p:nvSpPr>
        <p:spPr bwMode="auto">
          <a:xfrm>
            <a:off x="8243903" y="44465"/>
            <a:ext cx="868967"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Arail" charset="0"/>
                <a:cs typeface="Arail" charset="0"/>
              </a:rPr>
              <a:t>131e</a:t>
            </a:r>
          </a:p>
        </p:txBody>
      </p:sp>
      <p:pic>
        <p:nvPicPr>
          <p:cNvPr id="6" name="05-Acts in 3 Minutes TheChurchAtBrookHills.mp4">
            <a:hlinkClick r:id="" action="ppaction://media"/>
          </p:cNvPr>
          <p:cNvPicPr>
            <a:picLocks noChangeAspect="1"/>
          </p:cNvPicPr>
          <p:nvPr>
            <a:videoFile r:link="rId3"/>
            <p:extLst>
              <p:ext uri="{DAA4B4D4-6D71-4841-9C94-3DE7FCFB9230}">
                <p14:media xmlns:p14="http://schemas.microsoft.com/office/powerpoint/2010/main" r:embed="rId2"/>
              </p:ext>
            </p:extLst>
          </p:nvPr>
        </p:nvPicPr>
        <p:blipFill>
          <a:blip r:embed="rId6"/>
          <a:stretch>
            <a:fillRect/>
          </a:stretch>
        </p:blipFill>
        <p:spPr>
          <a:xfrm>
            <a:off x="-36512" y="-27383"/>
            <a:ext cx="9217024" cy="5184576"/>
          </a:xfrm>
          <a:prstGeom prst="rect">
            <a:avLst/>
          </a:prstGeom>
        </p:spPr>
      </p:pic>
      <p:sp>
        <p:nvSpPr>
          <p:cNvPr id="217089" name="Rectangle 2"/>
          <p:cNvSpPr>
            <a:spLocks noGrp="1" noChangeArrowheads="1"/>
          </p:cNvSpPr>
          <p:nvPr>
            <p:ph type="title" idx="4294967295"/>
          </p:nvPr>
        </p:nvSpPr>
        <p:spPr>
          <a:xfrm>
            <a:off x="0" y="5373217"/>
            <a:ext cx="9144000" cy="1484784"/>
          </a:xfrm>
        </p:spPr>
        <p:txBody>
          <a:bodyPr/>
          <a:lstStyle/>
          <a:p>
            <a:pPr eaLnBrk="1" hangingPunct="1"/>
            <a:r>
              <a:rPr lang="en-US" sz="4000" b="1" i="1" dirty="0">
                <a:latin typeface="Arial" charset="0"/>
                <a:ea typeface="ＭＳ Ｐゴシック" charset="0"/>
                <a:cs typeface="Arial" charset="0"/>
              </a:rPr>
              <a:t>The Book of Acts in 3 Minutes</a:t>
            </a:r>
            <a:r>
              <a:rPr lang="en-US" sz="3600" b="1" i="1" dirty="0">
                <a:latin typeface="Arial" charset="0"/>
                <a:ea typeface="ＭＳ Ｐゴシック" charset="0"/>
                <a:cs typeface="Arial" charset="0"/>
              </a:rPr>
              <a:t> </a:t>
            </a:r>
            <a:br>
              <a:rPr lang="en-US" sz="3600" b="1" i="1" dirty="0">
                <a:latin typeface="Arial" charset="0"/>
                <a:ea typeface="ＭＳ Ｐゴシック" charset="0"/>
                <a:cs typeface="Arial" charset="0"/>
              </a:rPr>
            </a:br>
            <a:r>
              <a:rPr lang="en-US" sz="2800" b="1" i="1" dirty="0">
                <a:latin typeface="Arial" charset="0"/>
                <a:ea typeface="ＭＳ Ｐゴシック" charset="0"/>
                <a:cs typeface="Arial" charset="0"/>
              </a:rPr>
              <a:t>(TheChurchatBrookHills.mp4)</a:t>
            </a:r>
            <a:endParaRPr lang="en-US" sz="2000" i="1" dirty="0">
              <a:latin typeface="Arial" charset="0"/>
              <a:ea typeface="ＭＳ Ｐゴシック" charset="0"/>
              <a:cs typeface="Arial" charset="0"/>
            </a:endParaRPr>
          </a:p>
        </p:txBody>
      </p:sp>
    </p:spTree>
    <p:extLst>
      <p:ext uri="{BB962C8B-B14F-4D97-AF65-F5344CB8AC3E}">
        <p14:creationId xmlns:p14="http://schemas.microsoft.com/office/powerpoint/2010/main" val="141449541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80088"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证人席</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68290" name="Picture 2" descr="https://cdn.theatlantic.com/assets/media/img/mt/2019/04/RTR2XROE/lead_720_405.jpg?mod=1556028881">
            <a:extLst>
              <a:ext uri="{FF2B5EF4-FFF2-40B4-BE49-F238E27FC236}">
                <a16:creationId xmlns:a16="http://schemas.microsoft.com/office/drawing/2014/main" id="{65D7B923-8BE0-8346-883F-1BDEEA033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7" y="1700808"/>
            <a:ext cx="9208185" cy="51796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30B1483-C961-014B-A4DD-4BD96080FE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771249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Is this you?</a:t>
            </a:r>
          </a:p>
        </p:txBody>
      </p:sp>
      <p:pic>
        <p:nvPicPr>
          <p:cNvPr id="262146" name="Picture 2" descr="Related image">
            <a:extLst>
              <a:ext uri="{FF2B5EF4-FFF2-40B4-BE49-F238E27FC236}">
                <a16:creationId xmlns:a16="http://schemas.microsoft.com/office/drawing/2014/main" id="{323F7EC4-4A78-6F47-A134-285BC580F3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744"/>
            <a:ext cx="9115664" cy="51125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171199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2" descr="EvangelismTrain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2860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42" name="Rectangle 3"/>
          <p:cNvSpPr>
            <a:spLocks noGrp="1" noChangeArrowheads="1"/>
          </p:cNvSpPr>
          <p:nvPr>
            <p:ph type="title" idx="4294967295"/>
          </p:nvPr>
        </p:nvSpPr>
        <p:spPr>
          <a:xfrm>
            <a:off x="685800" y="-114300"/>
            <a:ext cx="7772400" cy="876300"/>
          </a:xfrm>
          <a:solidFill>
            <a:srgbClr val="000000"/>
          </a:solidFill>
        </p:spPr>
        <p:txBody>
          <a:bodyPr/>
          <a:lstStyle/>
          <a:p>
            <a:pPr eaLnBrk="1" hangingPunct="1"/>
            <a:r>
              <a:rPr lang="zh-CN" altLang="en-US" dirty="0">
                <a:latin typeface="Arial" charset="0"/>
              </a:rPr>
              <a:t>许多人惧怕宣教</a:t>
            </a:r>
            <a:r>
              <a:rPr lang="en-US" dirty="0">
                <a:latin typeface="Arial" charset="0"/>
              </a:rPr>
              <a:t>!</a:t>
            </a:r>
          </a:p>
        </p:txBody>
      </p:sp>
      <p:sp>
        <p:nvSpPr>
          <p:cNvPr id="368643" name="Text Box 8"/>
          <p:cNvSpPr txBox="1">
            <a:spLocks noChangeArrowheads="1"/>
          </p:cNvSpPr>
          <p:nvPr/>
        </p:nvSpPr>
        <p:spPr bwMode="auto">
          <a:xfrm>
            <a:off x="34925" y="4797152"/>
            <a:ext cx="8569325"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zh-TW" altLang="en-US" sz="3200" b="1" i="1" u="none" strike="noStrike" kern="1200" cap="none" spc="0" normalizeH="0" baseline="0" noProof="0" dirty="0">
                <a:ln>
                  <a:noFill/>
                </a:ln>
                <a:solidFill>
                  <a:srgbClr val="000000"/>
                </a:solidFill>
                <a:effectLst/>
                <a:uLnTx/>
                <a:uFillTx/>
                <a:latin typeface="Arial"/>
                <a:ea typeface="Arial"/>
                <a:cs typeface="Arial"/>
                <a:sym typeface="Arial"/>
              </a:rPr>
              <a:t>“我小时候时</a:t>
            </a:r>
            <a:r>
              <a:rPr kumimoji="0" lang="zh-TW" altLang="en-US" sz="3200" b="1" i="1" u="none" strike="noStrike" kern="1200" cap="none" spc="0" normalizeH="0" baseline="0" noProof="0" dirty="0">
                <a:ln>
                  <a:noFill/>
                </a:ln>
                <a:solidFill>
                  <a:srgbClr val="000000"/>
                </a:solidFill>
                <a:effectLst/>
                <a:uLnTx/>
                <a:uFillTx/>
                <a:latin typeface="Arial" charset="0"/>
                <a:ea typeface="ＭＳ Ｐゴシック" charset="0"/>
              </a:rPr>
              <a:t>总回到别人家的门口，按了门铃便开溜。如今长大了，也是这么做。只不过我们教会称这为 “宣教培训 ””</a:t>
            </a:r>
            <a:endParaRPr kumimoji="0" lang="zh-TW" altLang="en-US" sz="3200" b="1" i="1"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5" name="Text Box 4"/>
          <p:cNvSpPr txBox="1">
            <a:spLocks noChangeArrowheads="1"/>
          </p:cNvSpPr>
          <p:nvPr/>
        </p:nvSpPr>
        <p:spPr bwMode="auto">
          <a:xfrm>
            <a:off x="8282508" y="-31328"/>
            <a:ext cx="829816" cy="1200328"/>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Q65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Q74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Q83</a:t>
            </a:r>
          </a:p>
        </p:txBody>
      </p:sp>
    </p:spTree>
    <p:extLst>
      <p:ext uri="{BB962C8B-B14F-4D97-AF65-F5344CB8AC3E}">
        <p14:creationId xmlns:p14="http://schemas.microsoft.com/office/powerpoint/2010/main" val="2782863819"/>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39371"/>
            <a:ext cx="9144000" cy="769349"/>
          </a:xfrm>
          <a:effectLst>
            <a:outerShdw blurRad="63500" dist="35921" dir="2700000" algn="ctr" rotWithShape="0">
              <a:schemeClr val="tx2">
                <a:alpha val="74998"/>
              </a:schemeClr>
            </a:outerShdw>
          </a:effectLst>
        </p:spPr>
        <p:txBody>
          <a:bodyPr/>
          <a:lstStyle/>
          <a:p>
            <a:pPr>
              <a:defRPr/>
            </a:pPr>
            <a:r>
              <a:rPr lang="zh-CN" altLang="en-US" sz="5400" dirty="0">
                <a:solidFill>
                  <a:srgbClr val="FFFFFF"/>
                </a:solidFill>
                <a:latin typeface="Arial" charset="0"/>
              </a:rPr>
              <a:t>布道士</a:t>
            </a:r>
            <a:endParaRPr lang="en-US" sz="5400" b="1" dirty="0">
              <a:effectLst>
                <a:glow rad="127000">
                  <a:schemeClr val="tx1"/>
                </a:glow>
              </a:effectLst>
              <a:latin typeface="Arial" charset="0"/>
              <a:ea typeface="ＭＳ Ｐゴシック" charset="0"/>
              <a:cs typeface="ＭＳ Ｐゴシック" charset="0"/>
            </a:endParaRPr>
          </a:p>
        </p:txBody>
      </p:sp>
      <p:pic>
        <p:nvPicPr>
          <p:cNvPr id="260098" name="Picture 2" descr="https://media.swncdn.com/cms/BST/51174-Evangelist_Billy_Graham_speaking_at_Doak_Campbell_Stadium_in_Tallahassee,_Florida_(11928157394).800w.tn.jpg">
            <a:extLst>
              <a:ext uri="{FF2B5EF4-FFF2-40B4-BE49-F238E27FC236}">
                <a16:creationId xmlns:a16="http://schemas.microsoft.com/office/drawing/2014/main" id="{331D033D-51EB-9D49-AF67-232A0BEE7D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13565"/>
            <a:ext cx="9144000" cy="586539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4">
            <a:extLst>
              <a:ext uri="{FF2B5EF4-FFF2-40B4-BE49-F238E27FC236}">
                <a16:creationId xmlns:a16="http://schemas.microsoft.com/office/drawing/2014/main" id="{713BDF88-17FB-1D4E-85B1-02A2301D0299}"/>
              </a:ext>
            </a:extLst>
          </p:cNvPr>
          <p:cNvSpPr txBox="1">
            <a:spLocks noChangeArrowheads="1"/>
          </p:cNvSpPr>
          <p:nvPr/>
        </p:nvSpPr>
        <p:spPr bwMode="auto">
          <a:xfrm>
            <a:off x="457200" y="1600200"/>
            <a:ext cx="4267200" cy="28194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None/>
              <a:defRPr sz="3200">
                <a:solidFill>
                  <a:schemeClr val="bg1"/>
                </a:solidFill>
                <a:latin typeface="Arial"/>
                <a:ea typeface="ＭＳ Ｐゴシック" pitchFamily="-108" charset="-128"/>
                <a:cs typeface="Arial"/>
              </a:defRPr>
            </a:lvl1pPr>
            <a:lvl2pPr marL="457200" indent="0" algn="ctr" rtl="0" eaLnBrk="0" fontAlgn="base" hangingPunct="0">
              <a:spcBef>
                <a:spcPct val="20000"/>
              </a:spcBef>
              <a:spcAft>
                <a:spcPct val="0"/>
              </a:spcAft>
              <a:buNone/>
              <a:defRPr sz="2800">
                <a:solidFill>
                  <a:schemeClr val="bg1"/>
                </a:solidFill>
                <a:latin typeface="Arial"/>
                <a:ea typeface="ＭＳ Ｐゴシック" pitchFamily="-112" charset="-128"/>
                <a:cs typeface="Arial"/>
              </a:defRPr>
            </a:lvl2pPr>
            <a:lvl3pPr marL="914400" indent="0" algn="ctr" rtl="0" eaLnBrk="0" fontAlgn="base" hangingPunct="0">
              <a:spcBef>
                <a:spcPct val="20000"/>
              </a:spcBef>
              <a:spcAft>
                <a:spcPct val="0"/>
              </a:spcAft>
              <a:buNone/>
              <a:defRPr sz="2400">
                <a:solidFill>
                  <a:schemeClr val="bg1"/>
                </a:solidFill>
                <a:latin typeface="Arial"/>
                <a:ea typeface="ＭＳ Ｐゴシック" charset="0"/>
                <a:cs typeface="Arial"/>
              </a:defRPr>
            </a:lvl3pPr>
            <a:lvl4pPr marL="1371600" indent="0" algn="ctr" rtl="0" eaLnBrk="0" fontAlgn="base" hangingPunct="0">
              <a:spcBef>
                <a:spcPct val="20000"/>
              </a:spcBef>
              <a:spcAft>
                <a:spcPct val="0"/>
              </a:spcAft>
              <a:buNone/>
              <a:defRPr sz="2000">
                <a:solidFill>
                  <a:schemeClr val="bg1"/>
                </a:solidFill>
                <a:latin typeface="Arial"/>
                <a:ea typeface="Geneva" charset="-128"/>
                <a:cs typeface="Arial"/>
              </a:defRPr>
            </a:lvl4pPr>
            <a:lvl5pPr marL="1828800" indent="0" algn="ctr" rtl="0" eaLnBrk="0" fontAlgn="base" hangingPunct="0">
              <a:spcBef>
                <a:spcPct val="20000"/>
              </a:spcBef>
              <a:spcAft>
                <a:spcPct val="0"/>
              </a:spcAft>
              <a:buNone/>
              <a:defRPr sz="2000">
                <a:solidFill>
                  <a:schemeClr val="bg1"/>
                </a:solidFill>
                <a:latin typeface="Arial"/>
                <a:ea typeface="ＭＳ Ｐゴシック" charset="-128"/>
                <a:cs typeface="Arial"/>
              </a:defRPr>
            </a:lvl5pPr>
            <a:lvl6pPr marL="2286000" indent="0" algn="ctr" rtl="0" eaLnBrk="0" fontAlgn="base" hangingPunct="0">
              <a:spcBef>
                <a:spcPct val="20000"/>
              </a:spcBef>
              <a:spcAft>
                <a:spcPct val="0"/>
              </a:spcAft>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None/>
              <a:defRPr sz="2000">
                <a:solidFill>
                  <a:schemeClr val="tx1"/>
                </a:solidFill>
                <a:latin typeface="+mn-lt"/>
                <a:ea typeface="ＭＳ Ｐゴシック" pitchFamily="-112" charset="-128"/>
              </a:defRPr>
            </a:lvl9pPr>
          </a:lstStyle>
          <a:p>
            <a:pPr>
              <a:spcBef>
                <a:spcPts val="880"/>
              </a:spcBef>
              <a:spcAft>
                <a:spcPts val="0"/>
              </a:spcAft>
              <a:buClr>
                <a:srgbClr val="FFFFFF"/>
              </a:buClr>
              <a:buSzPts val="4400"/>
              <a:buFont typeface="Arial"/>
              <a:buChar char="•"/>
            </a:pPr>
            <a:r>
              <a:rPr lang="zh-TW" altLang="en-US" sz="4400" b="1" kern="0">
                <a:solidFill>
                  <a:srgbClr val="FFFFFF"/>
                </a:solidFill>
              </a:rPr>
              <a:t>能以葛培理作为</a:t>
            </a:r>
            <a:r>
              <a:rPr lang="zh-TW" altLang="en-US" sz="4400" b="1" kern="0">
                <a:solidFill>
                  <a:srgbClr val="FFFFFF"/>
                </a:solidFill>
                <a:ea typeface="Arial"/>
                <a:sym typeface="Arial"/>
              </a:rPr>
              <a:t>标准</a:t>
            </a:r>
            <a:r>
              <a:rPr lang="zh-TW" altLang="en-US" sz="4400" b="1" kern="0">
                <a:solidFill>
                  <a:srgbClr val="FFFFFF"/>
                </a:solidFill>
              </a:rPr>
              <a:t>吗</a:t>
            </a:r>
            <a:r>
              <a:rPr lang="zh-TW" altLang="en-US" sz="4400" b="1" kern="0">
                <a:solidFill>
                  <a:srgbClr val="FFFFFF"/>
                </a:solidFill>
                <a:ea typeface="Arial"/>
                <a:sym typeface="Arial"/>
              </a:rPr>
              <a:t>？</a:t>
            </a:r>
            <a:endParaRPr lang="zh-TW" altLang="en-US" sz="4400" b="1" kern="0" dirty="0">
              <a:solidFill>
                <a:srgbClr val="FFFFFF"/>
              </a:solidFill>
              <a:ea typeface="Arial"/>
              <a:sym typeface="Arial"/>
            </a:endParaRPr>
          </a:p>
        </p:txBody>
      </p:sp>
    </p:spTree>
    <p:extLst>
      <p:ext uri="{BB962C8B-B14F-4D97-AF65-F5344CB8AC3E}">
        <p14:creationId xmlns:p14="http://schemas.microsoft.com/office/powerpoint/2010/main" val="197164078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7266" name="Picture 2" descr="https://i1.wp.com/redeeminggod.com/wp-content/uploads/2011/12/bullhorn-evangelism-570x384.jpg?resize=570%2C384&amp;ssl=1">
            <a:extLst>
              <a:ext uri="{FF2B5EF4-FFF2-40B4-BE49-F238E27FC236}">
                <a16:creationId xmlns:a16="http://schemas.microsoft.com/office/drawing/2014/main" id="{74304327-7E8E-3B4B-B8FA-7777A3F3C3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67" y="0"/>
            <a:ext cx="9151623"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144" y="4365104"/>
            <a:ext cx="9144000" cy="167806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There are ineffective ways to witness.</a:t>
            </a:r>
          </a:p>
        </p:txBody>
      </p:sp>
    </p:spTree>
    <p:extLst>
      <p:ext uri="{BB962C8B-B14F-4D97-AF65-F5344CB8AC3E}">
        <p14:creationId xmlns:p14="http://schemas.microsoft.com/office/powerpoint/2010/main" val="168391369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F987ADF-1A11-3144-8563-52B1A58A59FA}"/>
              </a:ext>
            </a:extLst>
          </p:cNvPr>
          <p:cNvGrpSpPr/>
          <p:nvPr/>
        </p:nvGrpSpPr>
        <p:grpSpPr>
          <a:xfrm>
            <a:off x="1873250" y="1460500"/>
            <a:ext cx="5397500" cy="5397500"/>
            <a:chOff x="1873250" y="1460500"/>
            <a:chExt cx="5397500" cy="5397500"/>
          </a:xfrm>
        </p:grpSpPr>
        <p:pic>
          <p:nvPicPr>
            <p:cNvPr id="252930" name="Picture 2" descr="https://images-na.ssl-images-amazon.com/images/I/51YAZOdu3wL._SX425_.jpg">
              <a:extLst>
                <a:ext uri="{FF2B5EF4-FFF2-40B4-BE49-F238E27FC236}">
                  <a16:creationId xmlns:a16="http://schemas.microsoft.com/office/drawing/2014/main" id="{3102DF08-CC8D-6A4F-8432-8F9BD02472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3250" y="1460500"/>
              <a:ext cx="5397500" cy="5397500"/>
            </a:xfrm>
            <a:prstGeom prst="rect">
              <a:avLst/>
            </a:prstGeom>
            <a:noFill/>
            <a:extLst>
              <a:ext uri="{909E8E84-426E-40DD-AFC4-6F175D3DCCD1}">
                <a14:hiddenFill xmlns:a14="http://schemas.microsoft.com/office/drawing/2010/main">
                  <a:solidFill>
                    <a:srgbClr val="FFFFFF"/>
                  </a:solidFill>
                </a14:hiddenFill>
              </a:ext>
            </a:extLst>
          </p:spPr>
        </p:pic>
        <p:sp>
          <p:nvSpPr>
            <p:cNvPr id="2" name="Trapezoid 1">
              <a:extLst>
                <a:ext uri="{FF2B5EF4-FFF2-40B4-BE49-F238E27FC236}">
                  <a16:creationId xmlns:a16="http://schemas.microsoft.com/office/drawing/2014/main" id="{3DE42589-40C5-7C4F-A15D-DE61FAF2DF46}"/>
                </a:ext>
              </a:extLst>
            </p:cNvPr>
            <p:cNvSpPr/>
            <p:nvPr/>
          </p:nvSpPr>
          <p:spPr bwMode="auto">
            <a:xfrm rot="10800000">
              <a:off x="2915816" y="2517180"/>
              <a:ext cx="3528392" cy="2880320"/>
            </a:xfrm>
            <a:prstGeom prst="trapezoid">
              <a:avLst>
                <a:gd name="adj" fmla="val 13410"/>
              </a:avLst>
            </a:prstGeom>
            <a:solidFill>
              <a:srgbClr val="CCCBC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Is this your cup?</a:t>
            </a:r>
          </a:p>
        </p:txBody>
      </p:sp>
      <p:sp>
        <p:nvSpPr>
          <p:cNvPr id="4" name="Rectangle 2">
            <a:extLst>
              <a:ext uri="{FF2B5EF4-FFF2-40B4-BE49-F238E27FC236}">
                <a16:creationId xmlns:a16="http://schemas.microsoft.com/office/drawing/2014/main" id="{8289B02F-CBCA-534B-9811-03FFBCD029EB}"/>
              </a:ext>
            </a:extLst>
          </p:cNvPr>
          <p:cNvSpPr txBox="1">
            <a:spLocks noChangeArrowheads="1"/>
          </p:cNvSpPr>
          <p:nvPr/>
        </p:nvSpPr>
        <p:spPr bwMode="auto">
          <a:xfrm>
            <a:off x="2915815" y="3101869"/>
            <a:ext cx="3384377" cy="10573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kern="0" dirty="0">
                <a:solidFill>
                  <a:schemeClr val="tx1"/>
                </a:solidFill>
                <a:effectLst/>
                <a:latin typeface="Arial" charset="0"/>
                <a:ea typeface="ＭＳ Ｐゴシック" charset="0"/>
                <a:cs typeface="ＭＳ Ｐゴシック" charset="0"/>
              </a:rPr>
              <a:t>I’D RATHER BE </a:t>
            </a:r>
            <a:br>
              <a:rPr lang="en-US" sz="2800" b="1" kern="0" dirty="0">
                <a:solidFill>
                  <a:schemeClr val="tx1"/>
                </a:solidFill>
                <a:effectLst/>
                <a:latin typeface="Arial" charset="0"/>
                <a:ea typeface="ＭＳ Ｐゴシック" charset="0"/>
                <a:cs typeface="ＭＳ Ｐゴシック" charset="0"/>
              </a:rPr>
            </a:br>
            <a:r>
              <a:rPr lang="en-US" sz="3600" b="1" kern="0" dirty="0">
                <a:solidFill>
                  <a:schemeClr val="tx1"/>
                </a:solidFill>
                <a:effectLst/>
                <a:latin typeface="Arial" charset="0"/>
                <a:ea typeface="ＭＳ Ｐゴシック" charset="0"/>
                <a:cs typeface="ＭＳ Ｐゴシック" charset="0"/>
              </a:rPr>
              <a:t>WITNESSING</a:t>
            </a:r>
          </a:p>
        </p:txBody>
      </p:sp>
    </p:spTree>
    <p:extLst>
      <p:ext uri="{BB962C8B-B14F-4D97-AF65-F5344CB8AC3E}">
        <p14:creationId xmlns:p14="http://schemas.microsoft.com/office/powerpoint/2010/main" val="195531772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1278083"/>
            <a:ext cx="9144000" cy="45271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543"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a:t>
            </a:r>
            <a:r>
              <a:rPr kumimoji="0" lang="zh-CN"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但 圣 灵 降 临 在 你 们 身 上 ， 你 们 就 必 得 着 能 力 ， 并 要 在 耶 路 撒 冷 、 犹 太 全 地 ， 和 撒 玛 利 亚 ， 直 到 地 极 ， 作 我 的 见 证</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456543"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(1:8).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7" y="65348"/>
            <a:ext cx="562872"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2210416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我们只有在我们的</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舒适区</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以外作见证，</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神才会得到荣耀</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(6:8–8:40)</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8549684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1988840"/>
            <a:ext cx="7772400" cy="2546201"/>
          </a:xfrm>
        </p:spPr>
        <p:txBody>
          <a:bodyPr/>
          <a:lstStyle/>
          <a:p>
            <a:r>
              <a:rPr lang="zh-CN" altLang="en-US" sz="5400" b="1" kern="1200" dirty="0">
                <a:solidFill>
                  <a:srgbClr val="E4AF33"/>
                </a:solidFill>
                <a:effectLst/>
                <a:latin typeface="Microsoft YaHei UI" panose="020B0503020204020204" pitchFamily="34" charset="-122"/>
                <a:ea typeface="Microsoft YaHei UI" panose="020B0503020204020204" pitchFamily="34" charset="-122"/>
              </a:rPr>
              <a:t>你在神自初期教会开始的的计划中扮演什么角色？</a:t>
            </a:r>
            <a:endParaRPr lang="en-US" sz="5400" b="1" dirty="0">
              <a:solidFill>
                <a:srgbClr val="E4AF33"/>
              </a:solidFill>
              <a:latin typeface="Microsoft YaHei UI" panose="020B0503020204020204" pitchFamily="34" charset="-122"/>
              <a:ea typeface="Microsoft YaHei UI" panose="020B0503020204020204" pitchFamily="34" charset="-122"/>
            </a:endParaRPr>
          </a:p>
        </p:txBody>
      </p:sp>
      <p:sp>
        <p:nvSpPr>
          <p:cNvPr id="4" name="Rectangle 2">
            <a:extLst>
              <a:ext uri="{FF2B5EF4-FFF2-40B4-BE49-F238E27FC236}">
                <a16:creationId xmlns:a16="http://schemas.microsoft.com/office/drawing/2014/main" id="{34A83C03-45CE-CB48-A66F-D8E42EBBE8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227109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2512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出埃及记背景</a:t>
            </a:r>
            <a:endParaRPr lang="en-US" sz="5400" b="1" dirty="0">
              <a:effectLst>
                <a:glow rad="127000">
                  <a:schemeClr val="tx1"/>
                </a:glow>
              </a:effectLst>
              <a:latin typeface="Arial" charset="0"/>
              <a:ea typeface="ＭＳ Ｐゴシック" charset="0"/>
              <a:cs typeface="ＭＳ Ｐゴシック" charset="0"/>
            </a:endParaRPr>
          </a:p>
        </p:txBody>
      </p:sp>
      <p:pic>
        <p:nvPicPr>
          <p:cNvPr id="257026" name="Picture 2" descr="https://levaire.com/wp-content/uploads/2018/05/digital-evangelism-696x465.jpg">
            <a:extLst>
              <a:ext uri="{FF2B5EF4-FFF2-40B4-BE49-F238E27FC236}">
                <a16:creationId xmlns:a16="http://schemas.microsoft.com/office/drawing/2014/main" id="{0FE50FA7-F6C2-214B-8F22-8ED7E9570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1200" y="1268760"/>
            <a:ext cx="7721600" cy="5156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7170213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33122" name="Rectangle 2"/>
          <p:cNvSpPr>
            <a:spLocks noGrp="1" noChangeArrowheads="1"/>
          </p:cNvSpPr>
          <p:nvPr>
            <p:ph type="ctrTitle" idx="4294967295"/>
          </p:nvPr>
        </p:nvSpPr>
        <p:spPr>
          <a:xfrm>
            <a:off x="0" y="115888"/>
            <a:ext cx="8229600" cy="914400"/>
          </a:xfrm>
          <a:effectLst>
            <a:outerShdw dist="35921" dir="2700000" algn="ctr" rotWithShape="0">
              <a:srgbClr val="000000">
                <a:alpha val="74997"/>
              </a:srgbClr>
            </a:outerShdw>
          </a:effectLst>
        </p:spPr>
        <p:txBody>
          <a:bodyPr/>
          <a:lstStyle/>
          <a:p>
            <a:pPr eaLnBrk="1" hangingPunct="1"/>
            <a:r>
              <a:rPr lang="zh-CN" altLang="en-US" sz="4800" b="1">
                <a:solidFill>
                  <a:schemeClr val="bg1"/>
                </a:solidFill>
                <a:latin typeface="SimSun" pitchFamily="2" charset="-122"/>
              </a:rPr>
              <a:t>谁是路加</a:t>
            </a:r>
            <a:r>
              <a:rPr lang="en-US" altLang="zh-CN" sz="4800" b="1">
                <a:solidFill>
                  <a:schemeClr val="bg1"/>
                </a:solidFill>
                <a:latin typeface="SimSun" pitchFamily="2" charset="-122"/>
              </a:rPr>
              <a:t>?</a:t>
            </a:r>
          </a:p>
        </p:txBody>
      </p:sp>
      <p:sp>
        <p:nvSpPr>
          <p:cNvPr id="5" name="Rectangle 3"/>
          <p:cNvSpPr txBox="1">
            <a:spLocks noChangeArrowheads="1"/>
          </p:cNvSpPr>
          <p:nvPr/>
        </p:nvSpPr>
        <p:spPr bwMode="auto">
          <a:xfrm>
            <a:off x="1403350" y="4508501"/>
            <a:ext cx="6400800" cy="175260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1358" tIns="45679" rIns="91358" bIns="45679"/>
          <a:lstStyle>
            <a:lvl1pPr indent="101600">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zh-CN" altLang="en-US" sz="3600" b="1" i="0" u="none" strike="noStrike" kern="1200" cap="none" spc="0" normalizeH="0" baseline="0" noProof="0">
                <a:ln>
                  <a:noFill/>
                </a:ln>
                <a:solidFill>
                  <a:srgbClr val="FFFFFF"/>
                </a:solidFill>
                <a:effectLst/>
                <a:uLnTx/>
                <a:uFillTx/>
                <a:latin typeface="SimSun" charset="0"/>
                <a:ea typeface="SimSun" charset="0"/>
              </a:rPr>
              <a:t>医生</a:t>
            </a:r>
            <a:endParaRPr kumimoji="0" lang="en-US" altLang="ja-JP" sz="3600" b="1" i="0" u="none" strike="noStrike" kern="1200" cap="none" spc="0" normalizeH="0" baseline="0" noProof="0">
              <a:ln>
                <a:noFill/>
              </a:ln>
              <a:solidFill>
                <a:srgbClr val="FFFFFF"/>
              </a:solidFill>
              <a:effectLst/>
              <a:uLnTx/>
              <a:uFillTx/>
              <a:latin typeface="Calibri" charset="0"/>
              <a:ea typeface="SimSun"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zh-CN" altLang="en-US" sz="3600" b="1" i="0" u="none" strike="noStrike" kern="1200" cap="none" spc="0" normalizeH="0" baseline="0" noProof="0">
                <a:ln>
                  <a:noFill/>
                </a:ln>
                <a:solidFill>
                  <a:srgbClr val="FFFFFF"/>
                </a:solidFill>
                <a:effectLst/>
                <a:uLnTx/>
                <a:uFillTx/>
                <a:latin typeface="SimSun" charset="0"/>
                <a:ea typeface="SimSun" charset="0"/>
              </a:rPr>
              <a:t>保罗布道旅程中的伴侣</a:t>
            </a:r>
            <a:endParaRPr kumimoji="0" lang="en-US" altLang="ja-JP" sz="3600" b="1" i="0" u="none" strike="noStrike" kern="1200" cap="none" spc="0" normalizeH="0" baseline="0" noProof="0">
              <a:ln>
                <a:noFill/>
              </a:ln>
              <a:solidFill>
                <a:srgbClr val="FFFFFF"/>
              </a:solidFill>
              <a:effectLst/>
              <a:uLnTx/>
              <a:uFillTx/>
              <a:latin typeface="Calibri" charset="0"/>
              <a:ea typeface="SimSun"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zh-CN" altLang="en-US" sz="3600" b="1" i="0" u="none" strike="noStrike" kern="1200" cap="none" spc="0" normalizeH="0" baseline="0" noProof="0">
                <a:ln>
                  <a:noFill/>
                </a:ln>
                <a:solidFill>
                  <a:srgbClr val="FFFFFF"/>
                </a:solidFill>
                <a:effectLst/>
                <a:uLnTx/>
                <a:uFillTx/>
                <a:latin typeface="SimSun" charset="0"/>
                <a:ea typeface="SimSun" charset="0"/>
              </a:rPr>
              <a:t>善于表达的历史学家和作家</a:t>
            </a:r>
            <a:endParaRPr kumimoji="0" lang="en-US" sz="3600" b="1" i="0" u="none" strike="noStrike" kern="1200" cap="none" spc="0" normalizeH="0" baseline="0" noProof="0">
              <a:ln>
                <a:noFill/>
              </a:ln>
              <a:solidFill>
                <a:srgbClr val="FFFFFF"/>
              </a:solidFill>
              <a:effectLst/>
              <a:uLnTx/>
              <a:uFillTx/>
              <a:latin typeface="Calibri" charset="0"/>
              <a:ea typeface="SimSun" charset="0"/>
            </a:endParaRPr>
          </a:p>
        </p:txBody>
      </p:sp>
    </p:spTree>
    <p:extLst>
      <p:ext uri="{BB962C8B-B14F-4D97-AF65-F5344CB8AC3E}">
        <p14:creationId xmlns:p14="http://schemas.microsoft.com/office/powerpoint/2010/main" val="395738546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accent4">
            <a:lumMod val="20000"/>
            <a:lumOff val="80000"/>
          </a:schemeClr>
        </a:solidFill>
        <a:effectLst/>
      </p:bgPr>
    </p:bg>
    <p:spTree>
      <p:nvGrpSpPr>
        <p:cNvPr id="1" name=""/>
        <p:cNvGrpSpPr/>
        <p:nvPr/>
      </p:nvGrpSpPr>
      <p:grpSpPr>
        <a:xfrm>
          <a:off x="0" y="0"/>
          <a:ext cx="0" cy="0"/>
          <a:chOff x="0" y="0"/>
          <a:chExt cx="0" cy="0"/>
        </a:xfrm>
      </p:grpSpPr>
      <p:sp>
        <p:nvSpPr>
          <p:cNvPr id="394241" name="Rectangle 2"/>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altLang="zh-CN"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394242" name="Rectangle 3"/>
          <p:cNvSpPr>
            <a:spLocks noGrp="1" noChangeArrowheads="1"/>
          </p:cNvSpPr>
          <p:nvPr>
            <p:ph type="title" idx="4294967295"/>
          </p:nvPr>
        </p:nvSpPr>
        <p:spPr>
          <a:xfrm>
            <a:off x="0" y="609600"/>
            <a:ext cx="7772400" cy="1143000"/>
          </a:xfrm>
        </p:spPr>
        <p:txBody>
          <a:bodyPr/>
          <a:lstStyle/>
          <a:p>
            <a:r>
              <a:rPr lang="en-US" altLang="zh-CN">
                <a:latin typeface="Microsoft YaHei UI" panose="020B0503020204020204" pitchFamily="34" charset="-122"/>
                <a:ea typeface="Microsoft YaHei UI" panose="020B0503020204020204" pitchFamily="34" charset="-122"/>
                <a:cs typeface="SimSun" charset="0"/>
              </a:rPr>
              <a:t>Walk Thru the Pauline Epistles</a:t>
            </a:r>
          </a:p>
        </p:txBody>
      </p:sp>
      <p:pic>
        <p:nvPicPr>
          <p:cNvPr id="394244" name="Picture 5" descr="Walk Thru P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92100" y="228600"/>
            <a:ext cx="8851900" cy="640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4245" name="Text Box 6"/>
          <p:cNvSpPr txBox="1">
            <a:spLocks noChangeArrowheads="1"/>
          </p:cNvSpPr>
          <p:nvPr/>
        </p:nvSpPr>
        <p:spPr bwMode="auto">
          <a:xfrm>
            <a:off x="8502650" y="0"/>
            <a:ext cx="752129"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rPr>
              <a:t>143</a:t>
            </a:r>
          </a:p>
        </p:txBody>
      </p:sp>
      <p:grpSp>
        <p:nvGrpSpPr>
          <p:cNvPr id="2" name="Group 7"/>
          <p:cNvGrpSpPr>
            <a:grpSpLocks/>
          </p:cNvGrpSpPr>
          <p:nvPr/>
        </p:nvGrpSpPr>
        <p:grpSpPr bwMode="auto">
          <a:xfrm>
            <a:off x="428625" y="3786188"/>
            <a:ext cx="4038600" cy="2341562"/>
            <a:chOff x="144" y="2365"/>
            <a:chExt cx="2544" cy="1475"/>
          </a:xfrm>
        </p:grpSpPr>
        <p:sp>
          <p:nvSpPr>
            <p:cNvPr id="394313" name="Rectangle 8"/>
            <p:cNvSpPr>
              <a:spLocks noChangeArrowheads="1"/>
            </p:cNvSpPr>
            <p:nvPr/>
          </p:nvSpPr>
          <p:spPr bwMode="auto">
            <a:xfrm>
              <a:off x="144" y="2736"/>
              <a:ext cx="2544" cy="1104"/>
            </a:xfrm>
            <a:prstGeom prst="rect">
              <a:avLst/>
            </a:prstGeom>
            <a:noFill/>
            <a:ln w="571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cs typeface="+mn-cs"/>
              </a:endParaRPr>
            </a:p>
          </p:txBody>
        </p:sp>
        <p:sp>
          <p:nvSpPr>
            <p:cNvPr id="394314" name="Text Box 9"/>
            <p:cNvSpPr txBox="1">
              <a:spLocks noChangeArrowheads="1"/>
            </p:cNvSpPr>
            <p:nvPr/>
          </p:nvSpPr>
          <p:spPr bwMode="auto">
            <a:xfrm>
              <a:off x="864" y="2365"/>
              <a:ext cx="502"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6666FF"/>
                  </a:solidFill>
                  <a:effectLst/>
                  <a:uLnTx/>
                  <a:uFillTx/>
                  <a:latin typeface="Microsoft YaHei UI" panose="020B0503020204020204" pitchFamily="34" charset="-122"/>
                  <a:ea typeface="Microsoft YaHei UI" panose="020B0503020204020204" pitchFamily="34" charset="-122"/>
                </a:rPr>
                <a:t>宣教</a:t>
              </a:r>
            </a:p>
          </p:txBody>
        </p:sp>
      </p:grpSp>
      <p:grpSp>
        <p:nvGrpSpPr>
          <p:cNvPr id="3" name="Group 10"/>
          <p:cNvGrpSpPr>
            <a:grpSpLocks/>
          </p:cNvGrpSpPr>
          <p:nvPr/>
        </p:nvGrpSpPr>
        <p:grpSpPr bwMode="auto">
          <a:xfrm>
            <a:off x="5143500" y="3857625"/>
            <a:ext cx="930275" cy="2727325"/>
            <a:chOff x="3158" y="2410"/>
            <a:chExt cx="586" cy="1718"/>
          </a:xfrm>
        </p:grpSpPr>
        <p:sp>
          <p:nvSpPr>
            <p:cNvPr id="394311" name="Rectangle 11"/>
            <p:cNvSpPr>
              <a:spLocks noChangeArrowheads="1"/>
            </p:cNvSpPr>
            <p:nvPr/>
          </p:nvSpPr>
          <p:spPr bwMode="auto">
            <a:xfrm>
              <a:off x="3168" y="2736"/>
              <a:ext cx="576"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cs typeface="+mn-cs"/>
              </a:endParaRPr>
            </a:p>
          </p:txBody>
        </p:sp>
        <p:sp>
          <p:nvSpPr>
            <p:cNvPr id="394312" name="Text Box 12"/>
            <p:cNvSpPr txBox="1">
              <a:spLocks noChangeArrowheads="1"/>
            </p:cNvSpPr>
            <p:nvPr/>
          </p:nvSpPr>
          <p:spPr bwMode="auto">
            <a:xfrm>
              <a:off x="3158" y="2410"/>
              <a:ext cx="540"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9900"/>
                  </a:solidFill>
                  <a:effectLst/>
                  <a:uLnTx/>
                  <a:uFillTx/>
                  <a:latin typeface="Microsoft YaHei UI" panose="020B0503020204020204" pitchFamily="34" charset="-122"/>
                  <a:ea typeface="Microsoft YaHei UI" panose="020B0503020204020204" pitchFamily="34" charset="-122"/>
                </a:rPr>
                <a:t>监狱</a:t>
              </a:r>
            </a:p>
          </p:txBody>
        </p:sp>
      </p:grpSp>
      <p:grpSp>
        <p:nvGrpSpPr>
          <p:cNvPr id="4" name="Group 13"/>
          <p:cNvGrpSpPr>
            <a:grpSpLocks/>
          </p:cNvGrpSpPr>
          <p:nvPr/>
        </p:nvGrpSpPr>
        <p:grpSpPr bwMode="auto">
          <a:xfrm>
            <a:off x="6143625" y="3857625"/>
            <a:ext cx="1981200" cy="1660525"/>
            <a:chOff x="3744" y="2410"/>
            <a:chExt cx="1248" cy="1046"/>
          </a:xfrm>
        </p:grpSpPr>
        <p:sp>
          <p:nvSpPr>
            <p:cNvPr id="394309" name="Rectangle 14"/>
            <p:cNvSpPr>
              <a:spLocks noChangeArrowheads="1"/>
            </p:cNvSpPr>
            <p:nvPr/>
          </p:nvSpPr>
          <p:spPr bwMode="auto">
            <a:xfrm>
              <a:off x="3744" y="2736"/>
              <a:ext cx="1248" cy="720"/>
            </a:xfrm>
            <a:prstGeom prst="rect">
              <a:avLst/>
            </a:prstGeom>
            <a:noFill/>
            <a:ln w="57150">
              <a:solidFill>
                <a:srgbClr val="8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cs typeface="+mn-cs"/>
              </a:endParaRPr>
            </a:p>
          </p:txBody>
        </p:sp>
        <p:sp>
          <p:nvSpPr>
            <p:cNvPr id="394310" name="Text Box 15"/>
            <p:cNvSpPr txBox="1">
              <a:spLocks noChangeArrowheads="1"/>
            </p:cNvSpPr>
            <p:nvPr/>
          </p:nvSpPr>
          <p:spPr bwMode="auto">
            <a:xfrm>
              <a:off x="4014" y="2410"/>
              <a:ext cx="502"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800000"/>
                  </a:solidFill>
                  <a:effectLst/>
                  <a:uLnTx/>
                  <a:uFillTx/>
                  <a:latin typeface="Microsoft YaHei UI" panose="020B0503020204020204" pitchFamily="34" charset="-122"/>
                  <a:ea typeface="Microsoft YaHei UI" panose="020B0503020204020204" pitchFamily="34" charset="-122"/>
                </a:rPr>
                <a:t>教牧</a:t>
              </a:r>
            </a:p>
          </p:txBody>
        </p:sp>
      </p:grpSp>
      <p:sp>
        <p:nvSpPr>
          <p:cNvPr id="940048" name="Text Box 16"/>
          <p:cNvSpPr txBox="1">
            <a:spLocks noChangeArrowheads="1"/>
          </p:cNvSpPr>
          <p:nvPr/>
        </p:nvSpPr>
        <p:spPr bwMode="auto">
          <a:xfrm rot="-1043853">
            <a:off x="1506538" y="1689100"/>
            <a:ext cx="5730875" cy="17399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FFCC66"/>
                </a:solidFill>
                <a:effectLst/>
                <a:uLnTx/>
                <a:uFillTx/>
                <a:latin typeface="Microsoft YaHei UI" panose="020B0503020204020204" pitchFamily="34" charset="-122"/>
                <a:ea typeface="Microsoft YaHei UI" panose="020B0503020204020204" pitchFamily="34" charset="-122"/>
              </a:rPr>
              <a:t>罗马书是保罗宣教书信的最后一卷书，但却是新约书信</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FFCC66"/>
                </a:solidFill>
                <a:effectLst/>
                <a:uLnTx/>
                <a:uFillTx/>
                <a:latin typeface="Microsoft YaHei UI" panose="020B0503020204020204" pitchFamily="34" charset="-122"/>
                <a:ea typeface="Microsoft YaHei UI" panose="020B0503020204020204" pitchFamily="34" charset="-122"/>
              </a:rPr>
              <a:t>中的第一本</a:t>
            </a:r>
          </a:p>
        </p:txBody>
      </p:sp>
      <p:sp>
        <p:nvSpPr>
          <p:cNvPr id="394250" name="Rectangle 17"/>
          <p:cNvSpPr>
            <a:spLocks noChangeArrowheads="1"/>
          </p:cNvSpPr>
          <p:nvPr/>
        </p:nvSpPr>
        <p:spPr bwMode="auto">
          <a:xfrm>
            <a:off x="990600" y="228600"/>
            <a:ext cx="4800600" cy="381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342900" marR="0" lvl="0" indent="-342900" algn="ctr" defTabSz="914400" rtl="0" eaLnBrk="1" fontAlgn="base" latinLnBrk="0" hangingPunct="1">
              <a:lnSpc>
                <a:spcPct val="80000"/>
              </a:lnSpc>
              <a:spcBef>
                <a:spcPct val="20000"/>
              </a:spcBef>
              <a:spcAft>
                <a:spcPct val="0"/>
              </a:spcAft>
              <a:buClr>
                <a:srgbClr val="966400"/>
              </a:buClr>
              <a:buSzPct val="110000"/>
              <a:buFontTx/>
              <a:buNone/>
              <a:tabLst/>
              <a:defRPr/>
            </a:pPr>
            <a:r>
              <a:rPr kumimoji="0" lang="zh-CN" altLang="en-GB"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mn-cs"/>
              </a:rPr>
              <a:t>保罗书信</a:t>
            </a:r>
            <a:r>
              <a:rPr kumimoji="0" lang="zh-CN" alt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mn-cs"/>
              </a:rPr>
              <a:t>综览</a:t>
            </a:r>
            <a:endParaRPr kumimoji="0" lang="zh-CN" altLang="en-GB"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8" name="Rectangle 3" descr="EXPTEXTB"/>
          <p:cNvSpPr>
            <a:spLocks noChangeArrowheads="1"/>
          </p:cNvSpPr>
          <p:nvPr/>
        </p:nvSpPr>
        <p:spPr bwMode="auto">
          <a:xfrm>
            <a:off x="0" y="3777"/>
            <a:ext cx="9144000" cy="6858000"/>
          </a:xfrm>
          <a:prstGeom prst="rect">
            <a:avLst/>
          </a:prstGeom>
          <a:gradFill flip="none" rotWithShape="1">
            <a:gsLst>
              <a:gs pos="0">
                <a:schemeClr val="bg1">
                  <a:lumMod val="75000"/>
                </a:schemeClr>
              </a:gs>
              <a:gs pos="100000">
                <a:schemeClr val="bg2"/>
              </a:gs>
            </a:gsLst>
            <a:path path="circle">
              <a:fillToRect l="50000" t="50000" r="50000" b="50000"/>
            </a:path>
            <a:tileRect/>
          </a:gradFill>
          <a:ln w="38100">
            <a:noFill/>
            <a:miter lim="800000"/>
            <a:headEnd/>
            <a:tailEnd/>
          </a:ln>
          <a:effectLst>
            <a:outerShdw blurRad="63500" dist="20000" dir="5400000" rotWithShape="0">
              <a:srgbClr val="000000">
                <a:alpha val="37999"/>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SimSun" pitchFamily="2" charset="-122"/>
            </a:endParaRPr>
          </a:p>
        </p:txBody>
      </p:sp>
      <p:sp>
        <p:nvSpPr>
          <p:cNvPr id="20" name="Title 33"/>
          <p:cNvSpPr txBox="1">
            <a:spLocks/>
          </p:cNvSpPr>
          <p:nvPr/>
        </p:nvSpPr>
        <p:spPr bwMode="auto">
          <a:xfrm>
            <a:off x="152400" y="206514"/>
            <a:ext cx="7772400" cy="707886"/>
          </a:xfrm>
          <a:prstGeom prst="rect">
            <a:avLst/>
          </a:prstGeom>
          <a:gradFill flip="none" rotWithShape="1">
            <a:gsLst>
              <a:gs pos="0">
                <a:srgbClr val="008000"/>
              </a:gs>
              <a:gs pos="100000">
                <a:srgbClr val="000000"/>
              </a:gs>
            </a:gsLst>
            <a:path path="shape">
              <a:fillToRect l="50000" t="50000" r="50000" b="50000"/>
            </a:path>
            <a:tileRect/>
          </a:gradFill>
          <a:ln w="9525">
            <a:noFill/>
            <a:miter lim="800000"/>
            <a:headEnd/>
            <a:tailEnd/>
          </a:ln>
          <a:effectLst>
            <a:glow rad="101600">
              <a:srgbClr val="008000">
                <a:alpha val="75000"/>
              </a:srgbClr>
            </a:glow>
            <a:outerShdw blurRad="63500" dist="17961" dir="2700000" algn="ctr" rotWithShape="0">
              <a:schemeClr val="tx1">
                <a:alpha val="74998"/>
              </a:schemeClr>
            </a:outerShdw>
          </a:effectLst>
        </p:spPr>
        <p:txBody>
          <a:bodyPr anchor="ct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新约</a:t>
            </a:r>
            <a:r>
              <a:rPr kumimoji="0" lang="zh-TW"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综</a:t>
            </a: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览</a:t>
            </a:r>
            <a:r>
              <a:rPr kumimoji="0" lang="zh-TW"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ja-JP"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Times New Roman" charset="0"/>
              </a:rPr>
              <a:t>(</a:t>
            </a: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保罗书</a:t>
            </a:r>
            <a:r>
              <a:rPr kumimoji="0" lang="zh-TW"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Times New Roman" charset="0"/>
              </a:rPr>
              <a:t>信</a:t>
            </a:r>
            <a:r>
              <a:rPr kumimoji="0" lang="en-US" altLang="ja-JP"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394255" name="TextBox 27"/>
          <p:cNvSpPr txBox="1">
            <a:spLocks noChangeArrowheads="1"/>
          </p:cNvSpPr>
          <p:nvPr/>
        </p:nvSpPr>
        <p:spPr bwMode="auto">
          <a:xfrm>
            <a:off x="7924800" y="71438"/>
            <a:ext cx="11557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143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38</a:t>
            </a:r>
            <a:b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124</a:t>
            </a:r>
            <a:b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39-41</a:t>
            </a:r>
          </a:p>
        </p:txBody>
      </p:sp>
      <p:sp>
        <p:nvSpPr>
          <p:cNvPr id="22" name="Text Box 6"/>
          <p:cNvSpPr txBox="1">
            <a:spLocks noChangeArrowheads="1"/>
          </p:cNvSpPr>
          <p:nvPr/>
        </p:nvSpPr>
        <p:spPr bwMode="auto">
          <a:xfrm>
            <a:off x="76200" y="1143000"/>
            <a:ext cx="6248400" cy="707886"/>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「直到世界最偏僻的地方」</a:t>
            </a:r>
            <a:r>
              <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 </a:t>
            </a:r>
            <a:r>
              <a:rPr kumimoji="0" lang="en-US" altLang="zh-CN"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a:t>
            </a: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徒</a:t>
            </a:r>
            <a:r>
              <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 </a:t>
            </a:r>
            <a:r>
              <a:rPr kumimoji="0" lang="en-US" altLang="zh-CN"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徒      </a:t>
            </a:r>
            <a:r>
              <a:rPr kumimoji="0" lang="en-US" altLang="zh-CN"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9  13       14  15  16        18          21     27   28</a:t>
            </a:r>
          </a:p>
        </p:txBody>
      </p:sp>
      <p:sp>
        <p:nvSpPr>
          <p:cNvPr id="39425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夏</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35-</a:t>
            </a:r>
            <a:b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大</a:t>
            </a: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马</a:t>
            </a: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士革</a:t>
            </a:r>
            <a:b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安提阿</a:t>
            </a:r>
            <a:endPar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59" name="Line 19"/>
          <p:cNvSpPr>
            <a:spLocks noChangeShapeType="1"/>
          </p:cNvSpPr>
          <p:nvPr/>
        </p:nvSpPr>
        <p:spPr bwMode="auto">
          <a:xfrm>
            <a:off x="0" y="2590800"/>
            <a:ext cx="9067800" cy="0"/>
          </a:xfrm>
          <a:prstGeom prst="line">
            <a:avLst/>
          </a:prstGeom>
          <a:noFill/>
          <a:ln w="76200">
            <a:solidFill>
              <a:schemeClr val="tx2"/>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cs typeface="+mn-cs"/>
            </a:endParaRPr>
          </a:p>
        </p:txBody>
      </p:sp>
      <p:sp>
        <p:nvSpPr>
          <p:cNvPr id="394260" name="Text Box 7"/>
          <p:cNvSpPr txBox="1">
            <a:spLocks noChangeArrowheads="1"/>
          </p:cNvSpPr>
          <p:nvPr/>
        </p:nvSpPr>
        <p:spPr bwMode="auto">
          <a:xfrm>
            <a:off x="914400" y="2081149"/>
            <a:ext cx="990600" cy="1254189"/>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四月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48-</a:t>
            </a:r>
            <a:b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九月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a:t>
            </a:r>
            <a:b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加拉太</a:t>
            </a:r>
            <a:endPar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9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61"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冬</a:t>
            </a:r>
            <a:r>
              <a:rPr kumimoji="0" lang="zh-CN"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6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公会</a:t>
            </a:r>
            <a:endParaRPr kumimoji="0" lang="zh-CN" altLang="en-US" sz="16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62" name="Text Box 7"/>
          <p:cNvSpPr txBox="1">
            <a:spLocks noChangeArrowheads="1"/>
          </p:cNvSpPr>
          <p:nvPr/>
        </p:nvSpPr>
        <p:spPr bwMode="auto">
          <a:xfrm>
            <a:off x="2667000" y="2028646"/>
            <a:ext cx="990600" cy="13160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四月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50-</a:t>
            </a:r>
            <a:b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九月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a:t>
            </a:r>
            <a:b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2400" b="0" i="0" u="none" strike="noStrike" kern="1200" cap="none" spc="0" normalizeH="0" baseline="0" noProof="0" dirty="0">
                <a:ln>
                  <a:noFill/>
                </a:ln>
                <a:solidFill>
                  <a:srgbClr val="000066"/>
                </a:solidFill>
                <a:effectLst/>
                <a:uLnTx/>
                <a:uFillTx/>
                <a:latin typeface="Microsoft YaHei UI" panose="020B0503020204020204" pitchFamily="34" charset="-122"/>
                <a:ea typeface="Microsoft YaHei UI" panose="020B0503020204020204" pitchFamily="34" charset="-122"/>
              </a:rPr>
              <a:t> </a:t>
            </a: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爱琴海</a:t>
            </a:r>
            <a:endParaRPr kumimoji="0" lang="zh-CN" altLang="en-US"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9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63" name="Text Box 9"/>
          <p:cNvSpPr txBox="1">
            <a:spLocks noChangeArrowheads="1"/>
          </p:cNvSpPr>
          <p:nvPr/>
        </p:nvSpPr>
        <p:spPr bwMode="auto">
          <a:xfrm>
            <a:off x="3743325" y="2028646"/>
            <a:ext cx="990600" cy="127727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春</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53-</a:t>
            </a:r>
            <a:b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五月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3</a:t>
            </a:r>
            <a:b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亚细亚</a:t>
            </a:r>
            <a:endPar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1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64" name="Text Box 17"/>
          <p:cNvSpPr txBox="1">
            <a:spLocks noChangeArrowheads="1"/>
          </p:cNvSpPr>
          <p:nvPr/>
        </p:nvSpPr>
        <p:spPr bwMode="auto">
          <a:xfrm>
            <a:off x="4724400" y="2133600"/>
            <a:ext cx="685800" cy="784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五月</a:t>
            </a:r>
            <a:r>
              <a:rPr kumimoji="0" lang="zh-CN"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57-</a:t>
            </a:r>
            <a:br>
              <a:rPr kumimoji="0" lang="en-US" altLang="zh-CN"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八月</a:t>
            </a:r>
            <a:r>
              <a:rPr kumimoji="0" lang="zh-CN"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试验</a:t>
            </a:r>
            <a:endParaRPr kumimoji="0" lang="zh-CN" altLang="en-US" sz="1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66" name="Text Box 10"/>
          <p:cNvSpPr txBox="1">
            <a:spLocks noChangeArrowheads="1"/>
          </p:cNvSpPr>
          <p:nvPr/>
        </p:nvSpPr>
        <p:spPr bwMode="auto">
          <a:xfrm>
            <a:off x="5364163" y="2019960"/>
            <a:ext cx="990600" cy="1246188"/>
          </a:xfrm>
          <a:prstGeom prst="rect">
            <a:avLst/>
          </a:prstGeom>
          <a:solidFill>
            <a:schemeClr val="bg2"/>
          </a:solidFill>
          <a:ln w="12700">
            <a:solidFill>
              <a:schemeClr val="tx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二月</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60-</a:t>
            </a:r>
            <a:b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三月</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1</a:t>
            </a:r>
            <a:br>
              <a:rPr kumimoji="0" lang="en-US" altLang="zh-CN"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CN" altLang="en-US" sz="2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endParaRPr kumimoji="0" lang="en-US" altLang="zh-CN" sz="2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67" name="Text Box 20"/>
          <p:cNvSpPr txBox="1">
            <a:spLocks noChangeArrowheads="1"/>
          </p:cNvSpPr>
          <p:nvPr/>
        </p:nvSpPr>
        <p:spPr bwMode="auto">
          <a:xfrm>
            <a:off x="8296275" y="2324100"/>
            <a:ext cx="847725"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春</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教会扩展</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1600" b="1" i="0" u="none" strike="noStrike" kern="1200" cap="none" spc="0" normalizeH="0" baseline="0" noProof="0" dirty="0">
              <a:ln>
                <a:noFill/>
              </a:ln>
              <a:solidFill>
                <a:srgbClr val="FFCC66"/>
              </a:solidFill>
              <a:effectLst/>
              <a:uLnTx/>
              <a:uFillTx/>
              <a:latin typeface="Microsoft YaHei UI" panose="020B0503020204020204" pitchFamily="34" charset="-122"/>
              <a:ea typeface="Microsoft YaHei UI" panose="020B0503020204020204" pitchFamily="34" charset="-122"/>
            </a:endParaRPr>
          </a:p>
        </p:txBody>
      </p:sp>
      <p:sp>
        <p:nvSpPr>
          <p:cNvPr id="394268" name="Text Box 11"/>
          <p:cNvSpPr txBox="1">
            <a:spLocks noChangeArrowheads="1"/>
          </p:cNvSpPr>
          <p:nvPr/>
        </p:nvSpPr>
        <p:spPr bwMode="auto">
          <a:xfrm>
            <a:off x="7235825" y="2019960"/>
            <a:ext cx="990600" cy="1262062"/>
          </a:xfrm>
          <a:prstGeom prst="rect">
            <a:avLst/>
          </a:prstGeom>
          <a:solidFill>
            <a:schemeClr val="bg2"/>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秋</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67-</a:t>
            </a:r>
            <a:b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春</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2</a:t>
            </a:r>
            <a:br>
              <a:rPr kumimoji="0" lang="en-US" altLang="zh-CN"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CN" alt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69" name="Text Box 9"/>
          <p:cNvSpPr txBox="1">
            <a:spLocks noChangeArrowheads="1"/>
          </p:cNvSpPr>
          <p:nvPr/>
        </p:nvSpPr>
        <p:spPr bwMode="auto">
          <a:xfrm>
            <a:off x="6324600" y="2028646"/>
            <a:ext cx="990600" cy="127727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春</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62-</a:t>
            </a:r>
            <a:b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冬</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4</a:t>
            </a:r>
            <a:br>
              <a:rPr kumimoji="0" lang="en-US" altLang="zh-CN" sz="36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西班牙</a:t>
            </a:r>
            <a:endPar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1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70" name="Text Box 22"/>
          <p:cNvSpPr txBox="1">
            <a:spLocks noChangeArrowheads="1"/>
          </p:cNvSpPr>
          <p:nvPr/>
        </p:nvSpPr>
        <p:spPr bwMode="auto">
          <a:xfrm>
            <a:off x="4572000" y="3657600"/>
            <a:ext cx="792163" cy="36988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路加</a:t>
            </a:r>
            <a:endParaRPr kumimoji="0" lang="en-US" sz="16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71" name="Text Box 21"/>
          <p:cNvSpPr txBox="1">
            <a:spLocks noChangeArrowheads="1"/>
          </p:cNvSpPr>
          <p:nvPr/>
        </p:nvSpPr>
        <p:spPr bwMode="auto">
          <a:xfrm>
            <a:off x="0" y="3276600"/>
            <a:ext cx="91440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35        48          49          50          52  53          57       60             62          67           68    95</a:t>
            </a:r>
          </a:p>
        </p:txBody>
      </p:sp>
      <p:sp>
        <p:nvSpPr>
          <p:cNvPr id="394272" name="Text Box 19"/>
          <p:cNvSpPr txBox="1">
            <a:spLocks noChangeArrowheads="1"/>
          </p:cNvSpPr>
          <p:nvPr/>
        </p:nvSpPr>
        <p:spPr bwMode="auto">
          <a:xfrm>
            <a:off x="990600" y="3657600"/>
            <a:ext cx="792163"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马</a:t>
            </a: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太</a:t>
            </a:r>
            <a:endParaRPr kumimoji="0" 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73" name="Text Box 22"/>
          <p:cNvSpPr txBox="1">
            <a:spLocks noChangeArrowheads="1"/>
          </p:cNvSpPr>
          <p:nvPr/>
        </p:nvSpPr>
        <p:spPr bwMode="auto">
          <a:xfrm>
            <a:off x="5486400" y="3657600"/>
            <a:ext cx="885825"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使徒行传</a:t>
            </a:r>
            <a:endParaRPr kumimoji="0" lang="en-US" sz="16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74" name="Text Box 29"/>
          <p:cNvSpPr txBox="1">
            <a:spLocks noChangeArrowheads="1"/>
          </p:cNvSpPr>
          <p:nvPr/>
        </p:nvSpPr>
        <p:spPr bwMode="auto">
          <a:xfrm>
            <a:off x="6599238" y="3657600"/>
            <a:ext cx="792162"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马</a:t>
            </a: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可</a:t>
            </a:r>
            <a:endParaRPr kumimoji="0" 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75" name="Text Box 31"/>
          <p:cNvSpPr txBox="1">
            <a:spLocks noChangeArrowheads="1"/>
          </p:cNvSpPr>
          <p:nvPr/>
        </p:nvSpPr>
        <p:spPr bwMode="auto">
          <a:xfrm>
            <a:off x="7543800" y="3657600"/>
            <a:ext cx="792163" cy="36988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约翰</a:t>
            </a:r>
            <a:endParaRPr kumimoji="0" lang="en-US" sz="16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52" name="Text Box 19"/>
          <p:cNvSpPr txBox="1">
            <a:spLocks noChangeArrowheads="1"/>
          </p:cNvSpPr>
          <p:nvPr/>
        </p:nvSpPr>
        <p:spPr bwMode="auto">
          <a:xfrm>
            <a:off x="9906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加</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3"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帖上</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4" name="Text Box 22"/>
          <p:cNvSpPr txBox="1">
            <a:spLocks noChangeArrowheads="1"/>
          </p:cNvSpPr>
          <p:nvPr/>
        </p:nvSpPr>
        <p:spPr bwMode="auto">
          <a:xfrm>
            <a:off x="38100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林前</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5"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帖下</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6" name="Text Box 24"/>
          <p:cNvSpPr txBox="1">
            <a:spLocks noChangeArrowheads="1"/>
          </p:cNvSpPr>
          <p:nvPr/>
        </p:nvSpPr>
        <p:spPr bwMode="auto">
          <a:xfrm>
            <a:off x="3810000" y="5029200"/>
            <a:ext cx="792163" cy="33813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罗马</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7" name="Text Box 23"/>
          <p:cNvSpPr txBox="1">
            <a:spLocks noChangeArrowheads="1"/>
          </p:cNvSpPr>
          <p:nvPr/>
        </p:nvSpPr>
        <p:spPr bwMode="auto">
          <a:xfrm>
            <a:off x="3810000" y="45720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林後</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82" name="Rectangle 8"/>
          <p:cNvSpPr>
            <a:spLocks noChangeArrowheads="1"/>
          </p:cNvSpPr>
          <p:nvPr/>
        </p:nvSpPr>
        <p:spPr bwMode="auto">
          <a:xfrm>
            <a:off x="838200" y="4038600"/>
            <a:ext cx="3886200" cy="1452563"/>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nvGrpSpPr>
          <p:cNvPr id="7" name="Group 10"/>
          <p:cNvGrpSpPr>
            <a:grpSpLocks/>
          </p:cNvGrpSpPr>
          <p:nvPr/>
        </p:nvGrpSpPr>
        <p:grpSpPr bwMode="auto">
          <a:xfrm>
            <a:off x="5181600" y="4038600"/>
            <a:ext cx="1371600" cy="2584450"/>
            <a:chOff x="3024" y="2736"/>
            <a:chExt cx="724" cy="1498"/>
          </a:xfrm>
        </p:grpSpPr>
        <p:sp>
          <p:nvSpPr>
            <p:cNvPr id="394303"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394304" name="Text Box 12"/>
            <p:cNvSpPr txBox="1">
              <a:spLocks noChangeArrowheads="1"/>
            </p:cNvSpPr>
            <p:nvPr/>
          </p:nvSpPr>
          <p:spPr bwMode="auto">
            <a:xfrm>
              <a:off x="3024" y="3859"/>
              <a:ext cx="724" cy="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3600" b="1" i="0" u="none" strike="noStrike" kern="1200" cap="none" spc="0" normalizeH="0" baseline="0" noProof="0">
                <a:ln>
                  <a:noFill/>
                </a:ln>
                <a:solidFill>
                  <a:srgbClr val="FF9900"/>
                </a:solidFill>
                <a:effectLst/>
                <a:uLnTx/>
                <a:uFillTx/>
                <a:latin typeface="Microsoft YaHei UI" panose="020B0503020204020204" pitchFamily="34" charset="-122"/>
                <a:ea typeface="Microsoft YaHei UI" panose="020B0503020204020204" pitchFamily="34" charset="-122"/>
              </a:endParaRPr>
            </a:p>
          </p:txBody>
        </p:sp>
      </p:grpSp>
      <p:sp>
        <p:nvSpPr>
          <p:cNvPr id="64" name="Text Box 25"/>
          <p:cNvSpPr txBox="1">
            <a:spLocks noChangeArrowheads="1"/>
          </p:cNvSpPr>
          <p:nvPr/>
        </p:nvSpPr>
        <p:spPr bwMode="auto">
          <a:xfrm>
            <a:off x="54864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弗</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5" name="Text Box 26"/>
          <p:cNvSpPr txBox="1">
            <a:spLocks noChangeArrowheads="1"/>
          </p:cNvSpPr>
          <p:nvPr/>
        </p:nvSpPr>
        <p:spPr bwMode="auto">
          <a:xfrm>
            <a:off x="5486400" y="45720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西</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7" name="Text Box 27"/>
          <p:cNvSpPr txBox="1">
            <a:spLocks noChangeArrowheads="1"/>
          </p:cNvSpPr>
          <p:nvPr/>
        </p:nvSpPr>
        <p:spPr bwMode="auto">
          <a:xfrm>
            <a:off x="5486400" y="50292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門</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8" name="Text Box 28"/>
          <p:cNvSpPr txBox="1">
            <a:spLocks noChangeArrowheads="1"/>
          </p:cNvSpPr>
          <p:nvPr/>
        </p:nvSpPr>
        <p:spPr bwMode="auto">
          <a:xfrm>
            <a:off x="5486400" y="54864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腓</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9" name="Text Box 29"/>
          <p:cNvSpPr txBox="1">
            <a:spLocks noChangeArrowheads="1"/>
          </p:cNvSpPr>
          <p:nvPr/>
        </p:nvSpPr>
        <p:spPr bwMode="auto">
          <a:xfrm>
            <a:off x="6599238" y="4114800"/>
            <a:ext cx="792162"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提前</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70" name="Text Box 30"/>
          <p:cNvSpPr txBox="1">
            <a:spLocks noChangeArrowheads="1"/>
          </p:cNvSpPr>
          <p:nvPr/>
        </p:nvSpPr>
        <p:spPr bwMode="auto">
          <a:xfrm>
            <a:off x="6599238" y="4572000"/>
            <a:ext cx="792162" cy="33813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6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多</a:t>
            </a:r>
            <a:endParaRPr kumimoji="0" lang="en-US" sz="16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71" name="Text Box 31"/>
          <p:cNvSpPr txBox="1">
            <a:spLocks noChangeArrowheads="1"/>
          </p:cNvSpPr>
          <p:nvPr/>
        </p:nvSpPr>
        <p:spPr bwMode="auto">
          <a:xfrm>
            <a:off x="75438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提後</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nvGrpSpPr>
          <p:cNvPr id="8" name="Group 13"/>
          <p:cNvGrpSpPr>
            <a:grpSpLocks/>
          </p:cNvGrpSpPr>
          <p:nvPr/>
        </p:nvGrpSpPr>
        <p:grpSpPr bwMode="auto">
          <a:xfrm>
            <a:off x="6588125" y="4076676"/>
            <a:ext cx="1981200" cy="1442166"/>
            <a:chOff x="3744" y="2736"/>
            <a:chExt cx="1248" cy="759"/>
          </a:xfrm>
        </p:grpSpPr>
        <p:sp>
          <p:nvSpPr>
            <p:cNvPr id="394301"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394302" name="Text Box 15"/>
            <p:cNvSpPr txBox="1">
              <a:spLocks noChangeArrowheads="1"/>
            </p:cNvSpPr>
            <p:nvPr/>
          </p:nvSpPr>
          <p:spPr bwMode="auto">
            <a:xfrm>
              <a:off x="3888" y="3155"/>
              <a:ext cx="910" cy="3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1" i="0" u="none" strike="noStrike" kern="1200" cap="none" spc="0" normalizeH="0" baseline="0" noProof="0">
                <a:ln>
                  <a:noFill/>
                </a:ln>
                <a:solidFill>
                  <a:srgbClr val="FFFF00"/>
                </a:solidFill>
                <a:effectLst/>
                <a:uLnTx/>
                <a:uFillTx/>
                <a:latin typeface="Microsoft YaHei UI" panose="020B0503020204020204" pitchFamily="34" charset="-122"/>
                <a:ea typeface="Microsoft YaHei UI" panose="020B0503020204020204" pitchFamily="34" charset="-122"/>
              </a:endParaRPr>
            </a:p>
          </p:txBody>
        </p:sp>
      </p:grpSp>
      <p:sp>
        <p:nvSpPr>
          <p:cNvPr id="394292" name="Text Box 19"/>
          <p:cNvSpPr txBox="1">
            <a:spLocks noChangeArrowheads="1"/>
          </p:cNvSpPr>
          <p:nvPr/>
        </p:nvSpPr>
        <p:spPr bwMode="auto">
          <a:xfrm>
            <a:off x="152400" y="5861050"/>
            <a:ext cx="1800225"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6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福音和使徒行</a:t>
            </a:r>
            <a:r>
              <a:rPr kumimoji="0" lang="zh-CN" altLang="en-US" sz="1600" b="1" i="0" u="none" strike="noStrike" kern="1200" cap="none" spc="0" normalizeH="0" baseline="0" noProof="0">
                <a:ln>
                  <a:noFill/>
                </a:ln>
                <a:solidFill>
                  <a:srgbClr val="FFCC66"/>
                </a:solidFill>
                <a:effectLst/>
                <a:uLnTx/>
                <a:uFillTx/>
                <a:latin typeface="Microsoft YaHei UI" panose="020B0503020204020204" pitchFamily="34" charset="-122"/>
                <a:ea typeface="Microsoft YaHei UI" panose="020B0503020204020204" pitchFamily="34" charset="-122"/>
              </a:rPr>
              <a:t>传</a:t>
            </a:r>
            <a:endParaRPr kumimoji="0" lang="en-US" sz="16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93" name="Text Box 12"/>
          <p:cNvSpPr txBox="1">
            <a:spLocks noChangeArrowheads="1"/>
          </p:cNvSpPr>
          <p:nvPr/>
        </p:nvSpPr>
        <p:spPr bwMode="auto">
          <a:xfrm>
            <a:off x="5181600" y="5976938"/>
            <a:ext cx="1371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C000"/>
                </a:solidFill>
                <a:effectLst/>
                <a:uLnTx/>
                <a:uFillTx/>
                <a:latin typeface="Microsoft YaHei UI" panose="020B0503020204020204" pitchFamily="34" charset="-122"/>
                <a:ea typeface="Microsoft YaHei UI" panose="020B0503020204020204" pitchFamily="34" charset="-122"/>
              </a:rPr>
              <a:t>监狱</a:t>
            </a:r>
          </a:p>
        </p:txBody>
      </p:sp>
      <p:sp>
        <p:nvSpPr>
          <p:cNvPr id="78" name="Text Box 19"/>
          <p:cNvSpPr txBox="1">
            <a:spLocks noChangeArrowheads="1"/>
          </p:cNvSpPr>
          <p:nvPr/>
        </p:nvSpPr>
        <p:spPr bwMode="auto">
          <a:xfrm>
            <a:off x="152400" y="6324600"/>
            <a:ext cx="1800225" cy="338138"/>
          </a:xfrm>
          <a:prstGeom prst="rect">
            <a:avLst/>
          </a:prstGeom>
          <a:solidFill>
            <a:srgbClr val="CCFFFF"/>
          </a:solidFill>
          <a:ln w="12700">
            <a:solidFill>
              <a:schemeClr val="tx2"/>
            </a:solidFill>
            <a:miter lim="800000"/>
            <a:headEnd/>
            <a:tailEnd/>
          </a:ln>
          <a:effectLst>
            <a:outerShdw dist="38100" dir="2700000" rotWithShape="0">
              <a:srgbClr val="808080">
                <a:alpha val="42999"/>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保罗书</a:t>
            </a:r>
            <a:r>
              <a:rPr kumimoji="0" lang="zh-TW" altLang="en-US" sz="1600" b="1" i="0" u="none" strike="noStrike" kern="1200" cap="none" spc="0" normalizeH="0" baseline="0" noProof="0">
                <a:ln>
                  <a:noFill/>
                </a:ln>
                <a:solidFill>
                  <a:srgbClr val="000000"/>
                </a:solidFill>
                <a:effectLst>
                  <a:outerShdw blurRad="38100" dist="38100" dir="2700000" algn="tl">
                    <a:srgbClr val="FFFFFF"/>
                  </a:outerShdw>
                </a:effectLst>
                <a:uLnTx/>
                <a:uFillTx/>
                <a:latin typeface="Microsoft YaHei UI" panose="020B0503020204020204" pitchFamily="34" charset="-122"/>
                <a:ea typeface="Microsoft YaHei UI" panose="020B0503020204020204" pitchFamily="34" charset="-122"/>
                <a:cs typeface="Times New Roman" charset="0"/>
              </a:rPr>
              <a:t>信</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95"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1234</a:t>
            </a:r>
          </a:p>
        </p:txBody>
      </p:sp>
      <p:sp>
        <p:nvSpPr>
          <p:cNvPr id="394296" name="Text Box 10"/>
          <p:cNvSpPr txBox="1">
            <a:spLocks noChangeArrowheads="1"/>
          </p:cNvSpPr>
          <p:nvPr/>
        </p:nvSpPr>
        <p:spPr bwMode="auto">
          <a:xfrm>
            <a:off x="2268538" y="6361113"/>
            <a:ext cx="1008062" cy="307975"/>
          </a:xfrm>
          <a:prstGeom prst="rect">
            <a:avLst/>
          </a:prstGeom>
          <a:solidFill>
            <a:schemeClr val="bg2"/>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p>
        </p:txBody>
      </p:sp>
      <p:sp>
        <p:nvSpPr>
          <p:cNvPr id="394297" name="Text Box 20"/>
          <p:cNvSpPr txBox="1">
            <a:spLocks noChangeArrowheads="1"/>
          </p:cNvSpPr>
          <p:nvPr/>
        </p:nvSpPr>
        <p:spPr bwMode="auto">
          <a:xfrm>
            <a:off x="3352800" y="5907088"/>
            <a:ext cx="16002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旅程</a:t>
            </a:r>
            <a:endParaRPr kumimoji="0" lang="zh-CN" alt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98" name="Text Box 20"/>
          <p:cNvSpPr txBox="1">
            <a:spLocks noChangeArrowheads="1"/>
          </p:cNvSpPr>
          <p:nvPr/>
        </p:nvSpPr>
        <p:spPr bwMode="auto">
          <a:xfrm>
            <a:off x="3352800" y="6370638"/>
            <a:ext cx="16002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收</a:t>
            </a:r>
            <a:r>
              <a:rPr kumimoji="0" lang="zh-CN" alt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监</a:t>
            </a:r>
          </a:p>
        </p:txBody>
      </p:sp>
      <p:sp>
        <p:nvSpPr>
          <p:cNvPr id="394299" name="Text Box 20"/>
          <p:cNvSpPr txBox="1">
            <a:spLocks noChangeArrowheads="1"/>
          </p:cNvSpPr>
          <p:nvPr/>
        </p:nvSpPr>
        <p:spPr bwMode="auto">
          <a:xfrm>
            <a:off x="6477000" y="6632710"/>
            <a:ext cx="2447925" cy="18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Pauline</a:t>
            </a:r>
            <a:endParaRPr kumimoji="0" lang="en-US" altLang="zh-CN"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73" name="Text Box 9">
            <a:extLst>
              <a:ext uri="{FF2B5EF4-FFF2-40B4-BE49-F238E27FC236}">
                <a16:creationId xmlns:a16="http://schemas.microsoft.com/office/drawing/2014/main" id="{209829C2-C5D0-704A-9D26-67D27DAD51B9}"/>
              </a:ext>
            </a:extLst>
          </p:cNvPr>
          <p:cNvSpPr txBox="1">
            <a:spLocks noChangeArrowheads="1"/>
          </p:cNvSpPr>
          <p:nvPr/>
        </p:nvSpPr>
        <p:spPr bwMode="auto">
          <a:xfrm>
            <a:off x="900119" y="4930353"/>
            <a:ext cx="2027231" cy="523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fontAlgn="base">
              <a:spcBef>
                <a:spcPct val="0"/>
              </a:spcBef>
              <a:spcAft>
                <a:spcPct val="0"/>
              </a:spcAft>
              <a:defRPr kumimoji="1" sz="2400">
                <a:solidFill>
                  <a:schemeClr val="tx1"/>
                </a:solidFill>
                <a:latin typeface="Times New Roman" charset="0"/>
                <a:ea typeface="ＭＳ Ｐゴシック" charset="0"/>
              </a:defRPr>
            </a:lvl6pPr>
            <a:lvl7pPr marL="2971800" indent="-228600" fontAlgn="base">
              <a:spcBef>
                <a:spcPct val="0"/>
              </a:spcBef>
              <a:spcAft>
                <a:spcPct val="0"/>
              </a:spcAft>
              <a:defRPr kumimoji="1" sz="2400">
                <a:solidFill>
                  <a:schemeClr val="tx1"/>
                </a:solidFill>
                <a:latin typeface="Times New Roman" charset="0"/>
                <a:ea typeface="ＭＳ Ｐゴシック" charset="0"/>
              </a:defRPr>
            </a:lvl7pPr>
            <a:lvl8pPr marL="3429000" indent="-228600" fontAlgn="base">
              <a:spcBef>
                <a:spcPct val="0"/>
              </a:spcBef>
              <a:spcAft>
                <a:spcPct val="0"/>
              </a:spcAft>
              <a:defRPr kumimoji="1" sz="2400">
                <a:solidFill>
                  <a:schemeClr val="tx1"/>
                </a:solidFill>
                <a:latin typeface="Times New Roman" charset="0"/>
                <a:ea typeface="ＭＳ Ｐゴシック" charset="0"/>
              </a:defRPr>
            </a:lvl8pPr>
            <a:lvl9pPr marL="3886200" indent="-228600" fontAlgn="base">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pple LiGothic Medium" charset="0"/>
                <a:ea typeface="Apple LiGothic Medium" charset="0"/>
                <a:cs typeface="Apple LiGothic Medium" charset="0"/>
              </a:rPr>
              <a:t>宣教</a:t>
            </a:r>
          </a:p>
        </p:txBody>
      </p:sp>
      <p:sp>
        <p:nvSpPr>
          <p:cNvPr id="74" name="Text Box 15">
            <a:extLst>
              <a:ext uri="{FF2B5EF4-FFF2-40B4-BE49-F238E27FC236}">
                <a16:creationId xmlns:a16="http://schemas.microsoft.com/office/drawing/2014/main" id="{23DF9AD6-93EB-8F41-B985-4C16A9641329}"/>
              </a:ext>
            </a:extLst>
          </p:cNvPr>
          <p:cNvSpPr txBox="1">
            <a:spLocks noChangeArrowheads="1"/>
          </p:cNvSpPr>
          <p:nvPr/>
        </p:nvSpPr>
        <p:spPr bwMode="auto">
          <a:xfrm>
            <a:off x="6781800" y="4908913"/>
            <a:ext cx="1444625" cy="522662"/>
          </a:xfrm>
          <a:prstGeom prst="rect">
            <a:avLst/>
          </a:prstGeom>
          <a:noFill/>
          <a:ln w="9525">
            <a:noFill/>
            <a:miter lim="800000"/>
            <a:headEnd/>
            <a:tailEnd/>
          </a:ln>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cs typeface="ＭＳ Ｐゴシック" charset="0"/>
              </a:defRPr>
            </a:lvl2pPr>
            <a:lvl3pPr marL="1143000" indent="-228600">
              <a:defRPr kumimoji="1" sz="2400">
                <a:solidFill>
                  <a:schemeClr val="tx1"/>
                </a:solidFill>
                <a:latin typeface="Times New Roman" charset="0"/>
                <a:ea typeface="ＭＳ Ｐゴシック" charset="0"/>
                <a:cs typeface="ＭＳ Ｐゴシック" charset="0"/>
              </a:defRPr>
            </a:lvl3pPr>
            <a:lvl4pPr marL="1600200" indent="-228600">
              <a:defRPr kumimoji="1" sz="2400">
                <a:solidFill>
                  <a:schemeClr val="tx1"/>
                </a:solidFill>
                <a:latin typeface="Times New Roman" charset="0"/>
                <a:ea typeface="ＭＳ Ｐゴシック" charset="0"/>
                <a:cs typeface="ＭＳ Ｐゴシック" charset="0"/>
              </a:defRPr>
            </a:lvl4pPr>
            <a:lvl5pPr marL="2057400" indent="-228600">
              <a:defRPr kumimoji="1" sz="2400">
                <a:solidFill>
                  <a:schemeClr val="tx1"/>
                </a:solidFill>
                <a:latin typeface="Times New Roman" charset="0"/>
                <a:ea typeface="ＭＳ Ｐゴシック" charset="0"/>
                <a:cs typeface="ＭＳ Ｐゴシック" charset="0"/>
              </a:defRPr>
            </a:lvl5pPr>
            <a:lvl6pPr marL="25146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6pPr>
            <a:lvl7pPr marL="29718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7pPr>
            <a:lvl8pPr marL="34290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8pPr>
            <a:lvl9pPr marL="38862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err="1">
                <a:ln>
                  <a:noFill/>
                </a:ln>
                <a:solidFill>
                  <a:srgbClr val="FFFF00"/>
                </a:solidFill>
                <a:effectLst/>
                <a:uLnTx/>
                <a:uFillTx/>
                <a:latin typeface="Times New Roman" charset="0"/>
                <a:ea typeface="ＭＳ Ｐゴシック" charset="0"/>
              </a:rPr>
              <a:t>教</a:t>
            </a:r>
            <a:r>
              <a:rPr kumimoji="0" lang="en-US" sz="2800" b="0"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pple LiGothic Medium" charset="0"/>
                <a:ea typeface="Apple LiGothic Medium" charset="0"/>
                <a:cs typeface="Apple LiGothic Medium" charset="0"/>
              </a:rPr>
              <a:t>牧</a:t>
            </a:r>
            <a:endParaRPr kumimoji="0" lang="zh-CN" altLang="en-US" sz="2800" b="0" i="0" u="none" strike="noStrike" kern="1200" cap="none" spc="0" normalizeH="0" baseline="0" noProof="0" dirty="0">
              <a:ln>
                <a:noFill/>
              </a:ln>
              <a:solidFill>
                <a:srgbClr val="FFFF00"/>
              </a:solidFill>
              <a:effectLst>
                <a:outerShdw blurRad="38100" dist="38100" dir="2700000" algn="tl">
                  <a:srgbClr val="000000"/>
                </a:outerShdw>
              </a:effectLst>
              <a:uLnTx/>
              <a:uFillTx/>
              <a:latin typeface="Apple LiGothic Medium" charset="0"/>
              <a:ea typeface="Apple LiGothic Medium" charset="0"/>
              <a:cs typeface="Apple LiGothic Medium" charset="0"/>
            </a:endParaRPr>
          </a:p>
        </p:txBody>
      </p:sp>
    </p:spTree>
    <p:extLst>
      <p:ext uri="{BB962C8B-B14F-4D97-AF65-F5344CB8AC3E}">
        <p14:creationId xmlns:p14="http://schemas.microsoft.com/office/powerpoint/2010/main" val="5414136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6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0"/>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1"/>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9428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3"/>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7"/>
                                        </p:tgtEl>
                                        <p:attrNameLst>
                                          <p:attrName>style.visibility</p:attrName>
                                        </p:attrNameLst>
                                      </p:cBhvr>
                                      <p:to>
                                        <p:strVal val="visible"/>
                                      </p:to>
                                    </p:set>
                                    <p:animEffect transition="in" filter="dissolve">
                                      <p:cBhvr>
                                        <p:cTn id="69" dur="500"/>
                                        <p:tgtEl>
                                          <p:spTgt spid="7"/>
                                        </p:tgtEl>
                                      </p:cBhvr>
                                    </p:animEffect>
                                  </p:childTnLst>
                                </p:cTn>
                              </p:par>
                              <p:par>
                                <p:cTn id="70" presetID="1" presetClass="entr" presetSubtype="0" fill="hold" grpId="0" nodeType="withEffect">
                                  <p:stCondLst>
                                    <p:cond delay="0"/>
                                  </p:stCondLst>
                                  <p:childTnLst>
                                    <p:set>
                                      <p:cBhvr>
                                        <p:cTn id="71" dur="1" fill="hold">
                                          <p:stCondLst>
                                            <p:cond delay="0"/>
                                          </p:stCondLst>
                                        </p:cTn>
                                        <p:tgtEl>
                                          <p:spTgt spid="394293"/>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9" presetClass="entr" presetSubtype="0" fill="hold" nodeType="clickEffect">
                                  <p:stCondLst>
                                    <p:cond delay="0"/>
                                  </p:stCondLst>
                                  <p:childTnLst>
                                    <p:set>
                                      <p:cBhvr>
                                        <p:cTn id="75" dur="1" fill="hold">
                                          <p:stCondLst>
                                            <p:cond delay="0"/>
                                          </p:stCondLst>
                                        </p:cTn>
                                        <p:tgtEl>
                                          <p:spTgt spid="8"/>
                                        </p:tgtEl>
                                        <p:attrNameLst>
                                          <p:attrName>style.visibility</p:attrName>
                                        </p:attrNameLst>
                                      </p:cBhvr>
                                      <p:to>
                                        <p:strVal val="visible"/>
                                      </p:to>
                                    </p:set>
                                    <p:animEffect transition="in" filter="dissolve">
                                      <p:cBhvr>
                                        <p:cTn id="76" dur="500"/>
                                        <p:tgtEl>
                                          <p:spTgt spid="8"/>
                                        </p:tgtEl>
                                      </p:cBhvr>
                                    </p:animEffect>
                                  </p:childTnLst>
                                </p:cTn>
                              </p:par>
                              <p:par>
                                <p:cTn id="77" presetID="1" presetClass="entr" presetSubtype="0" fill="hold" grpId="0" nodeType="withEffect">
                                  <p:stCondLst>
                                    <p:cond delay="0"/>
                                  </p:stCondLst>
                                  <p:childTnLst>
                                    <p:set>
                                      <p:cBhvr>
                                        <p:cTn id="78"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394282" grpId="0" animBg="1"/>
      <p:bldP spid="64" grpId="0" animBg="1"/>
      <p:bldP spid="65" grpId="0" animBg="1"/>
      <p:bldP spid="67" grpId="0" animBg="1"/>
      <p:bldP spid="68" grpId="0" animBg="1"/>
      <p:bldP spid="69" grpId="0" animBg="1"/>
      <p:bldP spid="70" grpId="0" animBg="1"/>
      <p:bldP spid="71" grpId="0" animBg="1"/>
      <p:bldP spid="394293" grpId="0"/>
      <p:bldP spid="78" grpId="0" animBg="1"/>
      <p:bldP spid="73" grpId="0"/>
      <p:bldP spid="74"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s://images-wixmp-ed30a86b8c4ca887773594c2.wixmp.com/f/e9c52b82-3632-47bb-8fa1-3ca352a0333a/dblg1ce-5c6f4407-ad1c-4d58-98a9-6a6713e4122a.png?token=eyJ0eXAiOiJKV1QiLCJhbGciOiJIUzI1NiJ9.eyJzdWIiOiJ1cm46YXBwOjdlMGQxODg5ODIyNjQzNzNhNWYwZDQxNWVhMGQyNmUwIiwiaXNzIjoidXJuOmFwcDo3ZTBkMTg4OTgyMjY0MzczYTVmMGQ0MTVlYTBkMjZlMCIsIm9iaiI6W1t7InBhdGgiOiJcL2ZcL2U5YzUyYjgyLTM2MzItNDdiYi04ZmExLTNjYTM1MmEwMzMzYVwvZGJsZzFjZS01YzZmNDQwNy1hZDFjLTRkNTgtOThhOS02YTY3MTNlNDEyMmEucG5nIn1dXSwiYXVkIjpbInVybjpzZXJ2aWNlOmZpbGUuZG93bmxvYWQiXX0.x340QwCljNO6aA8_BJOk8qTZ2qbidxeUDmgBBYKDmb8">
            <a:extLst>
              <a:ext uri="{FF2B5EF4-FFF2-40B4-BE49-F238E27FC236}">
                <a16:creationId xmlns:a16="http://schemas.microsoft.com/office/drawing/2014/main" id="{06C61C9D-CD95-CB4B-8276-BEB1558D14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3825"/>
            <a:ext cx="9263300" cy="6734175"/>
          </a:xfrm>
          <a:prstGeom prst="rect">
            <a:avLst/>
          </a:prstGeom>
          <a:noFill/>
          <a:extLst>
            <a:ext uri="{909E8E84-426E-40DD-AFC4-6F175D3DCCD1}">
              <a14:hiddenFill xmlns:a14="http://schemas.microsoft.com/office/drawing/2010/main">
                <a:solidFill>
                  <a:srgbClr val="FFFFFF"/>
                </a:solidFill>
              </a14:hiddenFill>
            </a:ext>
          </a:extLst>
        </p:spPr>
      </p:pic>
      <p:sp>
        <p:nvSpPr>
          <p:cNvPr id="47106" name="Rectangle 2"/>
          <p:cNvSpPr>
            <a:spLocks noChangeArrowheads="1"/>
          </p:cNvSpPr>
          <p:nvPr/>
        </p:nvSpPr>
        <p:spPr bwMode="auto">
          <a:xfrm>
            <a:off x="0" y="23809"/>
            <a:ext cx="9263300" cy="582211"/>
          </a:xfrm>
          <a:prstGeom prst="rect">
            <a:avLst/>
          </a:prstGeom>
          <a:solidFill>
            <a:schemeClr val="tx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0488" tIns="44450" rIns="90488" bIns="4445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Arial Black" charset="0"/>
                <a:ea typeface="ＭＳ Ｐゴシック" charset="0"/>
                <a:cs typeface="+mn-cs"/>
              </a:rPr>
              <a:t>The Roman Empire</a:t>
            </a:r>
          </a:p>
        </p:txBody>
      </p:sp>
      <p:sp>
        <p:nvSpPr>
          <p:cNvPr id="47119" name="Rectangle 15"/>
          <p:cNvSpPr>
            <a:spLocks noChangeArrowheads="1"/>
          </p:cNvSpPr>
          <p:nvPr/>
        </p:nvSpPr>
        <p:spPr bwMode="auto">
          <a:xfrm>
            <a:off x="0" y="6575146"/>
            <a:ext cx="6181724" cy="2590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0488" tIns="44450" rIns="90488"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Narrow" charset="0"/>
                <a:ea typeface="ＭＳ Ｐゴシック" charset="0"/>
                <a:cs typeface="+mn-cs"/>
              </a:rPr>
              <a:t>©  https://</a:t>
            </a:r>
            <a:r>
              <a:rPr kumimoji="0" lang="en-US" sz="1100" b="0" i="0" u="none" strike="noStrike" kern="1200" cap="none" spc="0" normalizeH="0" baseline="0" noProof="0" dirty="0" err="1">
                <a:ln>
                  <a:noFill/>
                </a:ln>
                <a:solidFill>
                  <a:srgbClr val="000000"/>
                </a:solidFill>
                <a:effectLst/>
                <a:uLnTx/>
                <a:uFillTx/>
                <a:latin typeface="Arial Narrow" charset="0"/>
                <a:ea typeface="ＭＳ Ｐゴシック" charset="0"/>
                <a:cs typeface="+mn-cs"/>
              </a:rPr>
              <a:t>www.deviantart.com</a:t>
            </a:r>
            <a:r>
              <a:rPr kumimoji="0" lang="en-US" sz="1100" b="0" i="0" u="none" strike="noStrike" kern="1200" cap="none" spc="0" normalizeH="0" baseline="0" noProof="0" dirty="0">
                <a:ln>
                  <a:noFill/>
                </a:ln>
                <a:solidFill>
                  <a:srgbClr val="000000"/>
                </a:solidFill>
                <a:effectLst/>
                <a:uLnTx/>
                <a:uFillTx/>
                <a:latin typeface="Arial Narrow" charset="0"/>
                <a:ea typeface="ＭＳ Ｐゴシック" charset="0"/>
                <a:cs typeface="+mn-cs"/>
              </a:rPr>
              <a:t>/sharklord1/art/Alt-Roman-Empire-Provinces-701148110</a:t>
            </a:r>
          </a:p>
        </p:txBody>
      </p:sp>
      <p:sp>
        <p:nvSpPr>
          <p:cNvPr id="47121" name="Rectangle 17"/>
          <p:cNvSpPr>
            <a:spLocks noGrp="1" noChangeArrowheads="1"/>
          </p:cNvSpPr>
          <p:nvPr>
            <p:ph type="title" idx="4294967295"/>
          </p:nvPr>
        </p:nvSpPr>
        <p:spPr>
          <a:xfrm>
            <a:off x="7639050" y="609600"/>
            <a:ext cx="1257300" cy="400050"/>
          </a:xfrm>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r>
              <a:rPr lang="en-US" sz="100" b="0" u="none" dirty="0">
                <a:solidFill>
                  <a:srgbClr val="000066"/>
                </a:solidFill>
                <a:effectLst/>
                <a:latin typeface="Arial Narrow" charset="0"/>
              </a:rPr>
              <a:t>Bible Lands Blank Map</a:t>
            </a:r>
            <a:endParaRPr lang="en-US" sz="100" dirty="0">
              <a:solidFill>
                <a:srgbClr val="000066"/>
              </a:solidFill>
            </a:endParaRPr>
          </a:p>
        </p:txBody>
      </p:sp>
      <p:sp>
        <p:nvSpPr>
          <p:cNvPr id="13" name="Text Box 4">
            <a:extLst>
              <a:ext uri="{FF2B5EF4-FFF2-40B4-BE49-F238E27FC236}">
                <a16:creationId xmlns:a16="http://schemas.microsoft.com/office/drawing/2014/main" id="{548677E2-AC75-8244-8BCA-E558A684474A}"/>
              </a:ext>
            </a:extLst>
          </p:cNvPr>
          <p:cNvSpPr txBox="1">
            <a:spLocks noChangeArrowheads="1"/>
          </p:cNvSpPr>
          <p:nvPr/>
        </p:nvSpPr>
        <p:spPr bwMode="auto">
          <a:xfrm>
            <a:off x="1913175" y="586350"/>
            <a:ext cx="7350125" cy="101555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000" b="1" dirty="0">
                <a:solidFill>
                  <a:srgbClr val="FFFFFF"/>
                </a:solidFill>
                <a:latin typeface="Arial" charset="0"/>
              </a:rPr>
              <a:t>"</a:t>
            </a:r>
            <a:r>
              <a:rPr lang="zh-CN" altLang="en-US" sz="2000" b="1" dirty="0">
                <a:solidFill>
                  <a:srgbClr val="FFFFFF"/>
                </a:solidFill>
                <a:latin typeface="Arial" charset="0"/>
              </a:rPr>
              <a:t>但 圣 灵 降 临 在 你 们 身 上 ， 你 们 就 必得 着 能 力 ， 并 要 在 </a:t>
            </a:r>
            <a:r>
              <a:rPr lang="zh-CN" altLang="en-US" sz="2000" b="1" dirty="0">
                <a:solidFill>
                  <a:srgbClr val="FFCC00"/>
                </a:solidFill>
                <a:latin typeface="Arial" charset="0"/>
              </a:rPr>
              <a:t>耶 路 撒 冷 </a:t>
            </a:r>
            <a:r>
              <a:rPr lang="zh-CN" altLang="en-US" sz="2000" b="1" dirty="0">
                <a:solidFill>
                  <a:srgbClr val="FFFFFF"/>
                </a:solidFill>
                <a:latin typeface="Arial" charset="0"/>
              </a:rPr>
              <a:t>、 </a:t>
            </a:r>
            <a:r>
              <a:rPr lang="zh-CN" altLang="en-US" sz="2000" b="1" dirty="0">
                <a:solidFill>
                  <a:srgbClr val="00FFFF"/>
                </a:solidFill>
                <a:latin typeface="Arial" charset="0"/>
              </a:rPr>
              <a:t>犹 太 全 地 ， 和 撒 玛 利 亚</a:t>
            </a:r>
            <a:r>
              <a:rPr lang="zh-CN" altLang="en-US" sz="2000" b="1" dirty="0">
                <a:solidFill>
                  <a:srgbClr val="FFFFFF"/>
                </a:solidFill>
                <a:latin typeface="Arial" charset="0"/>
              </a:rPr>
              <a:t> ， </a:t>
            </a:r>
            <a:r>
              <a:rPr lang="zh-CN" altLang="en-US" sz="2000" b="1" dirty="0">
                <a:solidFill>
                  <a:srgbClr val="FFFF00"/>
                </a:solidFill>
                <a:latin typeface="Arial" charset="0"/>
              </a:rPr>
              <a:t>直 到 地 极 </a:t>
            </a:r>
            <a:r>
              <a:rPr lang="zh-CN" altLang="en-US" sz="2000" b="1" dirty="0">
                <a:solidFill>
                  <a:srgbClr val="FFFFFF"/>
                </a:solidFill>
                <a:latin typeface="Arial" charset="0"/>
              </a:rPr>
              <a:t>， 作 我 的 见 证</a:t>
            </a:r>
            <a:r>
              <a:rPr lang="ru-RU" altLang="ja-JP" sz="2000" b="1" dirty="0">
                <a:solidFill>
                  <a:srgbClr val="FFFFFF"/>
                </a:solidFill>
                <a:latin typeface="Arial" charset="0"/>
              </a:rPr>
              <a:t>"</a:t>
            </a:r>
            <a:r>
              <a:rPr lang="en-US" altLang="ja-JP" sz="2000" b="1" dirty="0">
                <a:solidFill>
                  <a:srgbClr val="FFFFFF"/>
                </a:solidFill>
                <a:latin typeface="Arial" charset="0"/>
              </a:rPr>
              <a:t> </a:t>
            </a:r>
            <a:r>
              <a:rPr kumimoji="0" lang="en-US" altLang="ja-JP" sz="2000" b="1" i="0" u="none" strike="noStrike" kern="1200" cap="none" spc="0" normalizeH="0" baseline="0" noProof="0" dirty="0">
                <a:ln>
                  <a:noFill/>
                </a:ln>
                <a:solidFill>
                  <a:srgbClr val="FFFFFF"/>
                </a:solidFill>
                <a:effectLst/>
                <a:uLnTx/>
                <a:uFillTx/>
                <a:latin typeface="Arial" charset="0"/>
                <a:ea typeface="ＭＳ Ｐゴシック" charset="0"/>
              </a:rPr>
              <a:t>(</a:t>
            </a:r>
            <a:r>
              <a:rPr lang="zh-CN" altLang="en-US" sz="2000" b="1" dirty="0">
                <a:solidFill>
                  <a:srgbClr val="FFFFFF"/>
                </a:solidFill>
                <a:latin typeface="Arial" charset="0"/>
              </a:rPr>
              <a:t>使徒</a:t>
            </a:r>
            <a:r>
              <a:rPr kumimoji="0" lang="en-US" altLang="ja-JP" sz="2000" b="1" i="0" u="none" strike="noStrike" kern="1200" cap="none" spc="0" normalizeH="0" baseline="0" noProof="0" dirty="0">
                <a:ln>
                  <a:noFill/>
                </a:ln>
                <a:solidFill>
                  <a:srgbClr val="FFFFFF"/>
                </a:solidFill>
                <a:effectLst/>
                <a:uLnTx/>
                <a:uFillTx/>
                <a:latin typeface="Arial" charset="0"/>
                <a:ea typeface="ＭＳ Ｐゴシック" charset="0"/>
              </a:rPr>
              <a:t>1:8 </a:t>
            </a:r>
            <a:r>
              <a:rPr lang="en-US" altLang="ja-JP" sz="1800" b="1" dirty="0">
                <a:solidFill>
                  <a:srgbClr val="FFFFFF"/>
                </a:solidFill>
                <a:latin typeface="Arial" charset="0"/>
              </a:rPr>
              <a:t>CUVS</a:t>
            </a:r>
            <a:r>
              <a:rPr kumimoji="0" lang="en-US" altLang="ja-JP" sz="2000" b="1"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4" name="Text Box 6">
            <a:extLst>
              <a:ext uri="{FF2B5EF4-FFF2-40B4-BE49-F238E27FC236}">
                <a16:creationId xmlns:a16="http://schemas.microsoft.com/office/drawing/2014/main" id="{13DF1BAD-E5CE-5444-9E73-862BCD0F8186}"/>
              </a:ext>
            </a:extLst>
          </p:cNvPr>
          <p:cNvSpPr txBox="1">
            <a:spLocks noChangeArrowheads="1"/>
          </p:cNvSpPr>
          <p:nvPr/>
        </p:nvSpPr>
        <p:spPr bwMode="auto">
          <a:xfrm>
            <a:off x="6300192" y="5363893"/>
            <a:ext cx="2667000" cy="584668"/>
          </a:xfrm>
          <a:prstGeom prst="rect">
            <a:avLst/>
          </a:prstGeom>
          <a:noFill/>
          <a:ln w="9525">
            <a:noFill/>
            <a:miter lim="800000"/>
            <a:headEnd/>
            <a:tailEnd/>
          </a:ln>
          <a:effectLst/>
        </p:spPr>
        <p:txBody>
          <a:bodyPr wrap="square" lIns="91334" tIns="45667" rIns="91334" bIns="45667">
            <a:spAutoFit/>
          </a:bodyPr>
          <a:lstStyle/>
          <a:p>
            <a:pPr lvl="0">
              <a:defRPr/>
            </a:pPr>
            <a:r>
              <a:rPr lang="zh-CN" altLang="en-US" sz="3200" b="1" dirty="0">
                <a:solidFill>
                  <a:srgbClr val="00FFFF"/>
                </a:solidFill>
                <a:effectLst>
                  <a:glow rad="101600">
                    <a:srgbClr val="000000">
                      <a:alpha val="75000"/>
                    </a:srgbClr>
                  </a:glow>
                </a:effectLst>
                <a:latin typeface="Arial" pitchFamily="-112" charset="0"/>
                <a:ea typeface="ＭＳ Ｐゴシック"/>
              </a:rPr>
              <a:t>犹 太 全 地</a:t>
            </a:r>
            <a:endParaRPr kumimoji="0" lang="en-US" sz="3200" b="1" i="0" u="none" strike="noStrike" kern="1200" cap="none" spc="0" normalizeH="0" baseline="0" noProof="0" dirty="0">
              <a:ln>
                <a:noFill/>
              </a:ln>
              <a:solidFill>
                <a:srgbClr val="00FFFF"/>
              </a:solidFill>
              <a:effectLst>
                <a:glow rad="101600">
                  <a:srgbClr val="000000">
                    <a:alpha val="75000"/>
                  </a:srgbClr>
                </a:glow>
              </a:effectLst>
              <a:uLnTx/>
              <a:uFillTx/>
              <a:latin typeface="Arial" pitchFamily="-112" charset="0"/>
              <a:ea typeface="ＭＳ Ｐゴシック"/>
            </a:endParaRPr>
          </a:p>
        </p:txBody>
      </p:sp>
      <p:sp>
        <p:nvSpPr>
          <p:cNvPr id="15" name="Text Box 7">
            <a:extLst>
              <a:ext uri="{FF2B5EF4-FFF2-40B4-BE49-F238E27FC236}">
                <a16:creationId xmlns:a16="http://schemas.microsoft.com/office/drawing/2014/main" id="{A6E7F6B4-DE62-DB46-8E6A-0B598EC249F7}"/>
              </a:ext>
            </a:extLst>
          </p:cNvPr>
          <p:cNvSpPr txBox="1">
            <a:spLocks noChangeArrowheads="1"/>
          </p:cNvSpPr>
          <p:nvPr/>
        </p:nvSpPr>
        <p:spPr bwMode="auto">
          <a:xfrm>
            <a:off x="804862" y="2009698"/>
            <a:ext cx="2286000" cy="584668"/>
          </a:xfrm>
          <a:prstGeom prst="rect">
            <a:avLst/>
          </a:prstGeom>
          <a:noFill/>
          <a:ln w="9525">
            <a:noFill/>
            <a:miter lim="800000"/>
            <a:headEnd/>
            <a:tailEnd/>
          </a:ln>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zh-CN" altLang="en-US" sz="3200" b="1" dirty="0">
                <a:solidFill>
                  <a:srgbClr val="FFFF00"/>
                </a:solidFill>
                <a:effectLst>
                  <a:glow rad="101600">
                    <a:srgbClr val="000000">
                      <a:alpha val="75000"/>
                    </a:srgbClr>
                  </a:glow>
                </a:effectLst>
                <a:latin typeface="Arial" charset="0"/>
              </a:rPr>
              <a:t>直 到 地 极</a:t>
            </a:r>
            <a:endPar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ＭＳ Ｐゴシック" charset="0"/>
            </a:endParaRPr>
          </a:p>
        </p:txBody>
      </p:sp>
      <p:sp>
        <p:nvSpPr>
          <p:cNvPr id="16" name="Text Box 10">
            <a:extLst>
              <a:ext uri="{FF2B5EF4-FFF2-40B4-BE49-F238E27FC236}">
                <a16:creationId xmlns:a16="http://schemas.microsoft.com/office/drawing/2014/main" id="{2370EB0D-EFFD-A145-A27E-A2E78132CB86}"/>
              </a:ext>
            </a:extLst>
          </p:cNvPr>
          <p:cNvSpPr txBox="1">
            <a:spLocks noChangeArrowheads="1"/>
          </p:cNvSpPr>
          <p:nvPr/>
        </p:nvSpPr>
        <p:spPr bwMode="auto">
          <a:xfrm>
            <a:off x="5753100" y="4437112"/>
            <a:ext cx="3143250" cy="584668"/>
          </a:xfrm>
          <a:prstGeom prst="rect">
            <a:avLst/>
          </a:prstGeom>
          <a:noFill/>
          <a:ln w="9525">
            <a:noFill/>
            <a:miter lim="800000"/>
            <a:headEnd/>
            <a:tailEnd/>
          </a:ln>
          <a:effectLst/>
        </p:spPr>
        <p:txBody>
          <a:bodyPr wrap="square" lIns="91334" tIns="45667" rIns="91334" bIns="45667">
            <a:spAutoFit/>
          </a:bodyPr>
          <a:lstStyle/>
          <a:p>
            <a:pPr lvl="0">
              <a:defRPr/>
            </a:pPr>
            <a:r>
              <a:rPr lang="zh-CN" altLang="en-US" sz="3200" b="1" dirty="0">
                <a:solidFill>
                  <a:srgbClr val="00FFFF"/>
                </a:solidFill>
                <a:effectLst>
                  <a:glow rad="101600">
                    <a:srgbClr val="000000">
                      <a:alpha val="75000"/>
                    </a:srgbClr>
                  </a:glow>
                </a:effectLst>
                <a:latin typeface="Arial" pitchFamily="-112" charset="0"/>
                <a:ea typeface="ＭＳ Ｐゴシック"/>
              </a:rPr>
              <a:t>和 撒 玛 利 亚</a:t>
            </a:r>
            <a:endParaRPr kumimoji="0" lang="en-US" sz="3200" b="1" i="0" u="none" strike="noStrike" kern="1200" cap="none" spc="0" normalizeH="0" baseline="0" noProof="0" dirty="0">
              <a:ln>
                <a:noFill/>
              </a:ln>
              <a:solidFill>
                <a:srgbClr val="00FFFF"/>
              </a:solidFill>
              <a:effectLst>
                <a:glow rad="101600">
                  <a:srgbClr val="000000">
                    <a:alpha val="75000"/>
                  </a:srgbClr>
                </a:glow>
              </a:effectLst>
              <a:uLnTx/>
              <a:uFillTx/>
              <a:latin typeface="Arial" pitchFamily="-112" charset="0"/>
              <a:ea typeface="ＭＳ Ｐゴシック"/>
            </a:endParaRPr>
          </a:p>
        </p:txBody>
      </p:sp>
      <p:sp>
        <p:nvSpPr>
          <p:cNvPr id="17" name="Text Box 11">
            <a:extLst>
              <a:ext uri="{FF2B5EF4-FFF2-40B4-BE49-F238E27FC236}">
                <a16:creationId xmlns:a16="http://schemas.microsoft.com/office/drawing/2014/main" id="{EB052782-75C9-F141-A263-47207B4B195A}"/>
              </a:ext>
            </a:extLst>
          </p:cNvPr>
          <p:cNvSpPr txBox="1">
            <a:spLocks noChangeArrowheads="1"/>
          </p:cNvSpPr>
          <p:nvPr/>
        </p:nvSpPr>
        <p:spPr bwMode="auto">
          <a:xfrm>
            <a:off x="5810250" y="4900502"/>
            <a:ext cx="2667000" cy="584668"/>
          </a:xfrm>
          <a:prstGeom prst="rect">
            <a:avLst/>
          </a:prstGeom>
          <a:noFill/>
          <a:ln w="9525">
            <a:noFill/>
            <a:miter lim="800000"/>
            <a:headEnd/>
            <a:tailEnd/>
          </a:ln>
          <a:effectLst/>
        </p:spPr>
        <p:txBody>
          <a:bodyPr lIns="91334" tIns="45667" rIns="91334" bIns="45667">
            <a:spAutoFit/>
          </a:bodyPr>
          <a:lstStyle/>
          <a:p>
            <a:pPr>
              <a:defRPr/>
            </a:pPr>
            <a:r>
              <a:rPr lang="zh-CN" altLang="en-US" sz="3200" b="1" dirty="0">
                <a:solidFill>
                  <a:srgbClr val="FFCC00"/>
                </a:solidFill>
                <a:effectLst>
                  <a:glow rad="101600">
                    <a:srgbClr val="000000">
                      <a:alpha val="75000"/>
                    </a:srgbClr>
                  </a:glow>
                </a:effectLst>
                <a:latin typeface="Arial" pitchFamily="-112" charset="0"/>
                <a:ea typeface="ＭＳ Ｐゴシック"/>
              </a:rPr>
              <a:t>耶 路 撒 冷</a:t>
            </a:r>
            <a:endParaRPr kumimoji="0" lang="en-US" sz="3200" b="1" i="0" u="none" strike="noStrike" kern="1200" cap="none" spc="0" normalizeH="0" baseline="0" noProof="0" dirty="0">
              <a:ln>
                <a:noFill/>
              </a:ln>
              <a:solidFill>
                <a:srgbClr val="FFCC00"/>
              </a:solidFill>
              <a:effectLst>
                <a:glow rad="101600">
                  <a:srgbClr val="000000">
                    <a:alpha val="75000"/>
                  </a:srgbClr>
                </a:glow>
              </a:effectLst>
              <a:uLnTx/>
              <a:uFillTx/>
              <a:latin typeface="Arial" pitchFamily="-112" charset="0"/>
              <a:ea typeface="ＭＳ Ｐゴシック"/>
            </a:endParaRPr>
          </a:p>
        </p:txBody>
      </p:sp>
      <p:sp>
        <p:nvSpPr>
          <p:cNvPr id="2" name="Oval 1">
            <a:extLst>
              <a:ext uri="{FF2B5EF4-FFF2-40B4-BE49-F238E27FC236}">
                <a16:creationId xmlns:a16="http://schemas.microsoft.com/office/drawing/2014/main" id="{306BFEBD-0FC1-104C-86CF-F3A1CE0C74F6}"/>
              </a:ext>
            </a:extLst>
          </p:cNvPr>
          <p:cNvSpPr/>
          <p:nvPr/>
        </p:nvSpPr>
        <p:spPr bwMode="auto">
          <a:xfrm rot="1036643">
            <a:off x="3429594" y="2705476"/>
            <a:ext cx="5499767" cy="3146146"/>
          </a:xfrm>
          <a:prstGeom prst="ellipse">
            <a:avLst/>
          </a:prstGeom>
          <a:noFill/>
          <a:ln w="92075" cap="flat" cmpd="sng" algn="ctr">
            <a:gradFill>
              <a:gsLst>
                <a:gs pos="0">
                  <a:srgbClr val="FFFF00"/>
                </a:gs>
                <a:gs pos="100000">
                  <a:schemeClr val="accent1">
                    <a:lumMod val="30000"/>
                    <a:lumOff val="70000"/>
                  </a:schemeClr>
                </a:gs>
              </a:gsLst>
              <a:lin ang="5400000" scaled="1"/>
            </a:gra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37016044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4">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499"/>
                                          </p:stCondLst>
                                        </p:cTn>
                                        <p:tgtEl>
                                          <p:spTgt spid="16">
                                            <p:txEl>
                                              <p:pRg st="0" end="0"/>
                                            </p:txEl>
                                          </p:spTgt>
                                        </p:tgtEl>
                                        <p:attrNameLst>
                                          <p:attrName>style.visibility</p:attrName>
                                        </p:attrNameLst>
                                      </p:cBhvr>
                                      <p:to>
                                        <p:strVal val="visible"/>
                                      </p:to>
                                    </p:se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1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autoUpdateAnimBg="0"/>
      <p:bldP spid="15" grpId="0" build="allAtOnce"/>
      <p:bldP spid="16" grpId="0" build="p" autoUpdateAnimBg="0"/>
      <p:bldP spid="17" grpId="0" build="p"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39733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763539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a:t>
            </a:r>
          </a:p>
        </p:txBody>
      </p:sp>
    </p:spTree>
    <p:extLst>
      <p:ext uri="{BB962C8B-B14F-4D97-AF65-F5344CB8AC3E}">
        <p14:creationId xmlns:p14="http://schemas.microsoft.com/office/powerpoint/2010/main" val="122782436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50603" y="4928470"/>
            <a:ext cx="8826825" cy="1107816"/>
          </a:xfrm>
          <a:prstGeom prst="rect">
            <a:avLst/>
          </a:prstGeom>
          <a:noFill/>
        </p:spPr>
        <p:txBody>
          <a:bodyPr wrap="square" lIns="91179" tIns="45590" rIns="91179" bIns="45590">
            <a:spAutoFit/>
          </a:bodyPr>
          <a:lstStyle/>
          <a:p>
            <a:pPr defTabSz="912286">
              <a:defRPr/>
            </a:pPr>
            <a:r>
              <a:rPr lang="zh-CN" altLang="en-US" sz="6600" b="1" dirty="0">
                <a:solidFill>
                  <a:srgbClr val="6BCBF4"/>
                </a:solidFill>
                <a:effectLst>
                  <a:glow rad="101600">
                    <a:prstClr val="black">
                      <a:alpha val="75000"/>
                    </a:prstClr>
                  </a:glow>
                  <a:outerShdw blurRad="50800" dist="88900" dir="2700000" algn="tl" rotWithShape="0">
                    <a:srgbClr val="000000"/>
                  </a:outerShdw>
                </a:effectLst>
                <a:ea typeface="MS PGothic" pitchFamily="34" charset="-128"/>
              </a:rPr>
              <a:t>耶稣被接升天</a:t>
            </a:r>
            <a:endParaRPr lang="en-US" sz="6600" b="1" dirty="0">
              <a:solidFill>
                <a:srgbClr val="6BCBF4"/>
              </a:solidFill>
              <a:effectLst>
                <a:glow rad="101600">
                  <a:prstClr val="black">
                    <a:alpha val="75000"/>
                  </a:prstClr>
                </a:glow>
                <a:outerShdw blurRad="50800" dist="88900" dir="2700000" algn="tl" rotWithShape="0">
                  <a:srgbClr val="000000"/>
                </a:outerShdw>
              </a:effectLst>
              <a:ea typeface="MS PGothic" pitchFamily="34" charset="-128"/>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5" y="6064268"/>
            <a:ext cx="9182101"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p:cNvSpPr txBox="1"/>
          <p:nvPr/>
        </p:nvSpPr>
        <p:spPr>
          <a:xfrm>
            <a:off x="150592" y="4409193"/>
            <a:ext cx="5284995" cy="676596"/>
          </a:xfrm>
          <a:prstGeom prst="rect">
            <a:avLst/>
          </a:prstGeom>
          <a:noFill/>
        </p:spPr>
        <p:txBody>
          <a:bodyPr wrap="square" lIns="91179" tIns="45590" rIns="91179" bIns="45590">
            <a:spAutoFit/>
          </a:bodyPr>
          <a:lstStyle/>
          <a:p>
            <a:pPr defTabSz="912286">
              <a:defRPr/>
            </a:pPr>
            <a:r>
              <a:rPr lang="zh-CN" altLang="en-US" sz="3800" b="1" dirty="0">
                <a:solidFill>
                  <a:srgbClr val="FFFFFF"/>
                </a:solidFill>
                <a:effectLst>
                  <a:glow rad="101600">
                    <a:prstClr val="black">
                      <a:alpha val="75000"/>
                    </a:prstClr>
                  </a:glow>
                  <a:outerShdw blurRad="50800" dist="88900" dir="2700000" algn="tl" rotWithShape="0">
                    <a:srgbClr val="000000"/>
                  </a:outerShdw>
                </a:effectLst>
                <a:ea typeface="MS PGothic" pitchFamily="34" charset="-128"/>
              </a:rPr>
              <a:t>使徒</a:t>
            </a:r>
            <a:r>
              <a:rPr lang="en-US" sz="3800" b="1" dirty="0">
                <a:solidFill>
                  <a:srgbClr val="FFFFFF"/>
                </a:solidFill>
                <a:effectLst>
                  <a:glow rad="101600">
                    <a:prstClr val="black">
                      <a:alpha val="75000"/>
                    </a:prstClr>
                  </a:glow>
                  <a:outerShdw blurRad="50800" dist="88900" dir="2700000" algn="tl" rotWithShape="0">
                    <a:srgbClr val="000000"/>
                  </a:outerShdw>
                </a:effectLst>
                <a:ea typeface="MS PGothic" pitchFamily="34" charset="-128"/>
              </a:rPr>
              <a:t> 1:1-14</a:t>
            </a:r>
          </a:p>
        </p:txBody>
      </p:sp>
      <p:grpSp>
        <p:nvGrpSpPr>
          <p:cNvPr id="13" name="Group 12"/>
          <p:cNvGrpSpPr/>
          <p:nvPr/>
        </p:nvGrpSpPr>
        <p:grpSpPr>
          <a:xfrm>
            <a:off x="6372200" y="116632"/>
            <a:ext cx="2808312" cy="1394678"/>
            <a:chOff x="5508104" y="620688"/>
            <a:chExt cx="2808312" cy="139467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algn="ctr" defTabSz="913589" eaLnBrk="1" fontAlgn="auto" hangingPunct="1">
                  <a:spcBef>
                    <a:spcPts val="0"/>
                  </a:spcBef>
                  <a:spcAft>
                    <a:spcPts val="0"/>
                  </a:spcAft>
                </a:pPr>
                <a:endParaRPr lang="en-US" kern="0">
                  <a:solidFill>
                    <a:srgbClr val="FFFFFF"/>
                  </a:solidFill>
                  <a:latin typeface="Calibri"/>
                  <a:ea typeface="+mn-ea"/>
                </a:endParaRPr>
              </a:p>
            </p:txBody>
          </p:sp>
        </p:grpSp>
        <p:sp>
          <p:nvSpPr>
            <p:cNvPr id="15" name="TextBox 14"/>
            <p:cNvSpPr txBox="1"/>
            <p:nvPr/>
          </p:nvSpPr>
          <p:spPr>
            <a:xfrm>
              <a:off x="6876256" y="620688"/>
              <a:ext cx="1440160" cy="1384995"/>
            </a:xfrm>
            <a:prstGeom prst="rect">
              <a:avLst/>
            </a:prstGeom>
            <a:noFill/>
          </p:spPr>
          <p:txBody>
            <a:bodyPr wrap="square" rtlCol="0">
              <a:spAutoFit/>
            </a:bodyPr>
            <a:lstStyle/>
            <a:p>
              <a:pPr algn="just" defTabSz="913589" eaLnBrk="1" fontAlgn="auto" hangingPunct="1">
                <a:spcBef>
                  <a:spcPts val="0"/>
                </a:spcBef>
                <a:spcAft>
                  <a:spcPts val="0"/>
                </a:spcAft>
                <a:defRPr sz="7500" b="1" spc="-218">
                  <a:solidFill>
                    <a:srgbClr val="002060"/>
                  </a:solidFill>
                </a:defRPr>
              </a:pPr>
              <a:r>
                <a:rPr lang="zh-TW" altLang="en-US" sz="2800" b="1" kern="0" spc="-218">
                  <a:solidFill>
                    <a:srgbClr val="000090"/>
                  </a:solidFill>
                </a:rPr>
                <a:t>免费</a:t>
              </a:r>
            </a:p>
            <a:p>
              <a:pPr algn="just" defTabSz="913589" eaLnBrk="1" fontAlgn="auto" hangingPunct="1">
                <a:spcBef>
                  <a:spcPts val="0"/>
                </a:spcBef>
                <a:spcAft>
                  <a:spcPts val="0"/>
                </a:spcAft>
                <a:defRPr sz="7500" b="1" spc="-119">
                  <a:solidFill>
                    <a:srgbClr val="00B0F0"/>
                  </a:solidFill>
                </a:defRPr>
              </a:pPr>
              <a:r>
                <a:rPr lang="zh-TW" altLang="en-US" sz="2800" b="1" kern="0" spc="-119">
                  <a:solidFill>
                    <a:srgbClr val="36BAD5"/>
                  </a:solidFill>
                </a:rPr>
                <a:t>圣经</a:t>
              </a:r>
            </a:p>
            <a:p>
              <a:pPr algn="just" defTabSz="913589" eaLnBrk="1" fontAlgn="auto" hangingPunct="1">
                <a:spcBef>
                  <a:spcPts val="0"/>
                </a:spcBef>
                <a:spcAft>
                  <a:spcPts val="0"/>
                </a:spcAft>
                <a:defRPr sz="7500" b="1" spc="-119">
                  <a:solidFill>
                    <a:srgbClr val="002060"/>
                  </a:solidFill>
                </a:defRPr>
              </a:pPr>
              <a:r>
                <a:rPr lang="zh-TW" altLang="en-US" sz="2800" b="1" kern="0" spc="-119">
                  <a:solidFill>
                    <a:srgbClr val="000090"/>
                  </a:solidFill>
                </a:rPr>
                <a:t>图片</a:t>
              </a:r>
            </a:p>
          </p:txBody>
        </p:sp>
      </p:grpSp>
    </p:spTree>
    <p:extLst>
      <p:ext uri="{BB962C8B-B14F-4D97-AF65-F5344CB8AC3E}">
        <p14:creationId xmlns:p14="http://schemas.microsoft.com/office/powerpoint/2010/main" val="8912186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15508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神要使用我们把他的国度传到最后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未达到</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的地方</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(9–28). </a:t>
            </a: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7" y="2204864"/>
            <a:ext cx="9168341" cy="51571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3A646C1-D9C3-8842-B0C7-0E66CDC86F1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3377419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669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0763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252988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60802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860754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492984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1241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627796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91033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738070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a:extLst>
              <a:ext uri="{FF2B5EF4-FFF2-40B4-BE49-F238E27FC236}">
                <a16:creationId xmlns:a16="http://schemas.microsoft.com/office/drawing/2014/main" id="{BC7EAA37-2CE7-2E4F-BF77-65420BB38BCE}"/>
              </a:ext>
            </a:extLst>
          </p:cNvPr>
          <p:cNvSpPr/>
          <p:nvPr/>
        </p:nvSpPr>
        <p:spPr bwMode="auto">
          <a:xfrm>
            <a:off x="-54260" y="100867"/>
            <a:ext cx="9252519" cy="6732000"/>
          </a:xfrm>
          <a:prstGeom prst="notchedRightArrow">
            <a:avLst/>
          </a:prstGeom>
          <a:gradFill flip="none" rotWithShape="1">
            <a:gsLst>
              <a:gs pos="97000">
                <a:schemeClr val="tx1"/>
              </a:gs>
              <a:gs pos="34000">
                <a:srgbClr val="7030A0"/>
              </a:gs>
            </a:gsLst>
            <a:path path="circle">
              <a:fillToRect l="100000" t="100000"/>
            </a:path>
            <a:tileRect r="-100000" b="-100000"/>
          </a:gra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360040" y="232008"/>
            <a:ext cx="8244408" cy="769349"/>
          </a:xfrm>
          <a:effectLst>
            <a:outerShdw blurRad="63500" dist="35921" dir="2700000" algn="ctr" rotWithShape="0">
              <a:schemeClr val="tx2">
                <a:alpha val="74998"/>
              </a:schemeClr>
            </a:outerShdw>
          </a:effectLst>
        </p:spPr>
        <p:txBody>
          <a:bodyPr/>
          <a:lstStyle/>
          <a:p>
            <a:pPr algn="l">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1535832" y="1756533"/>
            <a:ext cx="70567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作 </a:t>
            </a: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神计划 </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的一份子，</a:t>
            </a:r>
            <a:endPar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把天国的信息传给万民。</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11C0ED1F-E17E-A747-BFB6-25D9B1DDAFD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4018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43821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152399" y="304801"/>
            <a:ext cx="4648200" cy="990600"/>
          </a:xfrm>
          <a:effectLst>
            <a:outerShdw blurRad="63500" dist="35921" dir="2700000" algn="ctr" rotWithShape="0">
              <a:schemeClr val="tx2">
                <a:alpha val="74998"/>
              </a:schemeClr>
            </a:outerShdw>
          </a:effectLst>
        </p:spPr>
        <p:txBody>
          <a:bodyPr/>
          <a:lstStyle/>
          <a:p>
            <a:pPr eaLnBrk="1" hangingPunct="1">
              <a:defRPr/>
            </a:pPr>
            <a:r>
              <a:rPr lang="zh-CN" altLang="en-US" b="1" dirty="0">
                <a:latin typeface="Arial" charset="0"/>
                <a:ea typeface="ＭＳ Ｐゴシック" charset="0"/>
                <a:cs typeface="ＭＳ Ｐゴシック" charset="0"/>
              </a:rPr>
              <a:t>使徒</a:t>
            </a:r>
            <a:r>
              <a:rPr lang="en-US" b="1" dirty="0">
                <a:latin typeface="Arial" charset="0"/>
                <a:ea typeface="ＭＳ Ｐゴシック" charset="0"/>
                <a:cs typeface="ＭＳ Ｐゴシック" charset="0"/>
              </a:rPr>
              <a:t> 1:8 </a:t>
            </a:r>
            <a:r>
              <a:rPr lang="en-US" altLang="zh-CN" b="1" dirty="0">
                <a:latin typeface="Arial" charset="0"/>
                <a:ea typeface="ＭＳ Ｐゴシック" charset="0"/>
                <a:cs typeface="ＭＳ Ｐゴシック" charset="0"/>
              </a:rPr>
              <a:t>CUVS</a:t>
            </a:r>
            <a:endParaRPr lang="en-US" sz="1800" b="1" dirty="0">
              <a:latin typeface="Arial" charset="0"/>
              <a:ea typeface="ＭＳ Ｐゴシック" charset="0"/>
              <a:cs typeface="ＭＳ Ｐゴシック" charset="0"/>
            </a:endParaRPr>
          </a:p>
        </p:txBody>
      </p:sp>
      <p:pic>
        <p:nvPicPr>
          <p:cNvPr id="241667" name="Picture 3" descr="Maps and Charts of Isra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68" name="Text Box 4"/>
          <p:cNvSpPr txBox="1">
            <a:spLocks noChangeArrowheads="1"/>
          </p:cNvSpPr>
          <p:nvPr/>
        </p:nvSpPr>
        <p:spPr bwMode="auto">
          <a:xfrm>
            <a:off x="179389" y="1524029"/>
            <a:ext cx="4648200" cy="3576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3200" b="1" dirty="0">
                <a:solidFill>
                  <a:srgbClr val="FFFFFF"/>
                </a:solidFill>
                <a:latin typeface="Arial" charset="0"/>
              </a:rPr>
              <a:t>"</a:t>
            </a:r>
            <a:r>
              <a:rPr lang="zh-CN" altLang="en-US" sz="3200" b="1" dirty="0">
                <a:solidFill>
                  <a:srgbClr val="FFFFFF"/>
                </a:solidFill>
                <a:latin typeface="Arial" charset="0"/>
              </a:rPr>
              <a:t>但 圣 灵 降 临 在 你 </a:t>
            </a:r>
            <a:endParaRPr lang="en-US" altLang="zh-CN" sz="3200" b="1" dirty="0">
              <a:solidFill>
                <a:srgbClr val="FFFFFF"/>
              </a:solidFill>
              <a:latin typeface="Arial" charset="0"/>
            </a:endParaRPr>
          </a:p>
          <a:p>
            <a:r>
              <a:rPr lang="zh-CN" altLang="en-US" sz="3200" b="1" dirty="0">
                <a:solidFill>
                  <a:srgbClr val="FFFFFF"/>
                </a:solidFill>
                <a:latin typeface="Arial" charset="0"/>
              </a:rPr>
              <a:t>们 身 上 ， 你 们 就 必</a:t>
            </a:r>
            <a:endParaRPr lang="en-US" altLang="zh-CN" sz="3200" b="1" dirty="0">
              <a:solidFill>
                <a:srgbClr val="FFFFFF"/>
              </a:solidFill>
              <a:latin typeface="Arial" charset="0"/>
            </a:endParaRPr>
          </a:p>
          <a:p>
            <a:r>
              <a:rPr lang="zh-CN" altLang="en-US" sz="3200" b="1" dirty="0">
                <a:solidFill>
                  <a:srgbClr val="FFFFFF"/>
                </a:solidFill>
                <a:latin typeface="Arial" charset="0"/>
              </a:rPr>
              <a:t> 得 着 能 力 ， 并 要 在 </a:t>
            </a:r>
            <a:r>
              <a:rPr lang="zh-CN" altLang="en-US" sz="3200" b="1" dirty="0">
                <a:solidFill>
                  <a:srgbClr val="FFCC00"/>
                </a:solidFill>
                <a:latin typeface="Arial" charset="0"/>
              </a:rPr>
              <a:t>耶 路 撒 冷 </a:t>
            </a:r>
            <a:r>
              <a:rPr lang="zh-CN" altLang="en-US" sz="3200" b="1" dirty="0">
                <a:solidFill>
                  <a:srgbClr val="FFFFFF"/>
                </a:solidFill>
                <a:latin typeface="Arial" charset="0"/>
              </a:rPr>
              <a:t>、 犹 太 全 </a:t>
            </a:r>
            <a:endParaRPr lang="en-US" altLang="zh-CN" sz="3200" b="1" dirty="0">
              <a:solidFill>
                <a:srgbClr val="FFFFFF"/>
              </a:solidFill>
              <a:latin typeface="Arial" charset="0"/>
            </a:endParaRPr>
          </a:p>
          <a:p>
            <a:r>
              <a:rPr lang="zh-CN" altLang="en-US" sz="3200" b="1" dirty="0">
                <a:solidFill>
                  <a:srgbClr val="FFFFFF"/>
                </a:solidFill>
                <a:latin typeface="Arial" charset="0"/>
              </a:rPr>
              <a:t>地 ， 和 撒 玛 利 亚 ， </a:t>
            </a:r>
            <a:endParaRPr lang="en-US" altLang="zh-CN" sz="3200" b="1" dirty="0">
              <a:solidFill>
                <a:srgbClr val="FFFFFF"/>
              </a:solidFill>
              <a:latin typeface="Arial" charset="0"/>
            </a:endParaRPr>
          </a:p>
          <a:p>
            <a:r>
              <a:rPr lang="zh-CN" altLang="en-US" sz="3200" b="1" dirty="0">
                <a:solidFill>
                  <a:srgbClr val="FFFF00"/>
                </a:solidFill>
                <a:latin typeface="Arial" charset="0"/>
              </a:rPr>
              <a:t>直 到 地 极 </a:t>
            </a:r>
            <a:r>
              <a:rPr lang="zh-CN" altLang="en-US" sz="3200" b="1" dirty="0">
                <a:solidFill>
                  <a:srgbClr val="FFFFFF"/>
                </a:solidFill>
                <a:latin typeface="Arial" charset="0"/>
              </a:rPr>
              <a:t>， 作 我 的 </a:t>
            </a:r>
            <a:endParaRPr lang="en-US" altLang="zh-CN" sz="3200" b="1" dirty="0">
              <a:solidFill>
                <a:srgbClr val="FFFFFF"/>
              </a:solidFill>
              <a:latin typeface="Arial" charset="0"/>
            </a:endParaRPr>
          </a:p>
          <a:p>
            <a:r>
              <a:rPr lang="zh-CN" altLang="en-US" sz="3200" b="1" dirty="0">
                <a:solidFill>
                  <a:srgbClr val="FFFFFF"/>
                </a:solidFill>
                <a:latin typeface="Arial" charset="0"/>
              </a:rPr>
              <a:t>见 证</a:t>
            </a:r>
            <a:r>
              <a:rPr lang="en-US" altLang="ja-JP" sz="3200" b="1" dirty="0">
                <a:solidFill>
                  <a:srgbClr val="FFFFFF"/>
                </a:solidFill>
                <a:latin typeface="Arial" charset="0"/>
              </a:rPr>
              <a:t>.</a:t>
            </a:r>
            <a:r>
              <a:rPr lang="ru-RU" altLang="ja-JP" sz="3200" b="1" dirty="0">
                <a:solidFill>
                  <a:srgbClr val="FFFFFF"/>
                </a:solidFill>
                <a:latin typeface="Arial" charset="0"/>
              </a:rPr>
              <a:t>"</a:t>
            </a:r>
            <a:endParaRPr lang="en-US" sz="3200" b="1" dirty="0">
              <a:solidFill>
                <a:srgbClr val="FFFFFF"/>
              </a:solidFill>
              <a:latin typeface="Arial" charset="0"/>
            </a:endParaRPr>
          </a:p>
        </p:txBody>
      </p:sp>
      <p:sp>
        <p:nvSpPr>
          <p:cNvPr id="381957" name="Freeform 5"/>
          <p:cNvSpPr>
            <a:spLocks/>
          </p:cNvSpPr>
          <p:nvPr/>
        </p:nvSpPr>
        <p:spPr bwMode="auto">
          <a:xfrm>
            <a:off x="6384928" y="2635252"/>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lIns="91251" tIns="45627" rIns="91251" bIns="45627" anchor="ctr"/>
          <a:lstStyle/>
          <a:p>
            <a:pPr algn="ctr" eaLnBrk="1" hangingPunct="1"/>
            <a:endParaRPr lang="en-US" sz="2400">
              <a:solidFill>
                <a:srgbClr val="000000"/>
              </a:solidFill>
              <a:latin typeface="Times New Roman" charset="0"/>
              <a:ea typeface="ＭＳ Ｐゴシック" charset="0"/>
            </a:endParaRPr>
          </a:p>
        </p:txBody>
      </p:sp>
      <p:sp>
        <p:nvSpPr>
          <p:cNvPr id="381958" name="Text Box 6"/>
          <p:cNvSpPr txBox="1">
            <a:spLocks noChangeArrowheads="1"/>
          </p:cNvSpPr>
          <p:nvPr/>
        </p:nvSpPr>
        <p:spPr bwMode="auto">
          <a:xfrm>
            <a:off x="6858000" y="3276600"/>
            <a:ext cx="1676400" cy="590092"/>
          </a:xfrm>
          <a:prstGeom prst="rect">
            <a:avLst/>
          </a:prstGeom>
          <a:noFill/>
          <a:ln w="9525">
            <a:noFill/>
            <a:miter lim="800000"/>
            <a:headEnd/>
            <a:tailEnd/>
          </a:ln>
          <a:effectLst/>
        </p:spPr>
        <p:txBody>
          <a:bodyPr lIns="91251" tIns="45627" rIns="91251" bIns="45627">
            <a:spAutoFit/>
          </a:bodyPr>
          <a:lstStyle/>
          <a:p>
            <a:pPr>
              <a:defRPr/>
            </a:pPr>
            <a:r>
              <a:rPr lang="zh-CN" altLang="en-US" sz="3200" b="1" dirty="0">
                <a:solidFill>
                  <a:srgbClr val="FFFFFF"/>
                </a:solidFill>
                <a:effectLst>
                  <a:glow rad="101600">
                    <a:srgbClr val="000000">
                      <a:alpha val="75000"/>
                    </a:srgbClr>
                  </a:glow>
                </a:effectLst>
                <a:latin typeface="Arial" pitchFamily="-112" charset="0"/>
                <a:ea typeface="ＭＳ Ｐゴシック"/>
              </a:rPr>
              <a:t>犹太</a:t>
            </a:r>
            <a:endParaRPr lang="en-US" sz="3200" b="1" dirty="0">
              <a:solidFill>
                <a:srgbClr val="FFFFFF"/>
              </a:solidFill>
              <a:effectLst>
                <a:glow rad="101600">
                  <a:srgbClr val="000000">
                    <a:alpha val="75000"/>
                  </a:srgbClr>
                </a:glow>
              </a:effectLst>
              <a:latin typeface="Arial" pitchFamily="-112" charset="0"/>
              <a:ea typeface="ＭＳ Ｐゴシック"/>
            </a:endParaRPr>
          </a:p>
        </p:txBody>
      </p:sp>
      <p:sp>
        <p:nvSpPr>
          <p:cNvPr id="381959" name="Text Box 7"/>
          <p:cNvSpPr txBox="1">
            <a:spLocks noChangeArrowheads="1"/>
          </p:cNvSpPr>
          <p:nvPr/>
        </p:nvSpPr>
        <p:spPr bwMode="auto">
          <a:xfrm>
            <a:off x="4800600" y="228610"/>
            <a:ext cx="2286000" cy="584668"/>
          </a:xfrm>
          <a:prstGeom prst="rect">
            <a:avLst/>
          </a:prstGeom>
          <a:noFill/>
          <a:ln w="9525">
            <a:noFill/>
            <a:miter lim="800000"/>
            <a:headEnd/>
            <a:tailEnd/>
          </a:ln>
          <a:effectLst/>
        </p:spPr>
        <p:txBody>
          <a:bodyPr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ru-RU" altLang="ja-JP" sz="3200" b="1" dirty="0">
                <a:solidFill>
                  <a:srgbClr val="FFFF00"/>
                </a:solidFill>
                <a:effectLst>
                  <a:glow rad="101600">
                    <a:srgbClr val="000000">
                      <a:alpha val="75000"/>
                    </a:srgbClr>
                  </a:glow>
                </a:effectLst>
                <a:latin typeface="Arial" charset="0"/>
              </a:rPr>
              <a:t>“</a:t>
            </a:r>
            <a:r>
              <a:rPr lang="zh-CN" altLang="en-US" sz="3200" b="1" dirty="0">
                <a:solidFill>
                  <a:srgbClr val="FFFF00"/>
                </a:solidFill>
                <a:effectLst>
                  <a:glow rad="101600">
                    <a:srgbClr val="000000">
                      <a:alpha val="75000"/>
                    </a:srgbClr>
                  </a:glow>
                </a:effectLst>
                <a:latin typeface="Arial" charset="0"/>
              </a:rPr>
              <a:t>地极</a:t>
            </a:r>
            <a:r>
              <a:rPr lang="ru-RU" altLang="ja-JP" sz="3200" b="1" dirty="0">
                <a:solidFill>
                  <a:srgbClr val="FFFF00"/>
                </a:solidFill>
                <a:effectLst>
                  <a:glow rad="101600">
                    <a:srgbClr val="000000">
                      <a:alpha val="75000"/>
                    </a:srgbClr>
                  </a:glow>
                </a:effectLst>
                <a:latin typeface="Arial" charset="0"/>
              </a:rPr>
              <a:t>"</a:t>
            </a:r>
            <a:endParaRPr lang="en-US" sz="3200" b="1" dirty="0">
              <a:solidFill>
                <a:srgbClr val="FFFF00"/>
              </a:solidFill>
              <a:effectLst>
                <a:glow rad="101600">
                  <a:srgbClr val="000000">
                    <a:alpha val="75000"/>
                  </a:srgbClr>
                </a:glow>
              </a:effectLst>
              <a:latin typeface="Arial" charset="0"/>
            </a:endParaRPr>
          </a:p>
        </p:txBody>
      </p:sp>
      <p:sp>
        <p:nvSpPr>
          <p:cNvPr id="381960" name="Freeform 8"/>
          <p:cNvSpPr>
            <a:spLocks/>
          </p:cNvSpPr>
          <p:nvPr/>
        </p:nvSpPr>
        <p:spPr bwMode="auto">
          <a:xfrm>
            <a:off x="7856566" y="2998792"/>
            <a:ext cx="238125" cy="187325"/>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8000"/>
          </a:solidFill>
          <a:ln w="9525">
            <a:solidFill>
              <a:schemeClr val="tx1"/>
            </a:solidFill>
            <a:round/>
            <a:headEnd/>
            <a:tailEnd/>
          </a:ln>
        </p:spPr>
        <p:txBody>
          <a:bodyPr wrap="none" lIns="91251" tIns="45627" rIns="91251" bIns="45627" anchor="ctr"/>
          <a:lstStyle/>
          <a:p>
            <a:pPr algn="ctr" eaLnBrk="1" hangingPunct="1"/>
            <a:endParaRPr lang="en-US" sz="2400">
              <a:solidFill>
                <a:srgbClr val="000000"/>
              </a:solidFill>
              <a:latin typeface="Times New Roman" charset="0"/>
              <a:ea typeface="ＭＳ Ｐゴシック" charset="0"/>
            </a:endParaRPr>
          </a:p>
        </p:txBody>
      </p:sp>
      <p:sp>
        <p:nvSpPr>
          <p:cNvPr id="381961" name="Freeform 9"/>
          <p:cNvSpPr>
            <a:spLocks/>
          </p:cNvSpPr>
          <p:nvPr/>
        </p:nvSpPr>
        <p:spPr bwMode="auto">
          <a:xfrm>
            <a:off x="7015179" y="1171576"/>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lIns="91251" tIns="45627" rIns="91251" bIns="45627" anchor="ctr"/>
          <a:lstStyle/>
          <a:p>
            <a:pPr algn="ctr" eaLnBrk="1" hangingPunct="1"/>
            <a:endParaRPr lang="en-US" sz="2400">
              <a:solidFill>
                <a:srgbClr val="000000"/>
              </a:solidFill>
              <a:latin typeface="Times New Roman" charset="0"/>
              <a:ea typeface="ＭＳ Ｐゴシック" charset="0"/>
            </a:endParaRPr>
          </a:p>
        </p:txBody>
      </p:sp>
      <p:sp>
        <p:nvSpPr>
          <p:cNvPr id="381962" name="Text Box 10"/>
          <p:cNvSpPr txBox="1">
            <a:spLocks noChangeArrowheads="1"/>
          </p:cNvSpPr>
          <p:nvPr/>
        </p:nvSpPr>
        <p:spPr bwMode="auto">
          <a:xfrm>
            <a:off x="6629400" y="1981201"/>
            <a:ext cx="1828800" cy="584588"/>
          </a:xfrm>
          <a:prstGeom prst="rect">
            <a:avLst/>
          </a:prstGeom>
          <a:noFill/>
          <a:ln w="9525">
            <a:noFill/>
            <a:miter lim="800000"/>
            <a:headEnd/>
            <a:tailEnd/>
          </a:ln>
          <a:effectLst/>
        </p:spPr>
        <p:txBody>
          <a:bodyPr lIns="91251" tIns="45627" rIns="91251" bIns="45627">
            <a:spAutoFit/>
          </a:bodyPr>
          <a:lstStyle/>
          <a:p>
            <a:pPr>
              <a:defRPr/>
            </a:pPr>
            <a:r>
              <a:rPr lang="zh-CN" altLang="en-US" sz="3200" b="1" dirty="0">
                <a:solidFill>
                  <a:srgbClr val="FFFFFF"/>
                </a:solidFill>
                <a:effectLst>
                  <a:glow rad="101600">
                    <a:srgbClr val="000000">
                      <a:alpha val="75000"/>
                    </a:srgbClr>
                  </a:glow>
                </a:effectLst>
                <a:latin typeface="Arial" pitchFamily="-112" charset="0"/>
                <a:ea typeface="ＭＳ Ｐゴシック"/>
              </a:rPr>
              <a:t>撒玛利亚</a:t>
            </a:r>
            <a:endParaRPr lang="en-US" sz="3200" b="1" dirty="0">
              <a:solidFill>
                <a:srgbClr val="FFFFFF"/>
              </a:solidFill>
              <a:effectLst>
                <a:glow rad="101600">
                  <a:srgbClr val="000000">
                    <a:alpha val="75000"/>
                  </a:srgbClr>
                </a:glow>
              </a:effectLst>
              <a:latin typeface="Arial" pitchFamily="-112" charset="0"/>
              <a:ea typeface="ＭＳ Ｐゴシック"/>
            </a:endParaRPr>
          </a:p>
        </p:txBody>
      </p:sp>
      <p:sp>
        <p:nvSpPr>
          <p:cNvPr id="381963" name="Text Box 11"/>
          <p:cNvSpPr txBox="1">
            <a:spLocks noChangeArrowheads="1"/>
          </p:cNvSpPr>
          <p:nvPr/>
        </p:nvSpPr>
        <p:spPr bwMode="auto">
          <a:xfrm>
            <a:off x="5715000" y="2628900"/>
            <a:ext cx="2667000" cy="590092"/>
          </a:xfrm>
          <a:prstGeom prst="rect">
            <a:avLst/>
          </a:prstGeom>
          <a:noFill/>
          <a:ln w="9525">
            <a:noFill/>
            <a:miter lim="800000"/>
            <a:headEnd/>
            <a:tailEnd/>
          </a:ln>
          <a:effectLst/>
        </p:spPr>
        <p:txBody>
          <a:bodyPr lIns="91251" tIns="45627" rIns="91251" bIns="45627">
            <a:spAutoFit/>
          </a:bodyPr>
          <a:lstStyle/>
          <a:p>
            <a:pPr>
              <a:defRPr/>
            </a:pPr>
            <a:r>
              <a:rPr lang="zh-CN" altLang="en-US" sz="3200" b="1" dirty="0">
                <a:solidFill>
                  <a:srgbClr val="FF8000"/>
                </a:solidFill>
                <a:effectLst>
                  <a:glow rad="101600">
                    <a:srgbClr val="000000">
                      <a:alpha val="75000"/>
                    </a:srgbClr>
                  </a:glow>
                </a:effectLst>
                <a:latin typeface="Arial" pitchFamily="-112" charset="0"/>
                <a:ea typeface="ＭＳ Ｐゴシック"/>
              </a:rPr>
              <a:t>耶路撒冷</a:t>
            </a:r>
            <a:endParaRPr lang="en-US" sz="3200" b="1" dirty="0">
              <a:solidFill>
                <a:srgbClr val="FF8000"/>
              </a:solidFill>
              <a:effectLst>
                <a:glow rad="101600">
                  <a:srgbClr val="000000">
                    <a:alpha val="75000"/>
                  </a:srgbClr>
                </a:glow>
              </a:effectLst>
              <a:latin typeface="Arial" pitchFamily="-112" charset="0"/>
              <a:ea typeface="ＭＳ Ｐゴシック"/>
            </a:endParaRP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51" tIns="45627" rIns="91251" bIns="45627" anchor="ctr"/>
          <a:lstStyle/>
          <a:p>
            <a:pPr algn="ctr" eaLnBrk="1" hangingPunct="1"/>
            <a:endParaRPr lang="en-US" sz="2400">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77196472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8196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19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381958">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1957"/>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81962">
                                            <p:txEl>
                                              <p:pRg st="0" end="0"/>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8196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81964"/>
                                        </p:tgtEl>
                                        <p:attrNameLst>
                                          <p:attrName>style.visibility</p:attrName>
                                        </p:attrNameLst>
                                      </p:cBhvr>
                                      <p:to>
                                        <p:strVal val="visible"/>
                                      </p:to>
                                    </p:set>
                                    <p:animEffect transition="in" filter="wipe(down)">
                                      <p:cBhvr>
                                        <p:cTn id="24" dur="500"/>
                                        <p:tgtEl>
                                          <p:spTgt spid="381964"/>
                                        </p:tgtEl>
                                      </p:cBhvr>
                                    </p:animEffect>
                                  </p:childTnLst>
                                </p:cTn>
                              </p:par>
                            </p:childTnLst>
                          </p:cTn>
                        </p:par>
                        <p:par>
                          <p:cTn id="25" fill="hold" nodeType="afterGroup">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8195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57" grpId="0" animBg="1"/>
      <p:bldP spid="381958" grpId="0" build="p" autoUpdateAnimBg="0"/>
      <p:bldP spid="381959" grpId="0" build="allAtOnce"/>
      <p:bldP spid="381960" grpId="0" animBg="1"/>
      <p:bldP spid="381961" grpId="0" animBg="1"/>
      <p:bldP spid="381962" grpId="0" build="p" autoUpdateAnimBg="0"/>
      <p:bldP spid="381963" grpId="0" build="p" autoUpdateAnimBg="0"/>
      <p:bldP spid="381964"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019647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465936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643154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21185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156247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0"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857" tIns="32857" rIns="32857" bIns="32857"/>
          <a:lstStyle>
            <a:lvl1pPr defTabSz="314884">
              <a:defRPr sz="3100" b="1">
                <a:latin typeface="Times New Roman"/>
                <a:ea typeface="Times New Roman"/>
                <a:cs typeface="Times New Roman"/>
                <a:sym typeface="Times New Roman"/>
              </a:defRPr>
            </a:lvl1pPr>
          </a:lstStyle>
          <a:p>
            <a:r>
              <a:t>授权使用</a:t>
            </a:r>
          </a:p>
        </p:txBody>
      </p:sp>
      <p:sp>
        <p:nvSpPr>
          <p:cNvPr id="222" name="Shape 222"/>
          <p:cNvSpPr/>
          <p:nvPr/>
        </p:nvSpPr>
        <p:spPr>
          <a:xfrm>
            <a:off x="554312" y="2576532"/>
            <a:ext cx="4737768" cy="69241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78" tIns="45678" rIns="45678" bIns="45678">
            <a:spAutoFit/>
          </a:bodyPr>
          <a:lstStyle/>
          <a:p>
            <a:pPr eaLnBrk="1" fontAlgn="auto">
              <a:spcBef>
                <a:spcPts val="0"/>
              </a:spcBef>
              <a:spcAft>
                <a:spcPts val="0"/>
              </a:spcAft>
              <a:defRPr sz="1300">
                <a:latin typeface="Times New Roman"/>
                <a:ea typeface="Times New Roman"/>
                <a:cs typeface="Times New Roman"/>
                <a:sym typeface="Times New Roman"/>
              </a:defRPr>
            </a:pPr>
            <a:r>
              <a:rPr kern="0">
                <a:solidFill>
                  <a:srgbClr val="000000"/>
                </a:solidFill>
                <a:latin typeface="Times New Roman"/>
                <a:ea typeface="Times New Roman"/>
                <a:cs typeface="Times New Roman"/>
                <a:sym typeface="Times New Roman"/>
              </a:rPr>
              <a:t>由Lumo Project出版独家资源，我们特此通知您我们不授权将这些图片发放给除</a:t>
            </a:r>
            <a:r>
              <a:rPr u="sng" kern="0">
                <a:solidFill>
                  <a:srgbClr val="0000FF"/>
                </a:solidFill>
                <a:uFill>
                  <a:solidFill>
                    <a:srgbClr val="0000FF"/>
                  </a:solidFill>
                </a:uFill>
                <a:latin typeface="Times New Roman"/>
                <a:ea typeface="Times New Roman"/>
                <a:cs typeface="Times New Roman"/>
                <a:sym typeface="Times New Roman"/>
                <a:hlinkClick r:id="rId3"/>
              </a:rPr>
              <a:t>freebibleimages.org</a:t>
            </a:r>
            <a:r>
              <a:rPr kern="0">
                <a:solidFill>
                  <a:srgbClr val="000000"/>
                </a:solidFill>
                <a:latin typeface="Times New Roman"/>
                <a:ea typeface="Times New Roman"/>
                <a:cs typeface="Times New Roman"/>
                <a:sym typeface="Times New Roman"/>
              </a:rPr>
              <a:t>客户以外的任何人。</a:t>
            </a:r>
            <a:endParaRPr lang="en-US" kern="0">
              <a:solidFill>
                <a:srgbClr val="000000"/>
              </a:solidFill>
              <a:latin typeface="Times New Roman"/>
              <a:ea typeface="Times New Roman"/>
              <a:cs typeface="Times New Roman"/>
              <a:sym typeface="Times New Roman"/>
            </a:endParaRPr>
          </a:p>
          <a:p>
            <a:pPr eaLnBrk="1" fontAlgn="auto">
              <a:spcBef>
                <a:spcPts val="0"/>
              </a:spcBef>
              <a:spcAft>
                <a:spcPts val="0"/>
              </a:spcAft>
              <a:defRPr sz="1300">
                <a:latin typeface="Times New Roman"/>
                <a:ea typeface="Times New Roman"/>
                <a:cs typeface="Times New Roman"/>
                <a:sym typeface="Times New Roman"/>
              </a:defRPr>
            </a:pPr>
            <a:endParaRPr kern="0">
              <a:solidFill>
                <a:srgbClr val="000000"/>
              </a:solidFill>
              <a:latin typeface="Times New Roman"/>
              <a:ea typeface="Times New Roman"/>
              <a:cs typeface="Times New Roman"/>
              <a:sym typeface="Times New Roman"/>
            </a:endParaRPr>
          </a:p>
        </p:txBody>
      </p:sp>
      <p:sp>
        <p:nvSpPr>
          <p:cNvPr id="223" name="Shape 223"/>
          <p:cNvSpPr>
            <a:spLocks noChangeAspect="1"/>
          </p:cNvSpPr>
          <p:nvPr/>
        </p:nvSpPr>
        <p:spPr>
          <a:xfrm>
            <a:off x="1187626" y="1801153"/>
            <a:ext cx="899997" cy="46021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78" tIns="45678" rIns="45678" bIns="4567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马太福音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d</a:t>
            </a:r>
          </a:p>
        </p:txBody>
      </p:sp>
      <p:sp>
        <p:nvSpPr>
          <p:cNvPr id="224" name="Shape 224"/>
          <p:cNvSpPr>
            <a:spLocks noChangeAspect="1"/>
          </p:cNvSpPr>
          <p:nvPr/>
        </p:nvSpPr>
        <p:spPr>
          <a:xfrm>
            <a:off x="2060811" y="1801153"/>
            <a:ext cx="899997" cy="46021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78" tIns="45678" rIns="45678" bIns="4567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马可福音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o</a:t>
            </a:r>
          </a:p>
        </p:txBody>
      </p:sp>
      <p:sp>
        <p:nvSpPr>
          <p:cNvPr id="225" name="Shape 225"/>
          <p:cNvSpPr>
            <a:spLocks noChangeAspect="1"/>
          </p:cNvSpPr>
          <p:nvPr/>
        </p:nvSpPr>
        <p:spPr>
          <a:xfrm>
            <a:off x="2933995" y="1801153"/>
            <a:ext cx="899997" cy="46021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78" tIns="45678" rIns="45678" bIns="4567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路加福音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6" name="Shape 226"/>
          <p:cNvSpPr>
            <a:spLocks noChangeAspect="1"/>
          </p:cNvSpPr>
          <p:nvPr/>
        </p:nvSpPr>
        <p:spPr>
          <a:xfrm>
            <a:off x="3807183" y="1801153"/>
            <a:ext cx="899997" cy="46021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78" tIns="45678" rIns="45678" bIns="4567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约翰福音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7" name="Shape 227"/>
          <p:cNvSpPr/>
          <p:nvPr/>
        </p:nvSpPr>
        <p:spPr>
          <a:xfrm>
            <a:off x="554328" y="3274436"/>
            <a:ext cx="4711245" cy="89246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45678" tIns="45678" rIns="45678" bIns="45678">
            <a:spAutoFit/>
          </a:bodyPr>
          <a:lstStyle/>
          <a:p>
            <a:pPr eaLnBrk="1" fontAlgn="auto">
              <a:spcBef>
                <a:spcPts val="0"/>
              </a:spcBef>
              <a:spcAft>
                <a:spcPts val="0"/>
              </a:spcAft>
              <a:defRPr sz="1300">
                <a:latin typeface="Times New Roman"/>
                <a:ea typeface="Times New Roman"/>
                <a:cs typeface="Times New Roman"/>
                <a:sym typeface="Times New Roman"/>
              </a:defRPr>
            </a:pPr>
            <a:r>
              <a:rPr kern="0">
                <a:solidFill>
                  <a:srgbClr val="000000"/>
                </a:solidFill>
                <a:latin typeface="Times New Roman"/>
                <a:ea typeface="Times New Roman"/>
                <a:cs typeface="Times New Roman"/>
                <a:sym typeface="Times New Roman"/>
              </a:rPr>
              <a:t>所有图片不授权用于视频制作、epublishing或者其他媒体。所有下载的图片和文件不可通过除freebibleimages.org以外的其他网站传播，亦不可用于任何破坏基督信仰和福音的处境中。</a:t>
            </a:r>
          </a:p>
          <a:p>
            <a:pPr eaLnBrk="1" fontAlgn="auto">
              <a:spcBef>
                <a:spcPts val="0"/>
              </a:spcBef>
              <a:spcAft>
                <a:spcPts val="0"/>
              </a:spcAft>
              <a:defRPr sz="1300">
                <a:solidFill>
                  <a:srgbClr val="FFFFFF"/>
                </a:solidFill>
                <a:latin typeface="Times New Roman"/>
                <a:ea typeface="Times New Roman"/>
                <a:cs typeface="Times New Roman"/>
                <a:sym typeface="Times New Roman"/>
              </a:defRPr>
            </a:pPr>
            <a:r>
              <a:rPr kern="0">
                <a:solidFill>
                  <a:srgbClr val="FFFFFF"/>
                </a:solidFill>
                <a:latin typeface="Times New Roman"/>
                <a:ea typeface="Times New Roman"/>
                <a:cs typeface="Times New Roman"/>
                <a:sym typeface="Times New Roman"/>
              </a:rPr>
              <a:t>o</a:t>
            </a:r>
          </a:p>
        </p:txBody>
      </p:sp>
      <p:sp>
        <p:nvSpPr>
          <p:cNvPr id="228" name="Shape 228"/>
          <p:cNvSpPr/>
          <p:nvPr/>
        </p:nvSpPr>
        <p:spPr>
          <a:xfrm>
            <a:off x="554312" y="4248524"/>
            <a:ext cx="4881784" cy="69241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78" tIns="45678" rIns="45678" bIns="45678">
            <a:spAutoFit/>
          </a:bodyPr>
          <a:lstStyle/>
          <a:p>
            <a:pPr eaLnBrk="1" fontAlgn="auto">
              <a:spcBef>
                <a:spcPts val="0"/>
              </a:spcBef>
              <a:spcAft>
                <a:spcPts val="0"/>
              </a:spcAft>
              <a:defRPr sz="1300">
                <a:latin typeface="Times New Roman"/>
                <a:ea typeface="Times New Roman"/>
                <a:cs typeface="Times New Roman"/>
                <a:sym typeface="Times New Roman"/>
              </a:defRPr>
            </a:pPr>
            <a:r>
              <a:rPr kern="0">
                <a:solidFill>
                  <a:srgbClr val="000000"/>
                </a:solidFill>
                <a:latin typeface="Times New Roman"/>
                <a:ea typeface="Times New Roman"/>
                <a:cs typeface="Times New Roman"/>
                <a:sym typeface="Times New Roman"/>
              </a:rPr>
              <a:t>图片仅供教育展示、博客和社交媒体使用；所有用途均需注明出处</a:t>
            </a:r>
            <a:br>
              <a:rPr lang="en-US" kern="0">
                <a:solidFill>
                  <a:srgbClr val="000000"/>
                </a:solidFill>
                <a:latin typeface="Times New Roman"/>
                <a:ea typeface="Times New Roman"/>
                <a:cs typeface="Times New Roman"/>
                <a:sym typeface="Times New Roman"/>
              </a:rPr>
            </a:br>
            <a:r>
              <a:rPr u="sng" kern="0">
                <a:solidFill>
                  <a:srgbClr val="0000FF"/>
                </a:solidFill>
                <a:uFill>
                  <a:solidFill>
                    <a:srgbClr val="0000FF"/>
                  </a:solidFill>
                </a:uFill>
                <a:latin typeface="Times New Roman"/>
                <a:ea typeface="Times New Roman"/>
                <a:cs typeface="Times New Roman"/>
                <a:sym typeface="Times New Roman"/>
                <a:hlinkClick r:id="rId4"/>
              </a:rPr>
              <a:t>www.LumoProject.com</a:t>
            </a:r>
            <a:endParaRPr lang="en-US" u="sng" kern="0">
              <a:solidFill>
                <a:srgbClr val="0000FF"/>
              </a:solidFill>
              <a:uFill>
                <a:solidFill>
                  <a:srgbClr val="0000FF"/>
                </a:solidFill>
              </a:uFill>
              <a:latin typeface="Times New Roman"/>
              <a:ea typeface="Times New Roman"/>
              <a:cs typeface="Times New Roman"/>
              <a:sym typeface="Times New Roman"/>
              <a:hlinkClick r:id="rId4"/>
            </a:endParaRPr>
          </a:p>
          <a:p>
            <a:pPr eaLnBrk="1" fontAlgn="auto">
              <a:spcBef>
                <a:spcPts val="0"/>
              </a:spcBef>
              <a:spcAft>
                <a:spcPts val="0"/>
              </a:spcAft>
              <a:defRPr sz="1300">
                <a:latin typeface="Times New Roman"/>
                <a:ea typeface="Times New Roman"/>
                <a:cs typeface="Times New Roman"/>
                <a:sym typeface="Times New Roman"/>
              </a:defRPr>
            </a:pPr>
            <a:endParaRPr u="sng" kern="0">
              <a:solidFill>
                <a:srgbClr val="0000FF"/>
              </a:solidFill>
              <a:uFill>
                <a:solidFill>
                  <a:srgbClr val="0000FF"/>
                </a:solidFill>
              </a:uFill>
              <a:latin typeface="Times New Roman"/>
              <a:ea typeface="Times New Roman"/>
              <a:cs typeface="Times New Roman"/>
              <a:sym typeface="Times New Roman"/>
              <a:hlinkClick r:id="rId4"/>
            </a:endParaRPr>
          </a:p>
        </p:txBody>
      </p:sp>
      <p:sp>
        <p:nvSpPr>
          <p:cNvPr id="229" name="Shape 229"/>
          <p:cNvSpPr/>
          <p:nvPr/>
        </p:nvSpPr>
        <p:spPr>
          <a:xfrm>
            <a:off x="1763689" y="5037423"/>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57" tIns="32857" rIns="32857" bIns="32857" anchor="ctr">
            <a:normAutofit/>
          </a:bodyPr>
          <a:lstStyle/>
          <a:p>
            <a:pPr algn="ctr" defTabSz="314607"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Times New Roman"/>
                <a:ea typeface="Times New Roman"/>
                <a:cs typeface="Times New Roman"/>
                <a:sym typeface="Times New Roman"/>
              </a:rPr>
              <a:t>图片声明 BBM</a:t>
            </a:r>
            <a:br>
              <a:rPr sz="1000" kern="0" spc="50">
                <a:solidFill>
                  <a:srgbClr val="000000"/>
                </a:solidFill>
                <a:latin typeface="Times New Roman"/>
                <a:ea typeface="Times New Roman"/>
                <a:cs typeface="Times New Roman"/>
                <a:sym typeface="Times New Roman"/>
              </a:rPr>
            </a:br>
            <a:r>
              <a:rPr sz="1000" kern="0" spc="50">
                <a:solidFill>
                  <a:srgbClr val="000000"/>
                </a:solidFill>
                <a:latin typeface="Times New Roman"/>
                <a:ea typeface="Times New Roman"/>
                <a:cs typeface="Times New Roman"/>
                <a:sym typeface="Times New Roman"/>
              </a:rPr>
              <a:t>© 版权所有</a:t>
            </a:r>
          </a:p>
          <a:p>
            <a:pPr algn="ctr" defTabSz="314607"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spTree>
    <p:extLst>
      <p:ext uri="{BB962C8B-B14F-4D97-AF65-F5344CB8AC3E}">
        <p14:creationId xmlns:p14="http://schemas.microsoft.com/office/powerpoint/2010/main" val="9782425"/>
      </p:ext>
    </p:extLst>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5"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7"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56324" name="Rectangle 4"/>
          <p:cNvSpPr>
            <a:spLocks noChangeArrowheads="1"/>
          </p:cNvSpPr>
          <p:nvPr/>
        </p:nvSpPr>
        <p:spPr bwMode="auto">
          <a:xfrm>
            <a:off x="762001" y="29922"/>
            <a:ext cx="7620000" cy="1141898"/>
          </a:xfrm>
          <a:prstGeom prst="rect">
            <a:avLst/>
          </a:prstGeom>
          <a:noFill/>
          <a:ln w="12700" cap="sq">
            <a:noFill/>
            <a:miter lim="800000"/>
            <a:headEnd/>
            <a:tailEnd/>
          </a:ln>
          <a:effectLst>
            <a:outerShdw blurRad="63500" dist="38099" dir="2700000" algn="ctr" rotWithShape="0">
              <a:schemeClr val="bg1">
                <a:alpha val="74997"/>
              </a:schemeClr>
            </a:outerShdw>
          </a:effectLst>
        </p:spPr>
        <p:txBody>
          <a:bodyPr lIns="0" tIns="45679" rIns="0" bIns="45679" anchor="ctr">
            <a:spAutoFit/>
          </a:bodyPr>
          <a:lstStyle/>
          <a:p>
            <a:pPr algn="ctr" eaLnBrk="1" hangingPunct="1"/>
            <a:r>
              <a:rPr lang="zh-CN" altLang="en-US" sz="3600" b="1" u="sng">
                <a:solidFill>
                  <a:srgbClr val="663300"/>
                </a:solidFill>
                <a:effectLst>
                  <a:outerShdw blurRad="38100" dist="38100" dir="2700000" algn="tl">
                    <a:srgbClr val="C0C0C0"/>
                  </a:outerShdw>
                </a:effectLst>
                <a:latin typeface="SimHei" pitchFamily="49" charset="-122"/>
                <a:ea typeface="SimHei" pitchFamily="49" charset="-122"/>
              </a:rPr>
              <a:t>教会取得成功的秘诀</a:t>
            </a:r>
            <a:endParaRPr lang="en-US" altLang="ja-JP" sz="3600" b="1" u="sng">
              <a:solidFill>
                <a:srgbClr val="663300"/>
              </a:solidFill>
              <a:effectLst>
                <a:outerShdw blurRad="38100" dist="38100" dir="2700000" algn="tl">
                  <a:srgbClr val="C0C0C0"/>
                </a:outerShdw>
              </a:effectLst>
              <a:latin typeface="SimHei" pitchFamily="49" charset="-122"/>
              <a:ea typeface="SimHei" pitchFamily="49" charset="-122"/>
            </a:endParaRPr>
          </a:p>
          <a:p>
            <a:pPr algn="ctr" eaLnBrk="1" hangingPunct="1"/>
            <a:r>
              <a:rPr lang="en-US" altLang="zh-CN" sz="3200" b="1" i="1">
                <a:solidFill>
                  <a:srgbClr val="663300"/>
                </a:solidFill>
                <a:effectLst>
                  <a:outerShdw blurRad="38100" dist="38100" dir="2700000" algn="tl">
                    <a:srgbClr val="C0C0C0"/>
                  </a:outerShdw>
                </a:effectLst>
                <a:latin typeface="SimHei" pitchFamily="49" charset="-122"/>
                <a:ea typeface="SimHei" pitchFamily="49" charset="-122"/>
              </a:rPr>
              <a:t>(</a:t>
            </a:r>
            <a:r>
              <a:rPr lang="zh-CN" altLang="en-US" sz="3200" b="1" i="1">
                <a:solidFill>
                  <a:srgbClr val="663300"/>
                </a:solidFill>
                <a:effectLst>
                  <a:outerShdw blurRad="38100" dist="38100" dir="2700000" algn="tl">
                    <a:srgbClr val="C0C0C0"/>
                  </a:outerShdw>
                </a:effectLst>
                <a:latin typeface="SimHei" pitchFamily="49" charset="-122"/>
                <a:ea typeface="SimHei" pitchFamily="49" charset="-122"/>
              </a:rPr>
              <a:t>使徒行传 </a:t>
            </a:r>
            <a:r>
              <a:rPr lang="en-US" altLang="zh-CN" sz="3200" b="1" i="1">
                <a:solidFill>
                  <a:srgbClr val="663300"/>
                </a:solidFill>
                <a:effectLst>
                  <a:outerShdw blurRad="38100" dist="38100" dir="2700000" algn="tl">
                    <a:srgbClr val="C0C0C0"/>
                  </a:outerShdw>
                </a:effectLst>
                <a:latin typeface="SimHei" pitchFamily="49" charset="-122"/>
                <a:ea typeface="SimHei" pitchFamily="49" charset="-122"/>
              </a:rPr>
              <a:t>1)</a:t>
            </a:r>
          </a:p>
        </p:txBody>
      </p:sp>
      <p:graphicFrame>
        <p:nvGraphicFramePr>
          <p:cNvPr id="39970" name="Group 34"/>
          <p:cNvGraphicFramePr>
            <a:graphicFrameLocks noGrp="1"/>
          </p:cNvGraphicFramePr>
          <p:nvPr/>
        </p:nvGraphicFramePr>
        <p:xfrm>
          <a:off x="304801" y="1220789"/>
          <a:ext cx="8659813" cy="5255038"/>
        </p:xfrm>
        <a:graphic>
          <a:graphicData uri="http://schemas.openxmlformats.org/drawingml/2006/table">
            <a:tbl>
              <a:tblPr/>
              <a:tblGrid>
                <a:gridCol w="954088">
                  <a:extLst>
                    <a:ext uri="{9D8B030D-6E8A-4147-A177-3AD203B41FA5}">
                      <a16:colId xmlns:a16="http://schemas.microsoft.com/office/drawing/2014/main" val="20000"/>
                    </a:ext>
                  </a:extLst>
                </a:gridCol>
                <a:gridCol w="7705725">
                  <a:extLst>
                    <a:ext uri="{9D8B030D-6E8A-4147-A177-3AD203B41FA5}">
                      <a16:colId xmlns:a16="http://schemas.microsoft.com/office/drawing/2014/main" val="20001"/>
                    </a:ext>
                  </a:extLst>
                </a:gridCol>
              </a:tblGrid>
              <a:tr h="76378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人</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人们一直都是上帝为传播他的信息的而设计的计划</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(1:2,8,11, 13-14,21-26)</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378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祷告</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祷告是早期教会在做每个决定时的第一步，也是最好的一步</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(1:14,24-26)</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995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预备</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传道者们展示了他们对于经文的知识和他们对经文的信仰。不论处于生活中的何种境遇，都要学习、相信和遵守上帝的话语</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(1:1-4,7-8,16,20)</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378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力量</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基督做出承诺使圣灵拥有力量来形成教会能力的基础，并借此来为他完成伟业</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(1:8)</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6378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承诺</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教会要时时刻刻地意识到一个事实，那就是救主将来会以他离开的方式返回的</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(1:9-11)</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09995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模式</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我们的任务相对于传道者来说，更加依赖于见证的人。一个见证的人会讲出他或她所见到的和听到的。我们讲出信息并将其传播</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(1:8,11)</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6"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a:t>
            </a:r>
          </a:p>
        </p:txBody>
      </p:sp>
    </p:spTree>
    <p:extLst>
      <p:ext uri="{BB962C8B-B14F-4D97-AF65-F5344CB8AC3E}">
        <p14:creationId xmlns:p14="http://schemas.microsoft.com/office/powerpoint/2010/main" val="2411059886"/>
      </p:ext>
    </p:extLst>
  </p:cSld>
  <p:clrMapOvr>
    <a:overrideClrMapping bg1="lt1" tx1="dk1" bg2="lt2" tx2="dk2" accent1="accent1" accent2="accent2" accent3="accent3" accent4="accent4" accent5="accent5" accent6="accent6" hlink="hlink" folHlink="folHlink"/>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1988840"/>
            <a:ext cx="7772400" cy="2546201"/>
          </a:xfrm>
        </p:spPr>
        <p:txBody>
          <a:bodyPr/>
          <a:lstStyle/>
          <a:p>
            <a:r>
              <a:rPr lang="zh-CN" altLang="en-US" sz="5400" b="1" kern="1200" dirty="0">
                <a:solidFill>
                  <a:srgbClr val="E4AF33"/>
                </a:solidFill>
                <a:effectLst/>
                <a:latin typeface="Microsoft YaHei UI" panose="020B0503020204020204" pitchFamily="34" charset="-122"/>
                <a:ea typeface="Microsoft YaHei UI" panose="020B0503020204020204" pitchFamily="34" charset="-122"/>
              </a:rPr>
              <a:t>你在神自初期教会开始的的计划中扮演什么角色？</a:t>
            </a:r>
            <a:endParaRPr lang="en-US" sz="5400" b="1" dirty="0">
              <a:solidFill>
                <a:srgbClr val="E4AF33"/>
              </a:solidFill>
              <a:latin typeface="Microsoft YaHei UI" panose="020B0503020204020204" pitchFamily="34" charset="-122"/>
              <a:ea typeface="Microsoft YaHei UI" panose="020B0503020204020204" pitchFamily="34" charset="-122"/>
            </a:endParaRPr>
          </a:p>
        </p:txBody>
      </p:sp>
      <p:sp>
        <p:nvSpPr>
          <p:cNvPr id="4" name="Rectangle 2">
            <a:extLst>
              <a:ext uri="{FF2B5EF4-FFF2-40B4-BE49-F238E27FC236}">
                <a16:creationId xmlns:a16="http://schemas.microsoft.com/office/drawing/2014/main" id="{34A83C03-45CE-CB48-A66F-D8E42EBBE8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12362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4657" name="Picture 2" descr="4-11 Hello World 02280"/>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2" name="Rectangle 4" hidden="1"/>
          <p:cNvSpPr>
            <a:spLocks noGrp="1" noChangeArrowheads="1"/>
          </p:cNvSpPr>
          <p:nvPr>
            <p:ph type="title" idx="4294967295"/>
          </p:nvPr>
        </p:nvSpPr>
        <p:spPr>
          <a:xfrm>
            <a:off x="0" y="274638"/>
            <a:ext cx="8229600" cy="1143000"/>
          </a:xfrm>
        </p:spPr>
        <p:txBody>
          <a:bodyPr rtlCol="0">
            <a:normAutofit/>
          </a:bodyPr>
          <a:lstStyle/>
          <a:p>
            <a:pPr eaLnBrk="1" hangingPunct="1">
              <a:defRPr/>
            </a:pPr>
            <a:r>
              <a:rPr lang="en-US">
                <a:effectLst>
                  <a:outerShdw blurRad="38100" dist="38100" dir="2700000" algn="tl">
                    <a:srgbClr val="000000"/>
                  </a:outerShdw>
                </a:effectLst>
              </a:rPr>
              <a:t>4-11 Hello World 02280</a:t>
            </a:r>
          </a:p>
        </p:txBody>
      </p:sp>
      <p:sp>
        <p:nvSpPr>
          <p:cNvPr id="2" name="Oval 1"/>
          <p:cNvSpPr/>
          <p:nvPr/>
        </p:nvSpPr>
        <p:spPr>
          <a:xfrm>
            <a:off x="467546" y="2276872"/>
            <a:ext cx="8208912" cy="2304256"/>
          </a:xfrm>
          <a:prstGeom prst="ellipse">
            <a:avLst/>
          </a:prstGeom>
          <a:solidFill>
            <a:srgbClr val="663300"/>
          </a:solidFill>
        </p:spPr>
        <p:style>
          <a:lnRef idx="1">
            <a:schemeClr val="accent1"/>
          </a:lnRef>
          <a:fillRef idx="3">
            <a:schemeClr val="accent1"/>
          </a:fillRef>
          <a:effectRef idx="2">
            <a:schemeClr val="accent1"/>
          </a:effectRef>
          <a:fontRef idx="minor">
            <a:schemeClr val="lt1"/>
          </a:fontRef>
        </p:style>
        <p:txBody>
          <a:bodyPr lIns="91358" tIns="45679" rIns="91358" bIns="45679" rtlCol="0" anchor="ctr"/>
          <a:lstStyle/>
          <a:p>
            <a:pPr algn="ctr"/>
            <a:r>
              <a:rPr lang="zh-CN" altLang="en-US" sz="6600" b="1" dirty="0"/>
              <a:t>你好！</a:t>
            </a:r>
            <a:endParaRPr lang="en-US" altLang="zh-CN" sz="6600" b="1" dirty="0"/>
          </a:p>
          <a:p>
            <a:pPr algn="ctr"/>
            <a:r>
              <a:rPr lang="zh-CN" altLang="en-US" sz="2400" dirty="0"/>
              <a:t>用各种语言</a:t>
            </a:r>
            <a:endParaRPr lang="en-GB" sz="2400" dirty="0"/>
          </a:p>
        </p:txBody>
      </p:sp>
    </p:spTree>
    <p:extLst>
      <p:ext uri="{BB962C8B-B14F-4D97-AF65-F5344CB8AC3E}">
        <p14:creationId xmlns:p14="http://schemas.microsoft.com/office/powerpoint/2010/main" val="2093717694"/>
      </p:ext>
    </p:extLst>
  </p:cSld>
  <p:clrMapOvr>
    <a:masterClrMapping/>
  </p:clrMapOvr>
  <p:transition>
    <p:fade/>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6705" name="Picture 2" descr="4-07 Tower of Babel Map 02277"/>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6" name="Rectangle 4" hidden="1"/>
          <p:cNvSpPr>
            <a:spLocks noGrp="1" noChangeArrowheads="1"/>
          </p:cNvSpPr>
          <p:nvPr>
            <p:ph type="title" idx="4294967295"/>
          </p:nvPr>
        </p:nvSpPr>
        <p:spPr>
          <a:xfrm>
            <a:off x="0" y="274638"/>
            <a:ext cx="8229600" cy="1143000"/>
          </a:xfrm>
        </p:spPr>
        <p:txBody>
          <a:bodyPr>
            <a:normAutofit/>
          </a:bodyPr>
          <a:lstStyle/>
          <a:p>
            <a:pPr eaLnBrk="1" hangingPunct="1">
              <a:defRPr/>
            </a:pPr>
            <a:r>
              <a:rPr lang="en-US">
                <a:effectLst>
                  <a:outerShdw blurRad="38100" dist="38100" dir="2700000" algn="tl">
                    <a:srgbClr val="000000"/>
                  </a:outerShdw>
                </a:effectLst>
              </a:rPr>
              <a:t>4-07 Tower of Babel Map 02277</a:t>
            </a:r>
          </a:p>
        </p:txBody>
      </p:sp>
      <p:pic>
        <p:nvPicPr>
          <p:cNvPr id="456707" name="Picture 4" descr="\\.psf\Host\Users\mmurphy\Desktop\Tower of Babel Map 02277.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708" name="TextBox 1"/>
          <p:cNvSpPr txBox="1">
            <a:spLocks noChangeArrowheads="1"/>
          </p:cNvSpPr>
          <p:nvPr/>
        </p:nvSpPr>
        <p:spPr bwMode="auto">
          <a:xfrm>
            <a:off x="0" y="76200"/>
            <a:ext cx="9144000" cy="124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7500" b="1" dirty="0">
                <a:solidFill>
                  <a:srgbClr val="FFC000"/>
                </a:solidFill>
                <a:cs typeface="Arial" charset="0"/>
              </a:rPr>
              <a:t>巴别塔</a:t>
            </a:r>
            <a:endParaRPr lang="en-US" sz="7500" b="1" dirty="0">
              <a:solidFill>
                <a:srgbClr val="FFC000"/>
              </a:solidFill>
              <a:cs typeface="Arial" charset="0"/>
            </a:endParaRPr>
          </a:p>
        </p:txBody>
      </p:sp>
      <p:sp>
        <p:nvSpPr>
          <p:cNvPr id="456709" name="TextBox 5"/>
          <p:cNvSpPr txBox="1">
            <a:spLocks noChangeArrowheads="1"/>
          </p:cNvSpPr>
          <p:nvPr/>
        </p:nvSpPr>
        <p:spPr bwMode="auto">
          <a:xfrm>
            <a:off x="-25400" y="5951540"/>
            <a:ext cx="9144000" cy="82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zh-CN" altLang="en-US" sz="4800" dirty="0">
                <a:solidFill>
                  <a:srgbClr val="FFC000"/>
                </a:solidFill>
                <a:cs typeface="Arial" charset="0"/>
              </a:rPr>
              <a:t>可能的位置</a:t>
            </a:r>
            <a:endParaRPr lang="en-US" sz="4800" dirty="0">
              <a:solidFill>
                <a:srgbClr val="FFC000"/>
              </a:solidFill>
              <a:cs typeface="Arial" charset="0"/>
            </a:endParaRPr>
          </a:p>
        </p:txBody>
      </p:sp>
      <p:sp>
        <p:nvSpPr>
          <p:cNvPr id="7" name="TextBox 6"/>
          <p:cNvSpPr txBox="1">
            <a:spLocks noChangeArrowheads="1"/>
          </p:cNvSpPr>
          <p:nvPr/>
        </p:nvSpPr>
        <p:spPr bwMode="auto">
          <a:xfrm>
            <a:off x="2743200" y="4038603"/>
            <a:ext cx="4876800" cy="507057"/>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lnSpc>
                <a:spcPct val="80000"/>
              </a:lnSpc>
              <a:defRPr/>
            </a:pPr>
            <a:r>
              <a:rPr lang="zh-CN" altLang="en-US" sz="3200" b="1" dirty="0">
                <a:solidFill>
                  <a:srgbClr val="FFFFFF"/>
                </a:solidFill>
                <a:effectLst>
                  <a:outerShdw blurRad="38100" dist="38100" dir="2700000" algn="tl">
                    <a:srgbClr val="000000"/>
                  </a:outerShdw>
                </a:effectLst>
              </a:rPr>
              <a:t>巴别塔</a:t>
            </a:r>
            <a:endParaRPr lang="en-US" sz="3200" b="1" dirty="0">
              <a:solidFill>
                <a:srgbClr val="FFFFFF"/>
              </a:solidFill>
              <a:effectLst>
                <a:outerShdw blurRad="38100" dist="38100" dir="2700000" algn="tl">
                  <a:srgbClr val="000000"/>
                </a:outerShdw>
              </a:effectLst>
            </a:endParaRPr>
          </a:p>
        </p:txBody>
      </p:sp>
      <p:sp>
        <p:nvSpPr>
          <p:cNvPr id="8" name="TextBox 7"/>
          <p:cNvSpPr txBox="1"/>
          <p:nvPr/>
        </p:nvSpPr>
        <p:spPr>
          <a:xfrm>
            <a:off x="228600" y="3962401"/>
            <a:ext cx="2286000" cy="925630"/>
          </a:xfrm>
          <a:prstGeom prst="rect">
            <a:avLst/>
          </a:prstGeom>
          <a:noFill/>
        </p:spPr>
        <p:txBody>
          <a:bodyPr lIns="91306" tIns="45653" rIns="91306" bIns="45653">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defRPr/>
            </a:pPr>
            <a:r>
              <a:rPr lang="zh-CN" altLang="en-US" sz="5400" b="1" dirty="0">
                <a:solidFill>
                  <a:srgbClr val="000000"/>
                </a:solidFill>
                <a:effectLst>
                  <a:outerShdw blurRad="38100" dist="38100" dir="2700000" algn="tl">
                    <a:srgbClr val="FFFFFF"/>
                  </a:outerShdw>
                </a:effectLst>
              </a:rPr>
              <a:t>伊拉克</a:t>
            </a:r>
            <a:endParaRPr lang="en-US" sz="5400" b="1" dirty="0">
              <a:solidFill>
                <a:srgbClr val="000000"/>
              </a:solidFill>
              <a:effectLst>
                <a:outerShdw blurRad="38100" dist="38100" dir="2700000" algn="tl">
                  <a:srgbClr val="FFFFFF"/>
                </a:outerShdw>
              </a:effectLst>
            </a:endParaRPr>
          </a:p>
        </p:txBody>
      </p:sp>
    </p:spTree>
    <p:extLst>
      <p:ext uri="{BB962C8B-B14F-4D97-AF65-F5344CB8AC3E}">
        <p14:creationId xmlns:p14="http://schemas.microsoft.com/office/powerpoint/2010/main" val="3082181800"/>
      </p:ext>
    </p:extLst>
  </p:cSld>
  <p:clrMapOvr>
    <a:masterClrMapping/>
  </p:clrMapOvr>
  <p:transition>
    <p:fade/>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3"/>
            <a:ext cx="914400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7171" name="Text Box 3"/>
          <p:cNvSpPr txBox="1">
            <a:spLocks noChangeArrowheads="1"/>
          </p:cNvSpPr>
          <p:nvPr/>
        </p:nvSpPr>
        <p:spPr bwMode="auto">
          <a:xfrm>
            <a:off x="250837" y="923925"/>
            <a:ext cx="2568575" cy="1585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3200" b="1" dirty="0">
                <a:solidFill>
                  <a:srgbClr val="000000"/>
                </a:solidFill>
              </a:rPr>
              <a:t>中世纪人对</a:t>
            </a:r>
            <a:r>
              <a:rPr lang="en-US" altLang="zh-CN" sz="3200" b="1" dirty="0">
                <a:solidFill>
                  <a:srgbClr val="000000"/>
                </a:solidFill>
              </a:rPr>
              <a:t> </a:t>
            </a:r>
            <a:r>
              <a:rPr lang="zh-CN" altLang="en-US" sz="3200" b="1" dirty="0">
                <a:solidFill>
                  <a:srgbClr val="000000"/>
                </a:solidFill>
              </a:rPr>
              <a:t>通灵塔</a:t>
            </a:r>
            <a:endParaRPr lang="en-US" altLang="zh-CN" sz="3200" b="1" dirty="0">
              <a:solidFill>
                <a:srgbClr val="000000"/>
              </a:solidFill>
            </a:endParaRPr>
          </a:p>
          <a:p>
            <a:r>
              <a:rPr lang="zh-CN" altLang="en-US" sz="3200" b="1" dirty="0">
                <a:solidFill>
                  <a:srgbClr val="000000"/>
                </a:solidFill>
              </a:rPr>
              <a:t>的概念</a:t>
            </a:r>
            <a:r>
              <a:rPr lang="en-US" altLang="zh-CN" sz="3200" b="1" dirty="0">
                <a:solidFill>
                  <a:srgbClr val="000000"/>
                </a:solidFill>
              </a:rPr>
              <a:t> </a:t>
            </a:r>
          </a:p>
        </p:txBody>
      </p:sp>
      <p:sp>
        <p:nvSpPr>
          <p:cNvPr id="272387" name="WordArt 4"/>
          <p:cNvSpPr>
            <a:spLocks noChangeArrowheads="1" noChangeShapeType="1" noTextEdit="1"/>
          </p:cNvSpPr>
          <p:nvPr/>
        </p:nvSpPr>
        <p:spPr bwMode="auto">
          <a:xfrm>
            <a:off x="5943600" y="228600"/>
            <a:ext cx="2133600" cy="4572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lIns="91306" tIns="45653" rIns="91306" bIns="45653" fromWordArt="1">
            <a:prstTxWarp prst="textPlain">
              <a:avLst>
                <a:gd name="adj" fmla="val 50000"/>
              </a:avLst>
            </a:prstTxWarp>
          </a:bodyPr>
          <a:lstStyle/>
          <a:p>
            <a:pPr algn="ctr"/>
            <a:r>
              <a:rPr lang="zh-CN" altLang="en-US" sz="3600" b="1"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rPr>
              <a:t>宗教</a:t>
            </a:r>
            <a:endParaRPr lang="en-US" sz="3600" b="1"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endParaRPr>
          </a:p>
        </p:txBody>
      </p:sp>
      <p:sp>
        <p:nvSpPr>
          <p:cNvPr id="272388" name="Line 5"/>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lIns="91306" tIns="45653" rIns="91306" bIns="45653"/>
          <a:lstStyle/>
          <a:p>
            <a:endParaRPr lang="en-US" sz="2400">
              <a:solidFill>
                <a:srgbClr val="000000"/>
              </a:solidFill>
              <a:latin typeface="Arial" charset="0"/>
              <a:ea typeface="ＭＳ Ｐゴシック" charset="0"/>
            </a:endParaRPr>
          </a:p>
        </p:txBody>
      </p:sp>
      <p:sp>
        <p:nvSpPr>
          <p:cNvPr id="272389" name="Text Box 6"/>
          <p:cNvSpPr txBox="1">
            <a:spLocks noChangeArrowheads="1"/>
          </p:cNvSpPr>
          <p:nvPr/>
        </p:nvSpPr>
        <p:spPr bwMode="auto">
          <a:xfrm>
            <a:off x="8424104" y="152407"/>
            <a:ext cx="646060" cy="461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06" tIns="45653" rIns="91306" bIns="45653">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a:solidFill>
                  <a:srgbClr val="000000"/>
                </a:solidFill>
                <a:latin typeface="Times New Roman" charset="0"/>
              </a:rPr>
              <a:t>139</a:t>
            </a:r>
          </a:p>
        </p:txBody>
      </p:sp>
      <p:sp>
        <p:nvSpPr>
          <p:cNvPr id="272390" name="Rectangle 7"/>
          <p:cNvSpPr>
            <a:spLocks noGrp="1" noChangeArrowheads="1"/>
          </p:cNvSpPr>
          <p:nvPr>
            <p:ph type="title" idx="4294967295"/>
          </p:nvPr>
        </p:nvSpPr>
        <p:spPr>
          <a:xfrm>
            <a:off x="3562968" y="6067258"/>
            <a:ext cx="5504859" cy="638342"/>
          </a:xfrm>
          <a:solidFill>
            <a:schemeClr val="tx2"/>
          </a:solidFill>
        </p:spPr>
        <p:txBody>
          <a:bodyPr/>
          <a:lstStyle/>
          <a:p>
            <a:pPr eaLnBrk="1" hangingPunct="1"/>
            <a:r>
              <a:rPr lang="zh-CN" altLang="en-US" sz="3200" b="1" dirty="0">
                <a:solidFill>
                  <a:schemeClr val="bg1"/>
                </a:solidFill>
                <a:ea typeface="ＭＳ Ｐゴシック" charset="0"/>
                <a:cs typeface="Arial"/>
              </a:rPr>
              <a:t>巴别塔</a:t>
            </a:r>
            <a:r>
              <a:rPr lang="en-US" altLang="zh-CN" sz="3200" b="1" dirty="0">
                <a:solidFill>
                  <a:schemeClr val="bg1"/>
                </a:solidFill>
                <a:ea typeface="ＭＳ Ｐゴシック" charset="0"/>
                <a:cs typeface="Arial"/>
              </a:rPr>
              <a:t>(</a:t>
            </a:r>
            <a:r>
              <a:rPr lang="zh-CN" altLang="en-US" sz="3200" b="1" dirty="0">
                <a:solidFill>
                  <a:schemeClr val="bg1"/>
                </a:solidFill>
                <a:ea typeface="ＭＳ Ｐゴシック" charset="0"/>
                <a:cs typeface="Arial"/>
              </a:rPr>
              <a:t>创</a:t>
            </a:r>
            <a:r>
              <a:rPr lang="en-US" altLang="zh-CN" sz="3200" b="1" dirty="0">
                <a:solidFill>
                  <a:schemeClr val="bg1"/>
                </a:solidFill>
                <a:ea typeface="ＭＳ Ｐゴシック" charset="0"/>
                <a:cs typeface="Arial"/>
              </a:rPr>
              <a:t>. 11)</a:t>
            </a:r>
          </a:p>
        </p:txBody>
      </p:sp>
    </p:spTree>
    <p:extLst>
      <p:ext uri="{BB962C8B-B14F-4D97-AF65-F5344CB8AC3E}">
        <p14:creationId xmlns:p14="http://schemas.microsoft.com/office/powerpoint/2010/main" val="3118820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67171"/>
                                        </p:tgtEl>
                                        <p:attrNameLst>
                                          <p:attrName>style.visibility</p:attrName>
                                        </p:attrNameLst>
                                      </p:cBhvr>
                                      <p:to>
                                        <p:strVal val="visible"/>
                                      </p:to>
                                    </p:set>
                                    <p:anim calcmode="lin" valueType="num">
                                      <p:cBhvr additive="base">
                                        <p:cTn id="7" dur="500" fill="hold"/>
                                        <p:tgtEl>
                                          <p:spTgt spid="2567171"/>
                                        </p:tgtEl>
                                        <p:attrNameLst>
                                          <p:attrName>ppt_x</p:attrName>
                                        </p:attrNameLst>
                                      </p:cBhvr>
                                      <p:tavLst>
                                        <p:tav tm="0">
                                          <p:val>
                                            <p:strVal val="0-#ppt_w/2"/>
                                          </p:val>
                                        </p:tav>
                                        <p:tav tm="100000">
                                          <p:val>
                                            <p:strVal val="#ppt_x"/>
                                          </p:val>
                                        </p:tav>
                                      </p:tavLst>
                                    </p:anim>
                                    <p:anim calcmode="lin" valueType="num">
                                      <p:cBhvr additive="base">
                                        <p:cTn id="8" dur="500" fill="hold"/>
                                        <p:tgtEl>
                                          <p:spTgt spid="25671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7171"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2" descr="Gen 11 gutians_sumer_ziggurat1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5887"/>
            <a:ext cx="9144000" cy="679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214826" y="260376"/>
            <a:ext cx="4460875" cy="1235075"/>
          </a:xfrm>
        </p:spPr>
        <p:txBody>
          <a:bodyPr/>
          <a:lstStyle/>
          <a:p>
            <a:r>
              <a:rPr lang="zh-CN" altLang="en-US" dirty="0">
                <a:solidFill>
                  <a:schemeClr val="tx1"/>
                </a:solidFill>
                <a:latin typeface="Arial" charset="0"/>
                <a:ea typeface="ＭＳ Ｐゴシック" charset="0"/>
              </a:rPr>
              <a:t>巴别塔像通灵塔</a:t>
            </a:r>
            <a:endParaRPr lang="en-US" altLang="zh-CN" dirty="0">
              <a:solidFill>
                <a:schemeClr val="tx1"/>
              </a:solidFill>
              <a:latin typeface="Arial" charset="0"/>
              <a:ea typeface="ＭＳ Ｐゴシック" charset="0"/>
            </a:endParaRPr>
          </a:p>
        </p:txBody>
      </p:sp>
    </p:spTree>
    <p:extLst>
      <p:ext uri="{BB962C8B-B14F-4D97-AF65-F5344CB8AC3E}">
        <p14:creationId xmlns:p14="http://schemas.microsoft.com/office/powerpoint/2010/main" val="3814848529"/>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9026" name="Picture 2" descr="Tower of Babel 02275"/>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749300" y="0"/>
            <a:ext cx="765175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409027" name="Rectangle 3" hidden="1"/>
          <p:cNvSpPr>
            <a:spLocks noGrp="1" noChangeArrowheads="1"/>
          </p:cNvSpPr>
          <p:nvPr>
            <p:ph type="title"/>
          </p:nvPr>
        </p:nvSpPr>
        <p:spPr/>
        <p:txBody>
          <a:bodyPr/>
          <a:lstStyle/>
          <a:p>
            <a:pPr eaLnBrk="1" hangingPunct="1">
              <a:defRPr/>
            </a:pPr>
            <a:r>
              <a:rPr lang="en-US"/>
              <a:t>Tower of Babel 02275</a:t>
            </a:r>
          </a:p>
        </p:txBody>
      </p:sp>
    </p:spTree>
    <p:extLst>
      <p:ext uri="{BB962C8B-B14F-4D97-AF65-F5344CB8AC3E}">
        <p14:creationId xmlns:p14="http://schemas.microsoft.com/office/powerpoint/2010/main" val="1021744058"/>
      </p:ext>
    </p:extLst>
  </p:cSld>
  <p:clrMapOvr>
    <a:masterClrMapping/>
  </p:clrMapOvr>
  <p:transition>
    <p:fade/>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5" descr="\\.psf\Host\Users\mmurphy\Desktop\000 For Maria to layer for Russia.012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02" name="Picture 6" descr="\\.psf\Host\Users\mmurphy\Desktop\000 For Maria to layer for Russia.012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2" name="Rectangle 4" hidden="1"/>
          <p:cNvSpPr>
            <a:spLocks noGrp="1" noChangeArrowheads="1"/>
          </p:cNvSpPr>
          <p:nvPr>
            <p:ph type="title" idx="4294967295"/>
          </p:nvPr>
        </p:nvSpPr>
        <p:spPr>
          <a:xfrm>
            <a:off x="0" y="274638"/>
            <a:ext cx="8229600" cy="1143000"/>
          </a:xfrm>
        </p:spPr>
        <p:txBody>
          <a:bodyPr>
            <a:normAutofit/>
          </a:bodyPr>
          <a:lstStyle/>
          <a:p>
            <a:pPr eaLnBrk="1" hangingPunct="1">
              <a:defRPr/>
            </a:pPr>
            <a:r>
              <a:rPr lang="en-US" sz="3600">
                <a:effectLst>
                  <a:outerShdw blurRad="38100" dist="38100" dir="2700000" algn="tl">
                    <a:srgbClr val="000000"/>
                  </a:outerShdw>
                </a:effectLst>
              </a:rPr>
              <a:t>4-06 A-Tower of Babel Doomed 02276</a:t>
            </a:r>
          </a:p>
        </p:txBody>
      </p:sp>
      <p:sp>
        <p:nvSpPr>
          <p:cNvPr id="460804" name="TextBox 1"/>
          <p:cNvSpPr txBox="1">
            <a:spLocks noChangeArrowheads="1"/>
          </p:cNvSpPr>
          <p:nvPr/>
        </p:nvSpPr>
        <p:spPr bwMode="auto">
          <a:xfrm>
            <a:off x="5486400" y="1676401"/>
            <a:ext cx="1752600" cy="87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600" b="1" dirty="0">
                <a:solidFill>
                  <a:srgbClr val="000000"/>
                </a:solidFill>
                <a:cs typeface="Arial" charset="0"/>
              </a:rPr>
              <a:t>THIS </a:t>
            </a:r>
          </a:p>
          <a:p>
            <a:pPr algn="ctr" eaLnBrk="1" hangingPunct="1"/>
            <a:r>
              <a:rPr lang="en-US" sz="1600" b="1" dirty="0">
                <a:solidFill>
                  <a:srgbClr val="000000"/>
                </a:solidFill>
                <a:cs typeface="Arial" charset="0"/>
              </a:rPr>
              <a:t>PROJECT</a:t>
            </a:r>
          </a:p>
          <a:p>
            <a:pPr algn="ctr" eaLnBrk="1" hangingPunct="1"/>
            <a:r>
              <a:rPr lang="en-US" sz="1600" b="1" dirty="0">
                <a:solidFill>
                  <a:srgbClr val="000000"/>
                </a:solidFill>
                <a:cs typeface="Arial" charset="0"/>
              </a:rPr>
              <a:t>IS DOOMED</a:t>
            </a:r>
            <a:r>
              <a:rPr lang="en-US" sz="1800" dirty="0">
                <a:solidFill>
                  <a:srgbClr val="000000"/>
                </a:solidFill>
                <a:cs typeface="Arial" charset="0"/>
              </a:rPr>
              <a:t>!</a:t>
            </a:r>
          </a:p>
        </p:txBody>
      </p:sp>
      <p:sp>
        <p:nvSpPr>
          <p:cNvPr id="460805" name="TextBox 6"/>
          <p:cNvSpPr txBox="1">
            <a:spLocks noChangeArrowheads="1"/>
          </p:cNvSpPr>
          <p:nvPr/>
        </p:nvSpPr>
        <p:spPr bwMode="auto">
          <a:xfrm rot="-1919664">
            <a:off x="2103438" y="4283077"/>
            <a:ext cx="6858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dirty="0">
                <a:solidFill>
                  <a:srgbClr val="000000"/>
                </a:solidFill>
                <a:cs typeface="Arial" charset="0"/>
              </a:rPr>
              <a:t>THE</a:t>
            </a:r>
            <a:endParaRPr lang="en-US" sz="1800" dirty="0">
              <a:solidFill>
                <a:srgbClr val="FFFFFF"/>
              </a:solidFill>
              <a:cs typeface="Arial" charset="0"/>
            </a:endParaRPr>
          </a:p>
        </p:txBody>
      </p:sp>
      <p:sp>
        <p:nvSpPr>
          <p:cNvPr id="460806" name="TextBox 7"/>
          <p:cNvSpPr txBox="1">
            <a:spLocks noChangeArrowheads="1"/>
          </p:cNvSpPr>
          <p:nvPr/>
        </p:nvSpPr>
        <p:spPr bwMode="auto">
          <a:xfrm rot="-1919664">
            <a:off x="2425700" y="3948115"/>
            <a:ext cx="17224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000000"/>
                </a:solidFill>
                <a:cs typeface="Arial" charset="0"/>
              </a:rPr>
              <a:t>BABEL DAILY</a:t>
            </a:r>
            <a:endParaRPr lang="en-US" sz="1800">
              <a:solidFill>
                <a:srgbClr val="FFFFFF"/>
              </a:solidFill>
              <a:cs typeface="Arial" charset="0"/>
            </a:endParaRPr>
          </a:p>
        </p:txBody>
      </p:sp>
      <p:sp>
        <p:nvSpPr>
          <p:cNvPr id="460807" name="TextBox 8"/>
          <p:cNvSpPr txBox="1">
            <a:spLocks noChangeArrowheads="1"/>
          </p:cNvSpPr>
          <p:nvPr/>
        </p:nvSpPr>
        <p:spPr bwMode="auto">
          <a:xfrm rot="-1919664">
            <a:off x="2174887" y="4183076"/>
            <a:ext cx="2544763"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b="1">
                <a:solidFill>
                  <a:srgbClr val="000000"/>
                </a:solidFill>
                <a:cs typeface="Arial" charset="0"/>
              </a:rPr>
              <a:t>TOWER IN TROUBLE!</a:t>
            </a:r>
            <a:endParaRPr lang="en-US" sz="1400">
              <a:solidFill>
                <a:srgbClr val="FFFFFF"/>
              </a:solidFill>
              <a:cs typeface="Arial" charset="0"/>
            </a:endParaRPr>
          </a:p>
        </p:txBody>
      </p:sp>
      <p:sp>
        <p:nvSpPr>
          <p:cNvPr id="460808" name="TextBox 9"/>
          <p:cNvSpPr txBox="1">
            <a:spLocks noChangeArrowheads="1"/>
          </p:cNvSpPr>
          <p:nvPr/>
        </p:nvSpPr>
        <p:spPr bwMode="auto">
          <a:xfrm rot="-1919664">
            <a:off x="2617800" y="4535088"/>
            <a:ext cx="1368425" cy="308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b="1">
                <a:solidFill>
                  <a:srgbClr val="000000"/>
                </a:solidFill>
                <a:cs typeface="Arial" charset="0"/>
              </a:rPr>
              <a:t>LANGUAGE</a:t>
            </a:r>
            <a:endParaRPr lang="en-US" sz="1400">
              <a:solidFill>
                <a:srgbClr val="FFFFFF"/>
              </a:solidFill>
              <a:cs typeface="Arial" charset="0"/>
            </a:endParaRPr>
          </a:p>
        </p:txBody>
      </p:sp>
      <p:sp>
        <p:nvSpPr>
          <p:cNvPr id="460809" name="TextBox 10"/>
          <p:cNvSpPr txBox="1">
            <a:spLocks noChangeArrowheads="1"/>
          </p:cNvSpPr>
          <p:nvPr/>
        </p:nvSpPr>
        <p:spPr bwMode="auto">
          <a:xfrm rot="-1919664">
            <a:off x="2606686" y="4690449"/>
            <a:ext cx="1535113" cy="30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b="1" dirty="0">
                <a:solidFill>
                  <a:srgbClr val="000000"/>
                </a:solidFill>
                <a:cs typeface="Arial" charset="0"/>
              </a:rPr>
              <a:t>TRANSLATORS</a:t>
            </a:r>
            <a:endParaRPr lang="en-US" sz="1400" dirty="0">
              <a:solidFill>
                <a:srgbClr val="FFFFFF"/>
              </a:solidFill>
              <a:cs typeface="Arial" charset="0"/>
            </a:endParaRPr>
          </a:p>
        </p:txBody>
      </p:sp>
      <p:sp>
        <p:nvSpPr>
          <p:cNvPr id="460810" name="TextBox 11"/>
          <p:cNvSpPr txBox="1">
            <a:spLocks noChangeArrowheads="1"/>
          </p:cNvSpPr>
          <p:nvPr/>
        </p:nvSpPr>
        <p:spPr bwMode="auto">
          <a:xfrm rot="-1919664">
            <a:off x="2995613" y="4649803"/>
            <a:ext cx="15351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b="1">
                <a:solidFill>
                  <a:srgbClr val="000000"/>
                </a:solidFill>
                <a:cs typeface="Arial" charset="0"/>
              </a:rPr>
              <a:t>NEEDED!</a:t>
            </a:r>
            <a:endParaRPr lang="en-US" sz="1400">
              <a:solidFill>
                <a:srgbClr val="FFFFFF"/>
              </a:solidFill>
              <a:cs typeface="Arial" charset="0"/>
            </a:endParaRPr>
          </a:p>
        </p:txBody>
      </p:sp>
    </p:spTree>
    <p:extLst>
      <p:ext uri="{BB962C8B-B14F-4D97-AF65-F5344CB8AC3E}">
        <p14:creationId xmlns:p14="http://schemas.microsoft.com/office/powerpoint/2010/main" val="3817330761"/>
      </p:ext>
    </p:extLst>
  </p:cSld>
  <p:clrMapOvr>
    <a:masterClrMapping/>
  </p:clrMapOvr>
  <p:transition>
    <p:fade/>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1314" name="Rectangle 2"/>
          <p:cNvSpPr>
            <a:spLocks noGrp="1" noChangeArrowheads="1"/>
          </p:cNvSpPr>
          <p:nvPr>
            <p:ph type="title"/>
          </p:nvPr>
        </p:nvSpPr>
        <p:spPr>
          <a:xfrm>
            <a:off x="457200" y="381000"/>
            <a:ext cx="8229600" cy="1143000"/>
          </a:xfrm>
        </p:spPr>
        <p:txBody>
          <a:bodyPr/>
          <a:lstStyle/>
          <a:p>
            <a:pPr eaLnBrk="1" hangingPunct="1">
              <a:defRPr/>
            </a:pPr>
            <a:r>
              <a:rPr lang="en-US" sz="6000" b="1">
                <a:solidFill>
                  <a:schemeClr val="tx1"/>
                </a:solidFill>
              </a:rPr>
              <a:t>Gen. 11:9 NAS</a:t>
            </a:r>
          </a:p>
        </p:txBody>
      </p:sp>
      <p:pic>
        <p:nvPicPr>
          <p:cNvPr id="462850"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1316" name="Text Box 4"/>
          <p:cNvSpPr txBox="1">
            <a:spLocks noChangeArrowheads="1"/>
          </p:cNvSpPr>
          <p:nvPr/>
        </p:nvSpPr>
        <p:spPr bwMode="auto">
          <a:xfrm>
            <a:off x="914426" y="1736727"/>
            <a:ext cx="7620381" cy="2086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306" tIns="45653" rIns="91306" bIns="45653">
            <a:spAutoFit/>
          </a:bodyPr>
          <a:lstStyle/>
          <a:p>
            <a:pPr eaLnBrk="1" hangingPunct="1">
              <a:lnSpc>
                <a:spcPct val="90000"/>
              </a:lnSpc>
              <a:defRPr/>
            </a:pPr>
            <a:r>
              <a:rPr lang="ru-RU"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因 为 耶 和 华 在 那 里 </a:t>
            </a:r>
            <a:r>
              <a:rPr lang="zh-CN" altLang="en-US" sz="3600" b="1" dirty="0">
                <a:solidFill>
                  <a:srgbClr val="FFFF00"/>
                </a:solidFill>
                <a:effectLst>
                  <a:outerShdw blurRad="38100" dist="38100" dir="2700000" algn="tl">
                    <a:srgbClr val="000000">
                      <a:alpha val="43137"/>
                    </a:srgbClr>
                  </a:outerShdw>
                </a:effectLst>
                <a:latin typeface="Arial" charset="0"/>
                <a:ea typeface="ＭＳ Ｐゴシック" charset="0"/>
              </a:rPr>
              <a:t>变 乱 天 下 人 的 言 语</a:t>
            </a:r>
            <a:r>
              <a:rPr lang="zh-CN" altLang="en-US" sz="3600" b="1" dirty="0">
                <a:solidFill>
                  <a:srgbClr val="FFFFFF"/>
                </a:solidFill>
                <a:latin typeface="Arial" charset="0"/>
                <a:ea typeface="ＭＳ Ｐゴシック" charset="0"/>
              </a:rPr>
              <a:t> ， 使 众 人 </a:t>
            </a:r>
            <a:r>
              <a:rPr lang="zh-CN" altLang="en-US" sz="3600" b="1" dirty="0">
                <a:solidFill>
                  <a:srgbClr val="FFFF00"/>
                </a:solidFill>
                <a:effectLst>
                  <a:outerShdw blurRad="38100" dist="38100" dir="2700000" algn="tl">
                    <a:srgbClr val="000000">
                      <a:alpha val="43137"/>
                    </a:srgbClr>
                  </a:outerShdw>
                </a:effectLst>
                <a:latin typeface="Arial" charset="0"/>
                <a:ea typeface="ＭＳ Ｐゴシック" charset="0"/>
              </a:rPr>
              <a:t>分 散</a:t>
            </a:r>
            <a:r>
              <a:rPr lang="zh-CN" altLang="en-US" sz="3600" b="1" dirty="0">
                <a:solidFill>
                  <a:srgbClr val="FFFFFF"/>
                </a:solidFill>
                <a:latin typeface="Arial" charset="0"/>
                <a:ea typeface="ＭＳ Ｐゴシック" charset="0"/>
              </a:rPr>
              <a:t> 在 全 地 上 ， 所 以 那 城 名 叫 巴 别 </a:t>
            </a:r>
            <a:r>
              <a:rPr lang="en-US" altLang="zh-CN" sz="3600" b="1" dirty="0">
                <a:solidFill>
                  <a:srgbClr val="FFFFFF"/>
                </a:solidFill>
                <a:latin typeface="Arial" charset="0"/>
                <a:ea typeface="ＭＳ Ｐゴシック" charset="0"/>
              </a:rPr>
              <a:t>( </a:t>
            </a:r>
            <a:r>
              <a:rPr lang="zh-CN" altLang="en-US" sz="3600" b="1" dirty="0">
                <a:solidFill>
                  <a:srgbClr val="FFFFFF"/>
                </a:solidFill>
                <a:latin typeface="Arial" charset="0"/>
                <a:ea typeface="ＭＳ Ｐゴシック" charset="0"/>
              </a:rPr>
              <a:t>就 是 变 乱 的 意 思 </a:t>
            </a:r>
            <a:r>
              <a:rPr lang="en-US" altLang="zh-CN" sz="3600" b="1" dirty="0">
                <a:solidFill>
                  <a:srgbClr val="FFFFFF"/>
                </a:solidFill>
                <a:latin typeface="Arial" charset="0"/>
                <a:ea typeface="ＭＳ Ｐゴシック" charset="0"/>
              </a:rPr>
              <a:t>)</a:t>
            </a:r>
            <a:r>
              <a:rPr lang="en-US" sz="3600" b="1" dirty="0">
                <a:solidFill>
                  <a:srgbClr val="FFFFFF"/>
                </a:solidFill>
                <a:latin typeface="Arial" charset="0"/>
                <a:ea typeface="ＭＳ Ｐゴシック" charset="0"/>
              </a:rPr>
              <a:t>.</a:t>
            </a:r>
            <a:r>
              <a:rPr lang="ru-RU" sz="3600" b="1" dirty="0">
                <a:solidFill>
                  <a:srgbClr val="FFFFFF"/>
                </a:solidFill>
                <a:latin typeface="Arial" charset="0"/>
                <a:ea typeface="ＭＳ Ｐゴシック" charset="0"/>
              </a:rPr>
              <a:t>"</a:t>
            </a:r>
            <a:endParaRPr lang="en-US" sz="3600" b="1" dirty="0">
              <a:solidFill>
                <a:srgbClr val="FFFFFF"/>
              </a:solidFill>
              <a:latin typeface="Arial" charset="0"/>
              <a:ea typeface="ＭＳ Ｐゴシック" charset="0"/>
            </a:endParaRPr>
          </a:p>
        </p:txBody>
      </p:sp>
      <p:sp>
        <p:nvSpPr>
          <p:cNvPr id="1421317" name="Text Box 5"/>
          <p:cNvSpPr txBox="1">
            <a:spLocks noChangeArrowheads="1"/>
          </p:cNvSpPr>
          <p:nvPr/>
        </p:nvSpPr>
        <p:spPr bwMode="auto">
          <a:xfrm>
            <a:off x="914400" y="457200"/>
            <a:ext cx="7239000" cy="9256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06" tIns="45653" rIns="91306" bIns="45653">
            <a:spAutoFit/>
          </a:bodyPr>
          <a:lstStyle/>
          <a:p>
            <a:pPr algn="ctr" eaLnBrk="1" hangingPunct="1">
              <a:spcBef>
                <a:spcPct val="50000"/>
              </a:spcBef>
              <a:defRPr/>
            </a:pPr>
            <a:r>
              <a:rPr lang="zh-CN" altLang="en-US" sz="5400" b="1" dirty="0">
                <a:solidFill>
                  <a:srgbClr val="00FF00"/>
                </a:solidFill>
                <a:latin typeface="Arial" charset="0"/>
                <a:ea typeface="ＭＳ Ｐゴシック" charset="0"/>
              </a:rPr>
              <a:t>创世记</a:t>
            </a:r>
            <a:r>
              <a:rPr lang="en-US" sz="5400" b="1" dirty="0">
                <a:solidFill>
                  <a:srgbClr val="00FF00"/>
                </a:solidFill>
                <a:latin typeface="Arial" charset="0"/>
                <a:ea typeface="ＭＳ Ｐゴシック" charset="0"/>
              </a:rPr>
              <a:t> 11:9</a:t>
            </a:r>
          </a:p>
        </p:txBody>
      </p:sp>
    </p:spTree>
    <p:extLst>
      <p:ext uri="{BB962C8B-B14F-4D97-AF65-F5344CB8AC3E}">
        <p14:creationId xmlns:p14="http://schemas.microsoft.com/office/powerpoint/2010/main" val="3276273086"/>
      </p:ext>
    </p:extLst>
  </p:cSld>
  <p:clrMapOvr>
    <a:masterClrMapping/>
  </p:clrMapOvr>
  <p:transition>
    <p:fade/>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22" name="Rectangle 2"/>
          <p:cNvSpPr>
            <a:spLocks noGrp="1" noChangeArrowheads="1"/>
          </p:cNvSpPr>
          <p:nvPr>
            <p:ph type="title"/>
          </p:nvPr>
        </p:nvSpPr>
        <p:spPr/>
        <p:txBody>
          <a:bodyPr/>
          <a:lstStyle/>
          <a:p>
            <a:pPr eaLnBrk="1" hangingPunct="1">
              <a:defRPr/>
            </a:pPr>
            <a:r>
              <a:rPr lang="en-US"/>
              <a:t>Map—post-flood dispersion</a:t>
            </a:r>
          </a:p>
        </p:txBody>
      </p:sp>
      <p:pic>
        <p:nvPicPr>
          <p:cNvPr id="1413123" name="Picture 3" descr="Flood Dispersation"/>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457200"/>
            <a:ext cx="9144000" cy="483235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808080">
                      <a:alpha val="74998"/>
                    </a:srgbClr>
                  </a:outerShdw>
                </a:effectLst>
              </a14:hiddenEffects>
            </a:ext>
          </a:extLst>
        </p:spPr>
      </p:pic>
      <p:sp>
        <p:nvSpPr>
          <p:cNvPr id="464899" name="WordArt 4"/>
          <p:cNvSpPr>
            <a:spLocks noChangeArrowheads="1" noChangeShapeType="1" noTextEdit="1"/>
          </p:cNvSpPr>
          <p:nvPr/>
        </p:nvSpPr>
        <p:spPr bwMode="auto">
          <a:xfrm>
            <a:off x="2082225" y="4800601"/>
            <a:ext cx="4302713" cy="1973016"/>
          </a:xfrm>
          <a:prstGeom prst="rect">
            <a:avLst/>
          </a:prstGeom>
        </p:spPr>
        <p:txBody>
          <a:bodyPr wrap="none" lIns="91306" tIns="45653" rIns="91306" bIns="45653" fromWordArt="1">
            <a:prstTxWarp prst="textCascadeUp">
              <a:avLst>
                <a:gd name="adj" fmla="val 44444"/>
              </a:avLst>
            </a:prstTxWarp>
            <a:scene3d>
              <a:camera prst="legacyPerspectiveFront">
                <a:rot lat="20519990" lon="1080000" rev="0"/>
              </a:camera>
              <a:lightRig rig="legacyHarsh2" dir="b"/>
            </a:scene3d>
            <a:sp3d extrusionH="430200" prstMaterial="legacyMatte">
              <a:extrusionClr>
                <a:srgbClr val="FF6600"/>
              </a:extrusionClr>
            </a:sp3d>
          </a:bodyPr>
          <a:lstStyle/>
          <a:p>
            <a:pPr algn="ctr" eaLnBrk="1" hangingPunct="1"/>
            <a:r>
              <a:rPr lang="zh-CN" altLang="en-US" sz="3600" kern="10" dirty="0">
                <a:ln w="9525">
                  <a:round/>
                  <a:headEnd/>
                  <a:tailEnd/>
                </a:ln>
                <a:gradFill rotWithShape="1">
                  <a:gsLst>
                    <a:gs pos="0">
                      <a:srgbClr val="FFE701"/>
                    </a:gs>
                    <a:gs pos="100000">
                      <a:srgbClr val="FE3E02"/>
                    </a:gs>
                  </a:gsLst>
                  <a:lin ang="5400000" scaled="1"/>
                </a:gradFill>
                <a:latin typeface="Impact"/>
                <a:ea typeface="Impact"/>
                <a:cs typeface="Impact"/>
              </a:rPr>
              <a:t>巴别的分散</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Tree>
    <p:extLst>
      <p:ext uri="{BB962C8B-B14F-4D97-AF65-F5344CB8AC3E}">
        <p14:creationId xmlns:p14="http://schemas.microsoft.com/office/powerpoint/2010/main" val="2105930738"/>
      </p:ext>
    </p:extLst>
  </p:cSld>
  <p:clrMapOvr>
    <a:masterClrMapping/>
  </p:clrMapOvr>
  <p:transition>
    <p:fade/>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294914"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457200" y="533400"/>
            <a:ext cx="8305800" cy="633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011" name="Text Box 3"/>
          <p:cNvSpPr txBox="1">
            <a:spLocks noChangeArrowheads="1"/>
          </p:cNvSpPr>
          <p:nvPr/>
        </p:nvSpPr>
        <p:spPr bwMode="auto">
          <a:xfrm>
            <a:off x="8366126" y="412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132</a:t>
            </a:r>
          </a:p>
        </p:txBody>
      </p:sp>
      <p:sp>
        <p:nvSpPr>
          <p:cNvPr id="171012" name="Rectangle 4"/>
          <p:cNvSpPr>
            <a:spLocks noGrp="1" noChangeArrowheads="1"/>
          </p:cNvSpPr>
          <p:nvPr>
            <p:ph type="title" idx="4294967295"/>
          </p:nvPr>
        </p:nvSpPr>
        <p:spPr>
          <a:xfrm>
            <a:off x="2247367" y="-3808"/>
            <a:ext cx="4512771" cy="525142"/>
          </a:xfrm>
          <a:solidFill>
            <a:schemeClr val="hlink"/>
          </a:solidFill>
        </p:spPr>
        <p:txBody>
          <a:bodyPr wrap="none">
            <a:spAutoFit/>
          </a:bodyPr>
          <a:lstStyle/>
          <a:p>
            <a:pPr eaLnBrk="1" hangingPunct="1"/>
            <a:r>
              <a:rPr lang="zh-CN" altLang="en-US" sz="2800" b="1">
                <a:solidFill>
                  <a:srgbClr val="FFFFFF"/>
                </a:solidFill>
                <a:latin typeface="SimSun" charset="0"/>
                <a:ea typeface="SimSun" charset="0"/>
                <a:cs typeface="SimSun" charset="0"/>
              </a:rPr>
              <a:t>在五旬节时犹太人的散居地</a:t>
            </a:r>
            <a:endParaRPr lang="en-US" altLang="zh-CN" sz="2800" b="1">
              <a:solidFill>
                <a:srgbClr val="FFFFFF"/>
              </a:solidFill>
              <a:latin typeface="SimSun" charset="0"/>
              <a:ea typeface="SimSun" charset="0"/>
              <a:cs typeface="SimSun" charset="0"/>
            </a:endParaRPr>
          </a:p>
        </p:txBody>
      </p:sp>
    </p:spTree>
    <p:extLst>
      <p:ext uri="{BB962C8B-B14F-4D97-AF65-F5344CB8AC3E}">
        <p14:creationId xmlns:p14="http://schemas.microsoft.com/office/powerpoint/2010/main" val="7349192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94914"/>
                                        </p:tgtEl>
                                        <p:attrNameLst>
                                          <p:attrName>style.visibility</p:attrName>
                                        </p:attrNameLst>
                                      </p:cBhvr>
                                      <p:to>
                                        <p:strVal val="visible"/>
                                      </p:to>
                                    </p:set>
                                    <p:animEffect transition="in" filter="box(in)">
                                      <p:cBhvr>
                                        <p:cTn id="7" dur="500"/>
                                        <p:tgtEl>
                                          <p:spTgt spid="294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descr="Tongues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409603" name="Rectangle 3"/>
          <p:cNvSpPr>
            <a:spLocks noGrp="1" noChangeArrowheads="1"/>
          </p:cNvSpPr>
          <p:nvPr>
            <p:ph type="title" idx="4294967295"/>
          </p:nvPr>
        </p:nvSpPr>
        <p:spPr>
          <a:xfrm>
            <a:off x="0" y="333376"/>
            <a:ext cx="9144000" cy="658813"/>
          </a:xfrm>
        </p:spPr>
        <p:txBody>
          <a:bodyPr>
            <a:normAutofit fontScale="90000"/>
          </a:bodyPr>
          <a:lstStyle/>
          <a:p>
            <a:pPr eaLnBrk="1" hangingPunct="1"/>
            <a:r>
              <a:rPr lang="zh-CN" altLang="en-US" b="1">
                <a:solidFill>
                  <a:schemeClr val="bg1"/>
                </a:solidFill>
                <a:latin typeface="SimSun" pitchFamily="2" charset="-122"/>
              </a:rPr>
              <a:t>五旬节时圣灵降临（使徒行传 </a:t>
            </a:r>
            <a:r>
              <a:rPr lang="en-US" altLang="zh-CN" b="1">
                <a:solidFill>
                  <a:schemeClr val="bg1"/>
                </a:solidFill>
                <a:latin typeface="SimSun" pitchFamily="2" charset="-122"/>
              </a:rPr>
              <a:t>2</a:t>
            </a:r>
            <a:r>
              <a:rPr lang="zh-CN" altLang="en-US" b="1">
                <a:solidFill>
                  <a:schemeClr val="bg1"/>
                </a:solidFill>
                <a:latin typeface="SimSun" pitchFamily="2" charset="-122"/>
              </a:rPr>
              <a:t>）</a:t>
            </a:r>
            <a:endParaRPr lang="en-US" altLang="zh-CN" b="1">
              <a:solidFill>
                <a:schemeClr val="bg1"/>
              </a:solidFill>
              <a:latin typeface="SimSun"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09603"/>
                                        </p:tgtEl>
                                        <p:attrNameLst>
                                          <p:attrName>style.visibility</p:attrName>
                                        </p:attrNameLst>
                                      </p:cBhvr>
                                      <p:to>
                                        <p:strVal val="visible"/>
                                      </p:to>
                                    </p:set>
                                    <p:anim calcmode="lin" valueType="num">
                                      <p:cBhvr>
                                        <p:cTn id="7" dur="1000" fill="hold"/>
                                        <p:tgtEl>
                                          <p:spTgt spid="409603"/>
                                        </p:tgtEl>
                                        <p:attrNameLst>
                                          <p:attrName>ppt_w</p:attrName>
                                        </p:attrNameLst>
                                      </p:cBhvr>
                                      <p:tavLst>
                                        <p:tav tm="0">
                                          <p:val>
                                            <p:fltVal val="0"/>
                                          </p:val>
                                        </p:tav>
                                        <p:tav tm="100000">
                                          <p:val>
                                            <p:strVal val="#ppt_w"/>
                                          </p:val>
                                        </p:tav>
                                      </p:tavLst>
                                    </p:anim>
                                    <p:anim calcmode="lin" valueType="num">
                                      <p:cBhvr>
                                        <p:cTn id="8" dur="1000" fill="hold"/>
                                        <p:tgtEl>
                                          <p:spTgt spid="409603"/>
                                        </p:tgtEl>
                                        <p:attrNameLst>
                                          <p:attrName>ppt_h</p:attrName>
                                        </p:attrNameLst>
                                      </p:cBhvr>
                                      <p:tavLst>
                                        <p:tav tm="0">
                                          <p:val>
                                            <p:fltVal val="0"/>
                                          </p:val>
                                        </p:tav>
                                        <p:tav tm="100000">
                                          <p:val>
                                            <p:strVal val="#ppt_h"/>
                                          </p:val>
                                        </p:tav>
                                      </p:tavLst>
                                    </p:anim>
                                    <p:anim calcmode="lin" valueType="num">
                                      <p:cBhvr>
                                        <p:cTn id="9" dur="1000" fill="hold"/>
                                        <p:tgtEl>
                                          <p:spTgt spid="4096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0960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03"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543" rtl="0" eaLnBrk="0" fontAlgn="base" latinLnBrk="0" hangingPunct="0">
              <a:lnSpc>
                <a:spcPct val="100000"/>
              </a:lnSpc>
              <a:spcBef>
                <a:spcPct val="0"/>
              </a:spcBef>
              <a:spcAft>
                <a:spcPct val="0"/>
              </a:spcAft>
              <a:buClrTx/>
              <a:buSzTx/>
              <a:buFontTx/>
              <a:buNone/>
              <a:tabLst/>
              <a:defRPr/>
            </a:pPr>
            <a:r>
              <a:rPr kumimoji="0" lang="zh-CN" alt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主权</a:t>
            </a:r>
            <a:r>
              <a:rPr kumimoji="0" 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II</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30828" y="65348"/>
            <a:ext cx="562872" cy="830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39</a:t>
            </a:r>
          </a:p>
        </p:txBody>
      </p:sp>
    </p:spTree>
    <p:extLst>
      <p:ext uri="{BB962C8B-B14F-4D97-AF65-F5344CB8AC3E}">
        <p14:creationId xmlns:p14="http://schemas.microsoft.com/office/powerpoint/2010/main" val="2984402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394310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513" name="Picture 2" descr="Holy Spirit Lr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4" name="Rectangle 3"/>
          <p:cNvSpPr>
            <a:spLocks noGrp="1" noChangeArrowheads="1"/>
          </p:cNvSpPr>
          <p:nvPr>
            <p:ph type="title" idx="4294967295"/>
          </p:nvPr>
        </p:nvSpPr>
        <p:spPr>
          <a:xfrm>
            <a:off x="0" y="5715000"/>
            <a:ext cx="9144000" cy="1143000"/>
          </a:xfrm>
        </p:spPr>
        <p:txBody>
          <a:bodyPr/>
          <a:lstStyle/>
          <a:p>
            <a:pPr eaLnBrk="1" hangingPunct="1"/>
            <a:r>
              <a:rPr lang="ja-JP" altLang="en-US" b="1">
                <a:latin typeface="Arial" charset="0"/>
                <a:ea typeface="ＭＳ Ｐゴシック" charset="0"/>
                <a:cs typeface="ＭＳ Ｐゴシック" charset="0"/>
              </a:rPr>
              <a:t>五旬节发生了什么</a:t>
            </a:r>
            <a:r>
              <a:rPr lang="en-US" b="1" dirty="0">
                <a:latin typeface="Arial" charset="0"/>
                <a:ea typeface="ＭＳ Ｐゴシック" charset="0"/>
                <a:cs typeface="ＭＳ Ｐゴシック" charset="0"/>
              </a:rPr>
              <a:t>?</a:t>
            </a:r>
          </a:p>
        </p:txBody>
      </p:sp>
    </p:spTree>
    <p:extLst>
      <p:ext uri="{BB962C8B-B14F-4D97-AF65-F5344CB8AC3E}">
        <p14:creationId xmlns:p14="http://schemas.microsoft.com/office/powerpoint/2010/main" val="322999226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5" name="Group 2"/>
          <p:cNvGrpSpPr>
            <a:grpSpLocks/>
          </p:cNvGrpSpPr>
          <p:nvPr/>
        </p:nvGrpSpPr>
        <p:grpSpPr bwMode="auto">
          <a:xfrm>
            <a:off x="0" y="-76200"/>
            <a:ext cx="9144000" cy="6934200"/>
            <a:chOff x="-476" y="0"/>
            <a:chExt cx="6236" cy="4441"/>
          </a:xfrm>
        </p:grpSpPr>
        <p:pic>
          <p:nvPicPr>
            <p:cNvPr id="175107" name="Picture 3" descr="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6" y="22"/>
              <a:ext cx="6236" cy="4419"/>
            </a:xfrm>
            <a:prstGeom prst="rect">
              <a:avLst/>
            </a:prstGeom>
            <a:noFill/>
            <a:ln w="9525">
              <a:noFill/>
              <a:miter lim="800000"/>
              <a:headEnd/>
              <a:tailEnd/>
            </a:ln>
          </p:spPr>
        </p:pic>
        <p:pic>
          <p:nvPicPr>
            <p:cNvPr id="175108" name="Picture 4" descr="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72" y="0"/>
              <a:ext cx="1436" cy="4419"/>
            </a:xfrm>
            <a:prstGeom prst="rect">
              <a:avLst/>
            </a:prstGeom>
            <a:noFill/>
            <a:ln w="9525">
              <a:noFill/>
              <a:miter lim="800000"/>
              <a:headEnd/>
              <a:tailEnd/>
            </a:ln>
          </p:spPr>
        </p:pic>
      </p:grpSp>
      <p:sp>
        <p:nvSpPr>
          <p:cNvPr id="236549" name="Rectangle 5"/>
          <p:cNvSpPr>
            <a:spLocks noGrp="1" noChangeArrowheads="1"/>
          </p:cNvSpPr>
          <p:nvPr>
            <p:ph type="title" idx="4294967295"/>
          </p:nvPr>
        </p:nvSpPr>
        <p:spPr>
          <a:xfrm>
            <a:off x="0" y="277813"/>
            <a:ext cx="9067800" cy="990600"/>
          </a:xfrm>
        </p:spPr>
        <p:txBody>
          <a:bodyPr>
            <a:normAutofit fontScale="90000"/>
          </a:bodyPr>
          <a:lstStyle/>
          <a:p>
            <a:pPr eaLnBrk="1" hangingPunct="1"/>
            <a:r>
              <a:rPr lang="zh-CN" altLang="en-US" b="1" dirty="0">
                <a:solidFill>
                  <a:srgbClr val="000000"/>
                </a:solidFill>
                <a:latin typeface="SimSun" pitchFamily="2" charset="-122"/>
              </a:rPr>
              <a:t>使徒</a:t>
            </a:r>
            <a:r>
              <a:rPr lang="zh-CN" altLang="en-US" sz="4500" b="1" dirty="0">
                <a:solidFill>
                  <a:srgbClr val="000000"/>
                </a:solidFill>
                <a:latin typeface="SimSun" pitchFamily="2" charset="-122"/>
              </a:rPr>
              <a:t>们用他们从未学过的语言来赞美上帝（使徒行传 </a:t>
            </a:r>
            <a:r>
              <a:rPr lang="en-US" altLang="zh-CN" sz="4500" b="1" dirty="0">
                <a:solidFill>
                  <a:srgbClr val="000000"/>
                </a:solidFill>
                <a:latin typeface="SimSun" pitchFamily="2" charset="-122"/>
              </a:rPr>
              <a:t>2</a:t>
            </a:r>
            <a:r>
              <a:rPr lang="zh-CN" altLang="en-US" sz="4500" b="1" dirty="0">
                <a:solidFill>
                  <a:srgbClr val="000000"/>
                </a:solidFill>
                <a:latin typeface="SimSun" pitchFamily="2" charset="-122"/>
              </a:rPr>
              <a:t>）</a:t>
            </a:r>
            <a:endParaRPr lang="en-US" sz="4500" b="1" dirty="0">
              <a:solidFill>
                <a:srgbClr val="000000"/>
              </a:solidFill>
              <a:latin typeface="SimSun"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6549"/>
                                        </p:tgtEl>
                                        <p:attrNameLst>
                                          <p:attrName>style.visibility</p:attrName>
                                        </p:attrNameLst>
                                      </p:cBhvr>
                                      <p:to>
                                        <p:strVal val="visible"/>
                                      </p:to>
                                    </p:set>
                                    <p:anim calcmode="lin" valueType="num">
                                      <p:cBhvr>
                                        <p:cTn id="7" dur="1000" fill="hold"/>
                                        <p:tgtEl>
                                          <p:spTgt spid="236549"/>
                                        </p:tgtEl>
                                        <p:attrNameLst>
                                          <p:attrName>ppt_w</p:attrName>
                                        </p:attrNameLst>
                                      </p:cBhvr>
                                      <p:tavLst>
                                        <p:tav tm="0">
                                          <p:val>
                                            <p:fltVal val="0"/>
                                          </p:val>
                                        </p:tav>
                                        <p:tav tm="100000">
                                          <p:val>
                                            <p:strVal val="#ppt_w"/>
                                          </p:val>
                                        </p:tav>
                                      </p:tavLst>
                                    </p:anim>
                                    <p:anim calcmode="lin" valueType="num">
                                      <p:cBhvr>
                                        <p:cTn id="8" dur="1000" fill="hold"/>
                                        <p:tgtEl>
                                          <p:spTgt spid="236549"/>
                                        </p:tgtEl>
                                        <p:attrNameLst>
                                          <p:attrName>ppt_h</p:attrName>
                                        </p:attrNameLst>
                                      </p:cBhvr>
                                      <p:tavLst>
                                        <p:tav tm="0">
                                          <p:val>
                                            <p:fltVal val="0"/>
                                          </p:val>
                                        </p:tav>
                                        <p:tav tm="100000">
                                          <p:val>
                                            <p:strVal val="#ppt_h"/>
                                          </p:val>
                                        </p:tav>
                                      </p:tavLst>
                                    </p:anim>
                                    <p:anim calcmode="lin" valueType="num">
                                      <p:cBhvr>
                                        <p:cTn id="9" dur="1000" fill="hold"/>
                                        <p:tgtEl>
                                          <p:spTgt spid="23654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654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9" grpId="0"/>
    </p:bldLst>
  </p:timing>
</p:sld>
</file>

<file path=ppt/slides/slide2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45249" name="Rectangle 2"/>
          <p:cNvSpPr>
            <a:spLocks noGrp="1" noChangeArrowheads="1"/>
          </p:cNvSpPr>
          <p:nvPr>
            <p:ph type="title" idx="4294967295"/>
          </p:nvPr>
        </p:nvSpPr>
        <p:spPr>
          <a:xfrm>
            <a:off x="0" y="-13882"/>
            <a:ext cx="9144000" cy="903731"/>
          </a:xfrm>
          <a:solidFill>
            <a:srgbClr val="0B0B1F"/>
          </a:solidFill>
        </p:spPr>
        <p:txBody>
          <a:bodyPr lIns="90875" tIns="45438" rIns="90875" bIns="45438"/>
          <a:lstStyle/>
          <a:p>
            <a:pPr eaLnBrk="1" hangingPunct="1"/>
            <a:r>
              <a:rPr lang="zh-CN" altLang="en-US" sz="4200" b="1" dirty="0">
                <a:solidFill>
                  <a:srgbClr val="FFFFFF"/>
                </a:solidFill>
                <a:latin typeface="Arial" charset="0"/>
                <a:ea typeface="宋体" charset="0"/>
                <a:cs typeface="宋体" charset="0"/>
              </a:rPr>
              <a:t>在使徒行传的方言是今日的模式吗？</a:t>
            </a:r>
            <a:endParaRPr lang="en-US" altLang="zh-CN" sz="4200" b="1" dirty="0">
              <a:solidFill>
                <a:srgbClr val="FFFFFF"/>
              </a:solidFill>
              <a:latin typeface="Arial" charset="0"/>
              <a:ea typeface="宋体" charset="0"/>
              <a:cs typeface="宋体" charset="0"/>
            </a:endParaRPr>
          </a:p>
        </p:txBody>
      </p:sp>
      <p:graphicFrame>
        <p:nvGraphicFramePr>
          <p:cNvPr id="1722373" name="Group 5"/>
          <p:cNvGraphicFramePr>
            <a:graphicFrameLocks noGrp="1"/>
          </p:cNvGraphicFramePr>
          <p:nvPr>
            <p:extLst>
              <p:ext uri="{D42A27DB-BD31-4B8C-83A1-F6EECF244321}">
                <p14:modId xmlns:p14="http://schemas.microsoft.com/office/powerpoint/2010/main" val="2968642322"/>
              </p:ext>
            </p:extLst>
          </p:nvPr>
        </p:nvGraphicFramePr>
        <p:xfrm>
          <a:off x="85930" y="1203783"/>
          <a:ext cx="8992196" cy="5330821"/>
        </p:xfrm>
        <a:graphic>
          <a:graphicData uri="http://schemas.openxmlformats.org/drawingml/2006/table">
            <a:tbl>
              <a:tblPr/>
              <a:tblGrid>
                <a:gridCol w="1408658">
                  <a:extLst>
                    <a:ext uri="{9D8B030D-6E8A-4147-A177-3AD203B41FA5}">
                      <a16:colId xmlns:a16="http://schemas.microsoft.com/office/drawing/2014/main" val="20000"/>
                    </a:ext>
                  </a:extLst>
                </a:gridCol>
                <a:gridCol w="1619151">
                  <a:extLst>
                    <a:ext uri="{9D8B030D-6E8A-4147-A177-3AD203B41FA5}">
                      <a16:colId xmlns:a16="http://schemas.microsoft.com/office/drawing/2014/main" val="20001"/>
                    </a:ext>
                  </a:extLst>
                </a:gridCol>
                <a:gridCol w="2075856">
                  <a:extLst>
                    <a:ext uri="{9D8B030D-6E8A-4147-A177-3AD203B41FA5}">
                      <a16:colId xmlns:a16="http://schemas.microsoft.com/office/drawing/2014/main" val="20002"/>
                    </a:ext>
                  </a:extLst>
                </a:gridCol>
                <a:gridCol w="1417658">
                  <a:extLst>
                    <a:ext uri="{9D8B030D-6E8A-4147-A177-3AD203B41FA5}">
                      <a16:colId xmlns:a16="http://schemas.microsoft.com/office/drawing/2014/main" val="20003"/>
                    </a:ext>
                  </a:extLst>
                </a:gridCol>
                <a:gridCol w="2470873">
                  <a:extLst>
                    <a:ext uri="{9D8B030D-6E8A-4147-A177-3AD203B41FA5}">
                      <a16:colId xmlns:a16="http://schemas.microsoft.com/office/drawing/2014/main" val="20004"/>
                    </a:ext>
                  </a:extLst>
                </a:gridCol>
              </a:tblGrid>
              <a:tr h="79867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经文</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讲员</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听众</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300" b="1" i="1" u="none" strike="noStrike" cap="none" normalizeH="0" baseline="0">
                          <a:ln>
                            <a:noFill/>
                          </a:ln>
                          <a:solidFill>
                            <a:schemeClr val="bg1"/>
                          </a:solidFill>
                          <a:effectLst/>
                          <a:latin typeface="Arial Narrow" charset="0"/>
                          <a:ea typeface="宋体" charset="0"/>
                          <a:cs typeface="宋体" charset="0"/>
                          <a:sym typeface="Times New Roman" charset="0"/>
                        </a:rPr>
                        <a:t> </a:t>
                      </a: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救恩关系</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目的</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9116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2:1-4</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使徒们</a:t>
                      </a:r>
                      <a:endParaRPr kumimoji="0" lang="zh-CN" altLang="en-US" sz="2800" b="1" i="0" u="none" strike="noStrike" cap="none" normalizeH="0" baseline="0" dirty="0">
                        <a:ln>
                          <a:noFill/>
                        </a:ln>
                        <a:solidFill>
                          <a:schemeClr val="tx1"/>
                        </a:solidFill>
                        <a:effectLst/>
                        <a:latin typeface="Times New Roman" charset="0"/>
                        <a:ea typeface="宋体" charset="0"/>
                        <a:cs typeface="宋体" charset="0"/>
                        <a:sym typeface="Times New Roman" charset="0"/>
                      </a:endParaRP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在五旬节未得救的犹太人</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救恩过后</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为犹太人确认约珥书的成就</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7824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8:14-17</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撒马利亚人</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得救的犹太人怀疑上帝的计划</a:t>
                      </a: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 (</a:t>
                      </a: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彼得</a:t>
                      </a: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救恩过后</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为犹太人确认上帝接纳撒马利亚人</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8996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10:44-47</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外邦人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a:t>
                      </a: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哥尼流</a:t>
                      </a: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得救的犹太人怀疑上帝的计划</a:t>
                      </a: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 (</a:t>
                      </a: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彼得</a:t>
                      </a: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救恩时</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为犹太人确认上帝接纳外邦人</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523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19:1-7</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旧约信徒</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相信弥赛亚</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犹太人需要确认福音的信息</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救恩时</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 </a:t>
                      </a: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为犹太人确认上帝透过保罗的信息</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845290" name="Text Box 43"/>
          <p:cNvSpPr txBox="1">
            <a:spLocks noChangeArrowheads="1"/>
          </p:cNvSpPr>
          <p:nvPr/>
        </p:nvSpPr>
        <p:spPr bwMode="auto">
          <a:xfrm>
            <a:off x="40" y="6466839"/>
            <a:ext cx="9007883" cy="308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875" tIns="45438" rIns="90875" bIns="45438" anchor="b">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r>
              <a:rPr lang="zh-CN" altLang="en-US" sz="1400" b="1" dirty="0">
                <a:latin typeface="Arial" charset="0"/>
                <a:ea typeface="宋体" charset="0"/>
                <a:cs typeface="宋体" charset="0"/>
              </a:rPr>
              <a:t>取自</a:t>
            </a:r>
            <a:r>
              <a:rPr lang="ja-JP" altLang="en-US" sz="1400" b="1" dirty="0">
                <a:latin typeface="Arial" charset="0"/>
                <a:ea typeface="宋体" charset="0"/>
                <a:cs typeface="宋体" charset="0"/>
              </a:rPr>
              <a:t>斯坦利</a:t>
            </a:r>
            <a:r>
              <a:rPr lang="en-US" altLang="ja-JP" sz="1400" b="1" dirty="0">
                <a:latin typeface="宋体" charset="0"/>
                <a:ea typeface="宋体" charset="0"/>
                <a:cs typeface="宋体" charset="0"/>
              </a:rPr>
              <a:t>·</a:t>
            </a:r>
            <a:r>
              <a:rPr lang="ja-JP" altLang="en-US" sz="1400" b="1" dirty="0">
                <a:latin typeface="宋体" charset="0"/>
                <a:ea typeface="宋体" charset="0"/>
                <a:cs typeface="宋体" charset="0"/>
              </a:rPr>
              <a:t>图桑特</a:t>
            </a:r>
            <a:r>
              <a:rPr lang="ja-JP" altLang="en-US" sz="1400" b="1" dirty="0">
                <a:latin typeface="Arial" charset="0"/>
                <a:ea typeface="宋体" charset="0"/>
                <a:cs typeface="宋体" charset="0"/>
              </a:rPr>
              <a:t>博士</a:t>
            </a:r>
            <a:r>
              <a:rPr lang="en-US" altLang="zh-CN" sz="1400" b="1" dirty="0">
                <a:latin typeface="Arial" charset="0"/>
                <a:ea typeface="宋体" charset="0"/>
                <a:cs typeface="宋体" charset="0"/>
              </a:rPr>
              <a:t>(Stanley Toussaint), “</a:t>
            </a:r>
            <a:r>
              <a:rPr lang="zh-CN" altLang="en-US" sz="1400" b="1" dirty="0">
                <a:latin typeface="Arial" charset="0"/>
                <a:ea typeface="宋体" charset="0"/>
                <a:cs typeface="宋体" charset="0"/>
              </a:rPr>
              <a:t>使徒行传</a:t>
            </a:r>
            <a:r>
              <a:rPr lang="en-US" altLang="zh-CN" sz="1400" b="1" dirty="0">
                <a:latin typeface="Arial" charset="0"/>
                <a:ea typeface="宋体" charset="0"/>
                <a:cs typeface="宋体" charset="0"/>
              </a:rPr>
              <a:t>,” </a:t>
            </a:r>
            <a:r>
              <a:rPr lang="zh-CN" altLang="en-US" sz="1400" b="1" dirty="0">
                <a:latin typeface="Arial" charset="0"/>
                <a:ea typeface="宋体" charset="0"/>
                <a:cs typeface="宋体" charset="0"/>
              </a:rPr>
              <a:t>于圣经知识注释</a:t>
            </a:r>
            <a:r>
              <a:rPr lang="en-US" altLang="zh-CN" sz="1400" b="1" dirty="0">
                <a:latin typeface="Arial" charset="0"/>
                <a:ea typeface="宋体" charset="0"/>
                <a:cs typeface="宋体" charset="0"/>
              </a:rPr>
              <a:t>, 2:408</a:t>
            </a:r>
          </a:p>
        </p:txBody>
      </p:sp>
      <p:sp>
        <p:nvSpPr>
          <p:cNvPr id="1845250" name="Text Box 3"/>
          <p:cNvSpPr txBox="1">
            <a:spLocks noChangeArrowheads="1"/>
          </p:cNvSpPr>
          <p:nvPr/>
        </p:nvSpPr>
        <p:spPr bwMode="auto">
          <a:xfrm>
            <a:off x="8260037" y="36"/>
            <a:ext cx="1007869" cy="61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875" tIns="45438" rIns="90875" bIns="4543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dirty="0">
                <a:solidFill>
                  <a:srgbClr val="FFFFFF"/>
                </a:solidFill>
                <a:latin typeface="Arial" charset="0"/>
              </a:rPr>
              <a:t>161l</a:t>
            </a:r>
          </a:p>
        </p:txBody>
      </p:sp>
    </p:spTree>
    <p:extLst>
      <p:ext uri="{BB962C8B-B14F-4D97-AF65-F5344CB8AC3E}">
        <p14:creationId xmlns:p14="http://schemas.microsoft.com/office/powerpoint/2010/main" val="280633189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40" tIns="45620" rIns="91240" bIns="45620"/>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2483" name="Rectangle 173"/>
          <p:cNvSpPr>
            <a:spLocks noGrp="1" noChangeArrowheads="1"/>
          </p:cNvSpPr>
          <p:nvPr>
            <p:ph type="title" idx="4294967295"/>
          </p:nvPr>
        </p:nvSpPr>
        <p:spPr>
          <a:xfrm>
            <a:off x="0" y="35"/>
            <a:ext cx="9144000" cy="676245"/>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zh-TW" altLang="en-US" sz="3800" b="1" dirty="0">
                <a:solidFill>
                  <a:srgbClr val="FFFFFF"/>
                </a:solidFill>
                <a:latin typeface="Arial" charset="0"/>
                <a:ea typeface="SimSun" charset="0"/>
                <a:cs typeface="SimSun" charset="0"/>
              </a:rPr>
              <a:t>在使徒行传及哥林多前书的方言</a:t>
            </a:r>
            <a:endParaRPr lang="en-US" sz="3800" b="1" dirty="0">
              <a:solidFill>
                <a:srgbClr val="FFFFFF"/>
              </a:solidFill>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740102424"/>
              </p:ext>
            </p:extLst>
          </p:nvPr>
        </p:nvGraphicFramePr>
        <p:xfrm>
          <a:off x="34" y="944590"/>
          <a:ext cx="9144000" cy="6259441"/>
        </p:xfrm>
        <a:graphic>
          <a:graphicData uri="http://schemas.openxmlformats.org/drawingml/2006/table">
            <a:tbl>
              <a:tblPr/>
              <a:tblGrid>
                <a:gridCol w="1981200">
                  <a:extLst>
                    <a:ext uri="{9D8B030D-6E8A-4147-A177-3AD203B41FA5}">
                      <a16:colId xmlns:a16="http://schemas.microsoft.com/office/drawing/2014/main" val="20000"/>
                    </a:ext>
                  </a:extLst>
                </a:gridCol>
                <a:gridCol w="3350259">
                  <a:extLst>
                    <a:ext uri="{9D8B030D-6E8A-4147-A177-3AD203B41FA5}">
                      <a16:colId xmlns:a16="http://schemas.microsoft.com/office/drawing/2014/main" val="20001"/>
                    </a:ext>
                  </a:extLst>
                </a:gridCol>
                <a:gridCol w="3812541">
                  <a:extLst>
                    <a:ext uri="{9D8B030D-6E8A-4147-A177-3AD203B41FA5}">
                      <a16:colId xmlns:a16="http://schemas.microsoft.com/office/drawing/2014/main" val="20002"/>
                    </a:ext>
                  </a:extLst>
                </a:gridCol>
              </a:tblGrid>
              <a:tr h="105631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3800" b="1" dirty="0">
                          <a:solidFill>
                            <a:schemeClr val="bg1"/>
                          </a:solidFill>
                          <a:latin typeface="Arial Narrow" charset="0"/>
                          <a:ea typeface="宋体" charset="0"/>
                          <a:cs typeface="宋体" charset="0"/>
                        </a:rPr>
                        <a:t>对照</a:t>
                      </a:r>
                      <a:endParaRPr lang="zh-CN" altLang="en-US" sz="3800" dirty="0">
                        <a:solidFill>
                          <a:schemeClr val="tx1"/>
                        </a:solidFill>
                        <a:latin typeface="Arial Narrow" charset="0"/>
                        <a:ea typeface="宋体" charset="0"/>
                        <a:cs typeface="宋体" charset="0"/>
                      </a:endParaRPr>
                    </a:p>
                  </a:txBody>
                  <a:tcPr marT="45723" marB="45723" horzOverflow="overflow">
                    <a:lnL w="12700" cap="flat" cmpd="sng" algn="ctr">
                      <a:solidFill>
                        <a:scrgbClr r="0" g="0" b="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3100" b="1" i="0" u="none" strike="noStrike" cap="none" normalizeH="0" baseline="0" dirty="0">
                          <a:ln>
                            <a:noFill/>
                          </a:ln>
                          <a:solidFill>
                            <a:srgbClr val="FFFFFF"/>
                          </a:solidFill>
                          <a:effectLst/>
                          <a:latin typeface="Arial" charset="0"/>
                          <a:ea typeface="ＭＳ Ｐゴシック" charset="0"/>
                          <a:cs typeface="Arial" charset="0"/>
                        </a:rPr>
                        <a:t>使徒行传里的方言</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3100" b="1" i="0" u="none" strike="noStrike" cap="none" normalizeH="0" baseline="0" dirty="0">
                          <a:ln>
                            <a:noFill/>
                          </a:ln>
                          <a:solidFill>
                            <a:srgbClr val="FFFFFF"/>
                          </a:solidFill>
                          <a:effectLst/>
                          <a:latin typeface="Arial" charset="0"/>
                          <a:ea typeface="ＭＳ Ｐゴシック" charset="0"/>
                          <a:cs typeface="Arial" charset="0"/>
                        </a:rPr>
                        <a:t>哥林多前书里的方言</a:t>
                      </a:r>
                    </a:p>
                  </a:txBody>
                  <a:tcPr marT="45723" marB="45723" horzOverflow="overflow">
                    <a:lnL>
                      <a:noFill/>
                    </a:lnL>
                    <a:lnR w="12700" cap="flat" cmpd="sng" algn="ctr">
                      <a:solidFill>
                        <a:scrgbClr r="0" g="0" b="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508766">
                <a:tc>
                  <a:txBody>
                    <a:bodyPr/>
                    <a:lstStyle/>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双方都讲能明白的</a:t>
                      </a:r>
                    </a:p>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异国语言</a:t>
                      </a:r>
                      <a:endParaRPr lang="en-US" altLang="zh-CN" sz="3100" b="1" dirty="0">
                        <a:solidFill>
                          <a:schemeClr val="tx1"/>
                        </a:solidFill>
                        <a:latin typeface="Arial Narrow" charset="0"/>
                        <a:ea typeface="宋体" charset="0"/>
                        <a:cs typeface="宋体" charset="0"/>
                      </a:endParaRPr>
                    </a:p>
                  </a:txBody>
                  <a:tcPr marT="45723" marB="45723" horzOverflow="overflow">
                    <a:lnL w="12700" cap="flat" cmpd="sng" algn="ctr">
                      <a:solidFill>
                        <a:scrgbClr r="0" g="0" b="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4521">
                        <a:tabLst>
                          <a:tab pos="484272" algn="l"/>
                          <a:tab pos="808696" algn="l"/>
                          <a:tab pos="1133098" algn="l"/>
                          <a:tab pos="1457563" algn="l"/>
                          <a:tab pos="1780382" algn="l"/>
                          <a:tab pos="2103202" algn="l"/>
                          <a:tab pos="2427624" algn="l"/>
                          <a:tab pos="5826953" algn="l"/>
                          <a:tab pos="6880931" algn="l"/>
                        </a:tabLst>
                      </a:pPr>
                      <a:r>
                        <a:rPr lang="zh-CN" altLang="en-US" sz="3100" dirty="0">
                          <a:solidFill>
                            <a:schemeClr val="tx1"/>
                          </a:solidFill>
                          <a:latin typeface="Arial Narrow" charset="0"/>
                          <a:ea typeface="宋体" charset="0"/>
                          <a:cs typeface="宋体" charset="0"/>
                        </a:rPr>
                        <a:t>说出罗马帝国的语言</a:t>
                      </a:r>
                      <a:r>
                        <a:rPr lang="en-US" altLang="zh-CN" sz="3100" dirty="0">
                          <a:solidFill>
                            <a:schemeClr val="tx1"/>
                          </a:solidFill>
                          <a:latin typeface="Arial Narrow" charset="0"/>
                          <a:ea typeface="宋体" charset="0"/>
                          <a:cs typeface="宋体" charset="0"/>
                        </a:rPr>
                        <a:t> </a:t>
                      </a:r>
                      <a:br>
                        <a:rPr lang="en-US" altLang="zh-CN" sz="3100" dirty="0">
                          <a:solidFill>
                            <a:schemeClr val="tx1"/>
                          </a:solidFill>
                          <a:latin typeface="Arial Narrow" charset="0"/>
                          <a:ea typeface="宋体" charset="0"/>
                          <a:cs typeface="宋体" charset="0"/>
                        </a:rPr>
                      </a:br>
                      <a:r>
                        <a:rPr lang="en-US" altLang="zh-CN" sz="3100" dirty="0">
                          <a:solidFill>
                            <a:schemeClr val="tx1"/>
                          </a:solidFill>
                          <a:latin typeface="Arial Narrow" charset="0"/>
                          <a:ea typeface="宋体" charset="0"/>
                          <a:cs typeface="宋体" charset="0"/>
                        </a:rPr>
                        <a:t>(</a:t>
                      </a:r>
                      <a:r>
                        <a:rPr lang="zh-CN" altLang="en-US" sz="3100" dirty="0">
                          <a:solidFill>
                            <a:schemeClr val="tx1"/>
                          </a:solidFill>
                          <a:latin typeface="Arial Narrow" charset="0"/>
                          <a:ea typeface="宋体" charset="0"/>
                          <a:cs typeface="宋体" charset="0"/>
                        </a:rPr>
                        <a:t>徒 </a:t>
                      </a:r>
                      <a:r>
                        <a:rPr lang="en-US" altLang="zh-CN" sz="3100" dirty="0">
                          <a:solidFill>
                            <a:schemeClr val="tx1"/>
                          </a:solidFill>
                          <a:latin typeface="Arial Narrow" charset="0"/>
                          <a:ea typeface="宋体" charset="0"/>
                          <a:cs typeface="宋体" charset="0"/>
                        </a:rPr>
                        <a:t>2:7-11)</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defTabSz="1294521">
                        <a:tabLst>
                          <a:tab pos="484272" algn="l"/>
                          <a:tab pos="808696" algn="l"/>
                          <a:tab pos="1133098" algn="l"/>
                          <a:tab pos="1457563" algn="l"/>
                          <a:tab pos="1780382" algn="l"/>
                          <a:tab pos="2103202" algn="l"/>
                          <a:tab pos="2427624" algn="l"/>
                          <a:tab pos="5826953" algn="l"/>
                          <a:tab pos="6880931" algn="l"/>
                        </a:tabLst>
                      </a:pPr>
                      <a:r>
                        <a:rPr lang="zh-CN" altLang="en-US" sz="3100" dirty="0">
                          <a:solidFill>
                            <a:schemeClr val="tx1"/>
                          </a:solidFill>
                          <a:latin typeface="Arial Narrow" charset="0"/>
                          <a:ea typeface="宋体" charset="0"/>
                          <a:cs typeface="宋体" charset="0"/>
                        </a:rPr>
                        <a:t>既然用的是同个名词</a:t>
                      </a:r>
                      <a:r>
                        <a:rPr lang="en-US" altLang="zh-CN" sz="3100" dirty="0">
                          <a:solidFill>
                            <a:schemeClr val="tx1"/>
                          </a:solidFill>
                          <a:latin typeface="Arial Narrow" charset="0"/>
                          <a:ea typeface="宋体" charset="0"/>
                          <a:cs typeface="宋体" charset="0"/>
                        </a:rPr>
                        <a:t> (</a:t>
                      </a:r>
                      <a:r>
                        <a:rPr lang="en-US" altLang="zh-CN" sz="3100" i="1" dirty="0" err="1">
                          <a:solidFill>
                            <a:schemeClr val="tx1"/>
                          </a:solidFill>
                          <a:latin typeface="Arial Narrow" charset="0"/>
                          <a:ea typeface="宋体" charset="0"/>
                          <a:cs typeface="宋体" charset="0"/>
                        </a:rPr>
                        <a:t>glossa</a:t>
                      </a:r>
                      <a:r>
                        <a:rPr lang="en-US" altLang="zh-CN" sz="3100" dirty="0">
                          <a:solidFill>
                            <a:schemeClr val="tx1"/>
                          </a:solidFill>
                          <a:latin typeface="Arial Narrow" charset="0"/>
                          <a:ea typeface="宋体" charset="0"/>
                          <a:cs typeface="宋体" charset="0"/>
                        </a:rPr>
                        <a:t>), </a:t>
                      </a:r>
                      <a:r>
                        <a:rPr lang="zh-CN" altLang="en-US" sz="3100" dirty="0">
                          <a:solidFill>
                            <a:schemeClr val="tx1"/>
                          </a:solidFill>
                          <a:latin typeface="Arial Narrow" charset="0"/>
                          <a:ea typeface="宋体" charset="0"/>
                          <a:cs typeface="宋体" charset="0"/>
                        </a:rPr>
                        <a:t>我们就认定是同个恩赐</a:t>
                      </a:r>
                      <a:endParaRPr lang="en-US" altLang="zh-CN" sz="3100" dirty="0">
                        <a:solidFill>
                          <a:schemeClr val="tx1"/>
                        </a:solidFill>
                        <a:latin typeface="Arial Narrow" charset="0"/>
                        <a:ea typeface="宋体" charset="0"/>
                        <a:cs typeface="宋体" charset="0"/>
                      </a:endParaRPr>
                    </a:p>
                  </a:txBody>
                  <a:tcPr marT="45723" marB="45723" horzOverflow="overflow">
                    <a:lnL>
                      <a:noFill/>
                    </a:lnL>
                    <a:lnR w="12700" cap="flat" cmpd="sng" algn="ctr">
                      <a:solidFill>
                        <a:scrgbClr r="0" g="0" b="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508766">
                <a:tc>
                  <a:txBody>
                    <a:bodyPr/>
                    <a:lstStyle/>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双方都作为非信徒</a:t>
                      </a:r>
                    </a:p>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的象徵</a:t>
                      </a:r>
                      <a:endParaRPr lang="en-US" altLang="zh-CN" sz="3100" b="1" i="1" dirty="0">
                        <a:solidFill>
                          <a:schemeClr val="tx1"/>
                        </a:solidFill>
                        <a:latin typeface="Arial Narrow" charset="0"/>
                        <a:ea typeface="宋体" charset="0"/>
                        <a:cs typeface="宋体" charset="0"/>
                      </a:endParaRPr>
                    </a:p>
                  </a:txBody>
                  <a:tcPr marT="45723" marB="45723" horzOverflow="overflow">
                    <a:lnL w="12700" cap="flat" cmpd="sng" algn="ctr">
                      <a:solidFill>
                        <a:scrgbClr r="0" g="0" b="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4521">
                        <a:tabLst>
                          <a:tab pos="5826953" algn="l"/>
                          <a:tab pos="6880931" algn="l"/>
                        </a:tabLst>
                      </a:pPr>
                      <a:r>
                        <a:rPr lang="zh-CN" altLang="en-US" sz="3100" dirty="0">
                          <a:solidFill>
                            <a:schemeClr val="tx1"/>
                          </a:solidFill>
                          <a:latin typeface="Arial Narrow" charset="0"/>
                          <a:ea typeface="宋体" charset="0"/>
                          <a:cs typeface="宋体" charset="0"/>
                        </a:rPr>
                        <a:t>听众被劝领受赦免</a:t>
                      </a:r>
                      <a:r>
                        <a:rPr lang="en-US" altLang="zh-CN" sz="3100" dirty="0">
                          <a:solidFill>
                            <a:schemeClr val="tx1"/>
                          </a:solidFill>
                          <a:latin typeface="Arial Narrow" charset="0"/>
                          <a:ea typeface="宋体" charset="0"/>
                          <a:cs typeface="宋体" charset="0"/>
                        </a:rPr>
                        <a:t> </a:t>
                      </a:r>
                      <a:br>
                        <a:rPr lang="en-US" altLang="zh-CN" sz="3100" dirty="0">
                          <a:solidFill>
                            <a:schemeClr val="tx1"/>
                          </a:solidFill>
                          <a:latin typeface="Arial Narrow" charset="0"/>
                          <a:ea typeface="宋体" charset="0"/>
                          <a:cs typeface="宋体" charset="0"/>
                        </a:rPr>
                      </a:br>
                      <a:r>
                        <a:rPr lang="en-US" altLang="zh-CN" sz="3100" dirty="0">
                          <a:solidFill>
                            <a:schemeClr val="tx1"/>
                          </a:solidFill>
                          <a:latin typeface="Arial Narrow" charset="0"/>
                          <a:ea typeface="宋体" charset="0"/>
                          <a:cs typeface="宋体" charset="0"/>
                        </a:rPr>
                        <a:t>(</a:t>
                      </a:r>
                      <a:r>
                        <a:rPr lang="zh-CN" altLang="en-US" sz="3100" dirty="0">
                          <a:solidFill>
                            <a:schemeClr val="tx1"/>
                          </a:solidFill>
                          <a:latin typeface="Arial Narrow" charset="0"/>
                          <a:ea typeface="宋体" charset="0"/>
                          <a:cs typeface="宋体" charset="0"/>
                        </a:rPr>
                        <a:t>徒 </a:t>
                      </a:r>
                      <a:r>
                        <a:rPr lang="en-US" altLang="zh-CN" sz="3100" dirty="0">
                          <a:solidFill>
                            <a:schemeClr val="tx1"/>
                          </a:solidFill>
                          <a:latin typeface="Arial Narrow" charset="0"/>
                          <a:ea typeface="宋体" charset="0"/>
                          <a:cs typeface="宋体" charset="0"/>
                        </a:rPr>
                        <a:t>2:38)</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defTabSz="1294521">
                        <a:tabLst>
                          <a:tab pos="484272" algn="l"/>
                          <a:tab pos="808696" algn="l"/>
                          <a:tab pos="1133098" algn="l"/>
                          <a:tab pos="1457563" algn="l"/>
                          <a:tab pos="1780382" algn="l"/>
                          <a:tab pos="2103202" algn="l"/>
                          <a:tab pos="2427624" algn="l"/>
                          <a:tab pos="5826953" algn="l"/>
                          <a:tab pos="6880931" algn="l"/>
                        </a:tabLst>
                      </a:pPr>
                      <a:r>
                        <a:rPr lang="zh-CN" altLang="en-US" sz="3100" dirty="0">
                          <a:solidFill>
                            <a:schemeClr val="tx1"/>
                          </a:solidFill>
                          <a:latin typeface="Arial Narrow" charset="0"/>
                          <a:ea typeface="宋体" charset="0"/>
                          <a:cs typeface="宋体" charset="0"/>
                        </a:rPr>
                        <a:t>在场的非信徒需要祝福的翻译</a:t>
                      </a:r>
                      <a:r>
                        <a:rPr lang="en-US" altLang="zh-CN" sz="3100" dirty="0">
                          <a:solidFill>
                            <a:schemeClr val="tx1"/>
                          </a:solidFill>
                          <a:latin typeface="Arial Narrow" charset="0"/>
                          <a:ea typeface="宋体" charset="0"/>
                          <a:cs typeface="宋体" charset="0"/>
                        </a:rPr>
                        <a:t> </a:t>
                      </a:r>
                    </a:p>
                    <a:p>
                      <a:pPr algn="ctr" defTabSz="1294521">
                        <a:tabLst>
                          <a:tab pos="484272" algn="l"/>
                          <a:tab pos="808696" algn="l"/>
                          <a:tab pos="1133098" algn="l"/>
                          <a:tab pos="1457563" algn="l"/>
                          <a:tab pos="1780382" algn="l"/>
                          <a:tab pos="2103202" algn="l"/>
                          <a:tab pos="2427624" algn="l"/>
                          <a:tab pos="5826953" algn="l"/>
                          <a:tab pos="6880931" algn="l"/>
                        </a:tabLst>
                      </a:pPr>
                      <a:r>
                        <a:rPr lang="en-US" altLang="zh-CN" sz="3100" dirty="0">
                          <a:solidFill>
                            <a:schemeClr val="tx1"/>
                          </a:solidFill>
                          <a:latin typeface="Arial Narrow" charset="0"/>
                          <a:ea typeface="宋体" charset="0"/>
                          <a:cs typeface="宋体" charset="0"/>
                        </a:rPr>
                        <a:t>(</a:t>
                      </a:r>
                      <a:r>
                        <a:rPr lang="zh-CN" altLang="en-US" sz="3100" dirty="0">
                          <a:solidFill>
                            <a:schemeClr val="tx1"/>
                          </a:solidFill>
                          <a:latin typeface="Arial Narrow" charset="0"/>
                          <a:ea typeface="宋体" charset="0"/>
                          <a:cs typeface="宋体" charset="0"/>
                        </a:rPr>
                        <a:t>林前</a:t>
                      </a:r>
                      <a:r>
                        <a:rPr lang="en-US" altLang="zh-CN" sz="3100" dirty="0">
                          <a:solidFill>
                            <a:schemeClr val="tx1"/>
                          </a:solidFill>
                          <a:latin typeface="Arial Narrow" charset="0"/>
                          <a:ea typeface="宋体" charset="0"/>
                          <a:cs typeface="宋体" charset="0"/>
                        </a:rPr>
                        <a:t>14:21-22)</a:t>
                      </a:r>
                    </a:p>
                  </a:txBody>
                  <a:tcPr marT="45723" marB="45723" horzOverflow="overflow">
                    <a:lnL>
                      <a:noFill/>
                    </a:lnL>
                    <a:lnR w="12700" cap="flat" cmpd="sng" algn="ctr">
                      <a:solidFill>
                        <a:scrgbClr r="0" g="0" b="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185594">
                <a:tc>
                  <a:txBody>
                    <a:bodyPr/>
                    <a:lstStyle/>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双方都以神为源点</a:t>
                      </a:r>
                      <a:endParaRPr lang="en-US" altLang="zh-CN" sz="3100" b="1" dirty="0">
                        <a:solidFill>
                          <a:schemeClr val="tx1"/>
                        </a:solidFill>
                        <a:latin typeface="Arial Narrow" charset="0"/>
                        <a:ea typeface="宋体" charset="0"/>
                        <a:cs typeface="宋体" charset="0"/>
                      </a:endParaRPr>
                    </a:p>
                  </a:txBody>
                  <a:tcPr marT="45723" marB="45723" horzOverflow="overflow">
                    <a:lnL w="12700" cap="flat" cmpd="sng" algn="ctr">
                      <a:solidFill>
                        <a:scrgbClr r="0" g="0" b="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4521">
                        <a:tabLst>
                          <a:tab pos="5826953" algn="l"/>
                          <a:tab pos="6880931" algn="l"/>
                        </a:tabLst>
                      </a:pPr>
                      <a:r>
                        <a:rPr lang="zh-CN" altLang="en-US" sz="3100" dirty="0">
                          <a:solidFill>
                            <a:schemeClr val="tx1"/>
                          </a:solidFill>
                          <a:latin typeface="Arial Narrow" charset="0"/>
                          <a:ea typeface="宋体" charset="0"/>
                          <a:cs typeface="宋体" charset="0"/>
                        </a:rPr>
                        <a:t>说方言的人没有要获得这恩赐</a:t>
                      </a:r>
                      <a:r>
                        <a:rPr lang="en-US" altLang="zh-CN" sz="3100" dirty="0">
                          <a:solidFill>
                            <a:schemeClr val="tx1"/>
                          </a:solidFill>
                          <a:latin typeface="Arial Narrow" charset="0"/>
                          <a:ea typeface="宋体" charset="0"/>
                          <a:cs typeface="宋体" charset="0"/>
                        </a:rPr>
                        <a:t> (</a:t>
                      </a:r>
                      <a:r>
                        <a:rPr lang="zh-CN" altLang="en-US" sz="3100" dirty="0">
                          <a:solidFill>
                            <a:schemeClr val="tx1"/>
                          </a:solidFill>
                          <a:latin typeface="Arial Narrow" charset="0"/>
                          <a:ea typeface="宋体" charset="0"/>
                          <a:cs typeface="宋体" charset="0"/>
                        </a:rPr>
                        <a:t>徒 </a:t>
                      </a:r>
                      <a:r>
                        <a:rPr lang="en-US" altLang="zh-CN" sz="3100" dirty="0">
                          <a:solidFill>
                            <a:schemeClr val="tx1"/>
                          </a:solidFill>
                          <a:latin typeface="Arial Narrow" charset="0"/>
                          <a:ea typeface="宋体" charset="0"/>
                          <a:cs typeface="宋体" charset="0"/>
                        </a:rPr>
                        <a:t>2:2)</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defTabSz="1294521">
                        <a:tabLst>
                          <a:tab pos="484272" algn="l"/>
                          <a:tab pos="808696" algn="l"/>
                          <a:tab pos="1133098" algn="l"/>
                          <a:tab pos="1457563" algn="l"/>
                          <a:tab pos="1780382" algn="l"/>
                          <a:tab pos="2103202" algn="l"/>
                          <a:tab pos="2427624" algn="l"/>
                          <a:tab pos="5826953" algn="l"/>
                          <a:tab pos="6880931" algn="l"/>
                        </a:tabLst>
                      </a:pPr>
                      <a:r>
                        <a:rPr lang="zh-CN" altLang="en-US" sz="3100" dirty="0">
                          <a:solidFill>
                            <a:schemeClr val="tx1"/>
                          </a:solidFill>
                          <a:latin typeface="Arial Narrow" charset="0"/>
                          <a:ea typeface="宋体" charset="0"/>
                          <a:cs typeface="宋体" charset="0"/>
                        </a:rPr>
                        <a:t>方言是圣灵的恩赐之一</a:t>
                      </a:r>
                      <a:r>
                        <a:rPr lang="en-US" altLang="zh-CN" sz="3100" dirty="0">
                          <a:solidFill>
                            <a:schemeClr val="tx1"/>
                          </a:solidFill>
                          <a:latin typeface="Arial Narrow" charset="0"/>
                          <a:ea typeface="宋体" charset="0"/>
                          <a:cs typeface="宋体" charset="0"/>
                        </a:rPr>
                        <a:t> </a:t>
                      </a:r>
                      <a:br>
                        <a:rPr lang="en-US" altLang="zh-CN" sz="3100" dirty="0">
                          <a:solidFill>
                            <a:schemeClr val="tx1"/>
                          </a:solidFill>
                          <a:latin typeface="Arial Narrow" charset="0"/>
                          <a:ea typeface="宋体" charset="0"/>
                          <a:cs typeface="宋体" charset="0"/>
                        </a:rPr>
                      </a:br>
                      <a:r>
                        <a:rPr lang="en-US" altLang="zh-CN" sz="3100" dirty="0">
                          <a:solidFill>
                            <a:schemeClr val="tx1"/>
                          </a:solidFill>
                          <a:latin typeface="Arial Narrow" charset="0"/>
                          <a:ea typeface="宋体" charset="0"/>
                          <a:cs typeface="宋体" charset="0"/>
                        </a:rPr>
                        <a:t>(</a:t>
                      </a:r>
                      <a:r>
                        <a:rPr lang="zh-CN" altLang="en-US" sz="3100" dirty="0">
                          <a:solidFill>
                            <a:schemeClr val="tx1"/>
                          </a:solidFill>
                          <a:latin typeface="Arial Narrow" charset="0"/>
                          <a:ea typeface="宋体" charset="0"/>
                          <a:cs typeface="宋体" charset="0"/>
                        </a:rPr>
                        <a:t>林前 </a:t>
                      </a:r>
                      <a:r>
                        <a:rPr lang="en-US" altLang="zh-CN" sz="3100" dirty="0">
                          <a:solidFill>
                            <a:schemeClr val="tx1"/>
                          </a:solidFill>
                          <a:latin typeface="Arial Narrow" charset="0"/>
                          <a:ea typeface="宋体" charset="0"/>
                          <a:cs typeface="宋体" charset="0"/>
                        </a:rPr>
                        <a:t>12–14)</a:t>
                      </a:r>
                      <a:endParaRPr kumimoji="0" lang="en-US" altLang="zh-CN" sz="3100" b="0"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rgbClr r="0" g="0" b="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245477" y="-1905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40" tIns="45620" rIns="91240" bIns="45620">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sym typeface="Times New Roman" charset="0"/>
              </a:rPr>
              <a:t>161cc</a:t>
            </a:r>
          </a:p>
        </p:txBody>
      </p:sp>
    </p:spTree>
    <p:extLst>
      <p:ext uri="{BB962C8B-B14F-4D97-AF65-F5344CB8AC3E}">
        <p14:creationId xmlns:p14="http://schemas.microsoft.com/office/powerpoint/2010/main" val="3850338566"/>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40" tIns="45620" rIns="91240" bIns="45620"/>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611322"/>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zh-TW" altLang="en-US" sz="3400" b="1" dirty="0">
                <a:solidFill>
                  <a:srgbClr val="FFFFFF"/>
                </a:solidFill>
                <a:latin typeface="Arial" charset="0"/>
                <a:ea typeface="SimSun" charset="0"/>
                <a:cs typeface="SimSun" charset="0"/>
              </a:rPr>
              <a:t>在使徒行传及哥林多前书的方言</a:t>
            </a:r>
            <a:endParaRPr lang="en-US" sz="3400" b="1" dirty="0">
              <a:solidFill>
                <a:srgbClr val="FFFFFF"/>
              </a:solidFill>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762088212"/>
              </p:ext>
            </p:extLst>
          </p:nvPr>
        </p:nvGraphicFramePr>
        <p:xfrm>
          <a:off x="0" y="771556"/>
          <a:ext cx="9144000" cy="6647662"/>
        </p:xfrm>
        <a:graphic>
          <a:graphicData uri="http://schemas.openxmlformats.org/drawingml/2006/table">
            <a:tbl>
              <a:tblPr/>
              <a:tblGrid>
                <a:gridCol w="1676400">
                  <a:extLst>
                    <a:ext uri="{9D8B030D-6E8A-4147-A177-3AD203B41FA5}">
                      <a16:colId xmlns:a16="http://schemas.microsoft.com/office/drawing/2014/main" val="20000"/>
                    </a:ext>
                  </a:extLst>
                </a:gridCol>
                <a:gridCol w="3199384">
                  <a:extLst>
                    <a:ext uri="{9D8B030D-6E8A-4147-A177-3AD203B41FA5}">
                      <a16:colId xmlns:a16="http://schemas.microsoft.com/office/drawing/2014/main" val="20001"/>
                    </a:ext>
                  </a:extLst>
                </a:gridCol>
                <a:gridCol w="4268216">
                  <a:extLst>
                    <a:ext uri="{9D8B030D-6E8A-4147-A177-3AD203B41FA5}">
                      <a16:colId xmlns:a16="http://schemas.microsoft.com/office/drawing/2014/main" val="20002"/>
                    </a:ext>
                  </a:extLst>
                </a:gridCol>
              </a:tblGrid>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0" i="0" dirty="0">
                          <a:solidFill>
                            <a:schemeClr val="bg1"/>
                          </a:solidFill>
                          <a:latin typeface="Arial Narrow" charset="0"/>
                          <a:ea typeface="宋体" charset="0"/>
                          <a:cs typeface="宋体" charset="0"/>
                        </a:rPr>
                        <a:t>差别</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0" i="0" dirty="0">
                          <a:solidFill>
                            <a:srgbClr val="FFFFFF"/>
                          </a:solidFill>
                          <a:latin typeface="Arial Narrow" charset="0"/>
                          <a:ea typeface="宋体" charset="0"/>
                          <a:cs typeface="宋体" charset="0"/>
                        </a:rPr>
                        <a:t>使徒行传里的方言</a:t>
                      </a:r>
                      <a:endParaRPr lang="en-US" altLang="zh-CN" sz="2500" b="0" i="0" dirty="0">
                        <a:solidFill>
                          <a:srgbClr val="FFFFFF"/>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0" i="0" dirty="0">
                          <a:solidFill>
                            <a:srgbClr val="FFFFFF"/>
                          </a:solidFill>
                          <a:latin typeface="Arial Narrow" charset="0"/>
                          <a:ea typeface="宋体" charset="0"/>
                          <a:cs typeface="宋体" charset="0"/>
                        </a:rPr>
                        <a:t>哥林多前书里的方言</a:t>
                      </a:r>
                      <a:endParaRPr kumimoji="0" lang="en-US" altLang="zh-CN" sz="2500" b="0"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90682">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讲员的控制</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不能控制</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能控制</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477197">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给于</a:t>
                      </a:r>
                      <a:r>
                        <a:rPr lang="en-US" altLang="zh-CN" sz="2300" b="1" i="1" dirty="0">
                          <a:solidFill>
                            <a:schemeClr val="tx1"/>
                          </a:solidFill>
                          <a:latin typeface="Arial Narrow" charset="0"/>
                          <a:ea typeface="宋体" charset="0"/>
                          <a:cs typeface="宋体" charset="0"/>
                        </a:rPr>
                        <a:t>…</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algn="l" defTabSz="1294521">
                        <a:tabLst>
                          <a:tab pos="5826953" algn="l"/>
                          <a:tab pos="6880931" algn="l"/>
                        </a:tabLst>
                      </a:pPr>
                      <a:r>
                        <a:rPr lang="zh-CN" altLang="en-US" sz="2500" b="1" dirty="0">
                          <a:solidFill>
                            <a:schemeClr val="tx1"/>
                          </a:solidFill>
                          <a:latin typeface="Arial Narrow" charset="0"/>
                          <a:ea typeface="宋体" charset="0"/>
                          <a:cs typeface="宋体" charset="0"/>
                        </a:rPr>
                        <a:t>一班人而已</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个人的恩赐</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现象</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algn="l" defTabSz="1294521">
                        <a:tabLst>
                          <a:tab pos="5826953" algn="l"/>
                          <a:tab pos="6880931" algn="l"/>
                        </a:tabLst>
                      </a:pPr>
                      <a:r>
                        <a:rPr lang="zh-CN" altLang="en-US" sz="2500" b="1" dirty="0">
                          <a:solidFill>
                            <a:schemeClr val="tx1"/>
                          </a:solidFill>
                          <a:latin typeface="Arial Narrow" charset="0"/>
                          <a:ea typeface="宋体" charset="0"/>
                          <a:cs typeface="宋体" charset="0"/>
                        </a:rPr>
                        <a:t>风和火</a:t>
                      </a:r>
                      <a:r>
                        <a:rPr lang="en-US" altLang="zh-CN" sz="2500" b="1" dirty="0">
                          <a:solidFill>
                            <a:schemeClr val="tx1"/>
                          </a:solidFill>
                          <a:latin typeface="Arial Narrow" charset="0"/>
                          <a:ea typeface="宋体" charset="0"/>
                          <a:cs typeface="宋体" charset="0"/>
                        </a:rPr>
                        <a:t> (</a:t>
                      </a:r>
                      <a:r>
                        <a:rPr lang="zh-CN" altLang="en-US" sz="2500" b="1" dirty="0">
                          <a:solidFill>
                            <a:schemeClr val="tx1"/>
                          </a:solidFill>
                          <a:latin typeface="Arial Narrow" charset="0"/>
                          <a:ea typeface="宋体" charset="0"/>
                          <a:cs typeface="宋体" charset="0"/>
                        </a:rPr>
                        <a:t>徒 </a:t>
                      </a:r>
                      <a:r>
                        <a:rPr lang="en-US" altLang="zh-CN" sz="2500" b="1" dirty="0">
                          <a:solidFill>
                            <a:schemeClr val="tx1"/>
                          </a:solidFill>
                          <a:latin typeface="Arial Narrow" charset="0"/>
                          <a:ea typeface="宋体" charset="0"/>
                          <a:cs typeface="宋体" charset="0"/>
                        </a:rPr>
                        <a:t>2:2)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没有</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90682">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一个人几次</a:t>
                      </a:r>
                      <a:endParaRPr lang="zh-CN" altLang="en-US"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lang="zh-CN" altLang="en-US" sz="2500" b="1" dirty="0">
                          <a:solidFill>
                            <a:schemeClr val="tx1"/>
                          </a:solidFill>
                          <a:latin typeface="Arial Narrow" charset="0"/>
                          <a:ea typeface="宋体" charset="0"/>
                          <a:cs typeface="宋体" charset="0"/>
                        </a:rPr>
                        <a:t>一次</a:t>
                      </a:r>
                      <a:endParaRPr kumimoji="0" lang="en-US" altLang="zh-CN" sz="25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lang="zh-CN" altLang="en-US" sz="2500" b="1" dirty="0">
                          <a:solidFill>
                            <a:schemeClr val="tx1"/>
                          </a:solidFill>
                          <a:latin typeface="Arial Narrow" charset="0"/>
                          <a:ea typeface="宋体" charset="0"/>
                          <a:cs typeface="宋体" charset="0"/>
                        </a:rPr>
                        <a:t>反复</a:t>
                      </a:r>
                      <a:endParaRPr kumimoji="0" lang="en-US" altLang="zh-CN" sz="25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谁明白</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本土人</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有翻译恩赐的人</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1" dirty="0">
                          <a:solidFill>
                            <a:schemeClr val="tx1"/>
                          </a:solidFill>
                          <a:latin typeface="Arial Narrow" charset="0"/>
                          <a:ea typeface="宋体" charset="0"/>
                          <a:cs typeface="宋体" charset="0"/>
                        </a:rPr>
                        <a:t>翻译</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没有必然结果的恩赐</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有</a:t>
                      </a:r>
                      <a:r>
                        <a:rPr lang="en-US" altLang="zh-CN" sz="2500" b="1" dirty="0">
                          <a:solidFill>
                            <a:schemeClr val="tx1"/>
                          </a:solidFill>
                          <a:latin typeface="Arial Narrow" charset="0"/>
                          <a:ea typeface="宋体" charset="0"/>
                          <a:cs typeface="宋体" charset="0"/>
                        </a:rPr>
                        <a:t> (</a:t>
                      </a:r>
                      <a:r>
                        <a:rPr lang="zh-CN" altLang="en-US" sz="2500" b="1" dirty="0">
                          <a:solidFill>
                            <a:schemeClr val="tx1"/>
                          </a:solidFill>
                          <a:latin typeface="Arial Narrow" charset="0"/>
                          <a:ea typeface="宋体" charset="0"/>
                          <a:cs typeface="宋体" charset="0"/>
                        </a:rPr>
                        <a:t>必然结果的翻译恩赐</a:t>
                      </a:r>
                      <a:r>
                        <a:rPr lang="en-US" altLang="zh-CN" sz="2500" b="1" dirty="0">
                          <a:solidFill>
                            <a:schemeClr val="tx1"/>
                          </a:solidFill>
                          <a:latin typeface="Arial Narrow" charset="0"/>
                          <a:ea typeface="宋体" charset="0"/>
                          <a:cs typeface="宋体" charset="0"/>
                        </a:rPr>
                        <a: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1" dirty="0">
                          <a:solidFill>
                            <a:schemeClr val="tx1"/>
                          </a:solidFill>
                          <a:latin typeface="Arial Narrow" charset="0"/>
                          <a:ea typeface="宋体" charset="0"/>
                          <a:cs typeface="宋体" charset="0"/>
                        </a:rPr>
                        <a:t>日期</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500" b="1" dirty="0">
                          <a:solidFill>
                            <a:schemeClr val="tx1"/>
                          </a:solidFill>
                          <a:latin typeface="Arial Narrow" charset="0"/>
                          <a:ea typeface="宋体" charset="0"/>
                          <a:cs typeface="宋体" charset="0"/>
                        </a:rPr>
                        <a:t>AD 33-53 (</a:t>
                      </a:r>
                      <a:r>
                        <a:rPr lang="zh-CN" altLang="en-US" sz="2500" b="1" dirty="0">
                          <a:solidFill>
                            <a:schemeClr val="tx1"/>
                          </a:solidFill>
                          <a:latin typeface="Arial Narrow" charset="0"/>
                          <a:ea typeface="宋体" charset="0"/>
                          <a:cs typeface="宋体" charset="0"/>
                        </a:rPr>
                        <a:t>徒 </a:t>
                      </a:r>
                      <a:r>
                        <a:rPr lang="en-US" altLang="zh-CN" sz="2500" b="1" dirty="0">
                          <a:solidFill>
                            <a:schemeClr val="tx1"/>
                          </a:solidFill>
                          <a:latin typeface="Arial Narrow" charset="0"/>
                          <a:ea typeface="宋体" charset="0"/>
                          <a:cs typeface="宋体" charset="0"/>
                        </a:rPr>
                        <a:t>2–19)</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500" b="1" i="0" u="none" strike="noStrike" cap="none" normalizeH="0" baseline="0">
                          <a:ln>
                            <a:noFill/>
                          </a:ln>
                          <a:solidFill>
                            <a:srgbClr val="000000"/>
                          </a:solidFill>
                          <a:effectLst/>
                          <a:latin typeface="Arial Narrow" charset="0"/>
                          <a:ea typeface="SimSun" charset="0"/>
                          <a:cs typeface="SimSun" charset="0"/>
                        </a:rPr>
                        <a:t>AD 56</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1" dirty="0">
                          <a:solidFill>
                            <a:schemeClr val="tx1"/>
                          </a:solidFill>
                          <a:latin typeface="Arial Narrow" charset="0"/>
                          <a:ea typeface="宋体" charset="0"/>
                          <a:cs typeface="宋体" charset="0"/>
                        </a:rPr>
                        <a:t>何时发生</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lang="zh-CN" altLang="en-US" sz="2500" b="1" dirty="0">
                          <a:solidFill>
                            <a:schemeClr val="tx1"/>
                          </a:solidFill>
                          <a:latin typeface="Arial Narrow" charset="0"/>
                          <a:ea typeface="宋体" charset="0"/>
                          <a:cs typeface="宋体" charset="0"/>
                        </a:rPr>
                        <a:t>通常在救恩时</a:t>
                      </a:r>
                      <a:endParaRPr kumimoji="0" lang="en-US" altLang="zh-CN" sz="25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通常在救恩后</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1" dirty="0">
                          <a:solidFill>
                            <a:schemeClr val="tx1"/>
                          </a:solidFill>
                          <a:latin typeface="Arial Narrow" charset="0"/>
                          <a:ea typeface="宋体" charset="0"/>
                          <a:cs typeface="宋体" charset="0"/>
                        </a:rPr>
                        <a:t>用法</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每次都好好用</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每次都滥用</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124872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限制</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没有</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一些</a:t>
                      </a:r>
                      <a:r>
                        <a:rPr lang="en-US" altLang="zh-CN" sz="2500" b="1" dirty="0">
                          <a:solidFill>
                            <a:schemeClr val="tx1"/>
                          </a:solidFill>
                          <a:latin typeface="Arial Narrow" charset="0"/>
                          <a:ea typeface="宋体" charset="0"/>
                          <a:cs typeface="宋体" charset="0"/>
                        </a:rPr>
                        <a:t>: </a:t>
                      </a:r>
                      <a:r>
                        <a:rPr lang="zh-CN" altLang="en-US" sz="2500" b="1" dirty="0">
                          <a:solidFill>
                            <a:schemeClr val="tx1"/>
                          </a:solidFill>
                          <a:latin typeface="Arial Narrow" charset="0"/>
                          <a:ea typeface="宋体" charset="0"/>
                          <a:cs typeface="宋体" charset="0"/>
                        </a:rPr>
                        <a:t>聚会只能两三个人，每个人轮流，需要翻译 </a:t>
                      </a:r>
                      <a:r>
                        <a:rPr lang="en-US" altLang="zh-CN" sz="2500" b="1" dirty="0">
                          <a:solidFill>
                            <a:schemeClr val="tx1"/>
                          </a:solidFill>
                          <a:latin typeface="Arial Narrow" charset="0"/>
                          <a:ea typeface="宋体" charset="0"/>
                          <a:cs typeface="宋体" charset="0"/>
                        </a:rPr>
                        <a:t>(</a:t>
                      </a:r>
                      <a:r>
                        <a:rPr lang="zh-CN" altLang="en-US" sz="2500" b="1" dirty="0">
                          <a:solidFill>
                            <a:schemeClr val="tx1"/>
                          </a:solidFill>
                          <a:latin typeface="Arial Narrow" charset="0"/>
                          <a:ea typeface="宋体" charset="0"/>
                          <a:cs typeface="宋体" charset="0"/>
                        </a:rPr>
                        <a:t>林前 </a:t>
                      </a:r>
                      <a:r>
                        <a:rPr lang="en-US" altLang="zh-CN" sz="2500" b="1" dirty="0">
                          <a:solidFill>
                            <a:schemeClr val="tx1"/>
                          </a:solidFill>
                          <a:latin typeface="Arial Narrow" charset="0"/>
                          <a:ea typeface="宋体" charset="0"/>
                          <a:cs typeface="宋体" charset="0"/>
                        </a:rPr>
                        <a:t>14:27)</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8321677" y="-7620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40" tIns="45620" rIns="91240" bIns="45620">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sym typeface="Times New Roman" charset="0"/>
              </a:rPr>
              <a:t>161cc</a:t>
            </a:r>
          </a:p>
        </p:txBody>
      </p:sp>
    </p:spTree>
    <p:extLst>
      <p:ext uri="{BB962C8B-B14F-4D97-AF65-F5344CB8AC3E}">
        <p14:creationId xmlns:p14="http://schemas.microsoft.com/office/powerpoint/2010/main" val="33684378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3" tIns="45633" rIns="91263" bIns="45633"/>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524718"/>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zh-CN" altLang="en-US" sz="2800" b="1" dirty="0">
                <a:solidFill>
                  <a:srgbClr val="FFFFFF"/>
                </a:solidFill>
                <a:effectLst>
                  <a:outerShdw blurRad="38100" dist="38100" dir="2700000" algn="tl">
                    <a:srgbClr val="000000">
                      <a:alpha val="43137"/>
                    </a:srgbClr>
                  </a:outerShdw>
                </a:effectLst>
                <a:latin typeface="Arial" charset="0"/>
                <a:cs typeface="宋体" charset="0"/>
              </a:rPr>
              <a:t>方言 </a:t>
            </a:r>
            <a:r>
              <a:rPr lang="en-US" altLang="zh-CN" sz="2800" b="1" dirty="0" err="1">
                <a:solidFill>
                  <a:srgbClr val="FFFFFF"/>
                </a:solidFill>
                <a:effectLst>
                  <a:outerShdw blurRad="38100" dist="38100" dir="2700000" algn="tl">
                    <a:srgbClr val="000000">
                      <a:alpha val="43137"/>
                    </a:srgbClr>
                  </a:outerShdw>
                </a:effectLst>
                <a:latin typeface="Arial" charset="0"/>
                <a:cs typeface="宋体" charset="0"/>
              </a:rPr>
              <a:t>vs</a:t>
            </a:r>
            <a:r>
              <a:rPr lang="en-US" altLang="zh-CN" sz="2800" b="1" dirty="0">
                <a:solidFill>
                  <a:srgbClr val="FFFFFF"/>
                </a:solidFill>
                <a:effectLst>
                  <a:outerShdw blurRad="38100" dist="38100" dir="2700000" algn="tl">
                    <a:srgbClr val="000000">
                      <a:alpha val="43137"/>
                    </a:srgbClr>
                  </a:outerShdw>
                </a:effectLst>
                <a:latin typeface="Arial" charset="0"/>
                <a:cs typeface="宋体" charset="0"/>
              </a:rPr>
              <a:t> </a:t>
            </a:r>
            <a:r>
              <a:rPr lang="zh-CN" altLang="en-US" sz="2800" b="1" dirty="0">
                <a:solidFill>
                  <a:srgbClr val="FFFFFF"/>
                </a:solidFill>
                <a:effectLst>
                  <a:outerShdw blurRad="38100" dist="38100" dir="2700000" algn="tl">
                    <a:srgbClr val="000000">
                      <a:alpha val="43137"/>
                    </a:srgbClr>
                  </a:outerShdw>
                </a:effectLst>
                <a:latin typeface="Arial" charset="0"/>
                <a:cs typeface="宋体" charset="0"/>
              </a:rPr>
              <a:t>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224631164"/>
              </p:ext>
            </p:extLst>
          </p:nvPr>
        </p:nvGraphicFramePr>
        <p:xfrm>
          <a:off x="15244" y="620697"/>
          <a:ext cx="9144000" cy="6904012"/>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300" b="1" i="0" u="none" strike="noStrike" cap="none" normalizeH="0" baseline="0" dirty="0">
                          <a:ln>
                            <a:noFill/>
                          </a:ln>
                          <a:solidFill>
                            <a:srgbClr val="FFFFFF"/>
                          </a:solidFill>
                          <a:effectLst/>
                          <a:latin typeface="Arial" charset="0"/>
                          <a:ea typeface="ＭＳ Ｐゴシック" charset="0"/>
                          <a:cs typeface="Arial" charset="0"/>
                        </a:rPr>
                        <a:t>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2300" b="1" i="0" u="none" strike="noStrike" cap="none" normalizeH="0" baseline="0" dirty="0">
                          <a:ln>
                            <a:noFill/>
                          </a:ln>
                          <a:solidFill>
                            <a:srgbClr val="FFFFFF"/>
                          </a:solidFill>
                          <a:effectLst/>
                          <a:latin typeface="Arial" charset="0"/>
                          <a:ea typeface="ＭＳ Ｐゴシック" charset="0"/>
                          <a:cs typeface="Arial" charset="0"/>
                        </a:rPr>
                        <a:t>预言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评价</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较低的</a:t>
                      </a:r>
                      <a:r>
                        <a:rPr lang="en-US" altLang="zh-CN" sz="2300" b="1" dirty="0">
                          <a:solidFill>
                            <a:schemeClr val="tx1"/>
                          </a:solidFill>
                          <a:latin typeface="Arial Narrow" charset="0"/>
                          <a:ea typeface="宋体" charset="0"/>
                          <a:cs typeface="宋体" charset="0"/>
                        </a:rPr>
                        <a:t> (14:5a)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较高的</a:t>
                      </a:r>
                      <a:r>
                        <a:rPr lang="en-US" altLang="zh-CN" sz="2300" b="1" dirty="0">
                          <a:solidFill>
                            <a:schemeClr val="tx1"/>
                          </a:solidFill>
                          <a:latin typeface="Arial Narrow" charset="0"/>
                          <a:ea typeface="宋体" charset="0"/>
                          <a:cs typeface="宋体" charset="0"/>
                        </a:rPr>
                        <a:t> (14:1)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798666">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与其它恩赐的关系</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最小的恩赐</a:t>
                      </a:r>
                      <a:r>
                        <a:rPr lang="en-US" altLang="zh-CN" sz="2300" b="1" dirty="0">
                          <a:solidFill>
                            <a:schemeClr val="tx1"/>
                          </a:solidFill>
                          <a:latin typeface="Arial Narrow" charset="0"/>
                          <a:ea typeface="宋体" charset="0"/>
                          <a:cs typeface="宋体" charset="0"/>
                        </a:rPr>
                        <a:t> (12:28)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300" b="1" dirty="0">
                          <a:solidFill>
                            <a:schemeClr val="tx1"/>
                          </a:solidFill>
                          <a:latin typeface="Arial Narrow" charset="0"/>
                          <a:ea typeface="宋体" charset="0"/>
                          <a:cs typeface="宋体" charset="0"/>
                        </a:rPr>
                        <a:t>第二重要的恩赐</a:t>
                      </a:r>
                      <a:r>
                        <a:rPr lang="en-US" altLang="zh-CN" sz="2300" b="1" dirty="0">
                          <a:solidFill>
                            <a:schemeClr val="tx1"/>
                          </a:solidFill>
                          <a:latin typeface="Arial Narrow" charset="0"/>
                          <a:ea typeface="宋体" charset="0"/>
                          <a:cs typeface="宋体" charset="0"/>
                        </a:rPr>
                        <a:t> (12:28)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9068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所用的语言</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异国</a:t>
                      </a:r>
                      <a:r>
                        <a:rPr lang="en-US" altLang="zh-CN" sz="2300" b="1" dirty="0">
                          <a:solidFill>
                            <a:schemeClr val="tx1"/>
                          </a:solidFill>
                          <a:latin typeface="Arial Narrow" charset="0"/>
                          <a:ea typeface="宋体" charset="0"/>
                          <a:cs typeface="宋体" charset="0"/>
                        </a:rPr>
                        <a:t> (14:10)</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300" b="1" dirty="0">
                          <a:solidFill>
                            <a:schemeClr val="tx1"/>
                          </a:solidFill>
                          <a:latin typeface="Arial Narrow" charset="0"/>
                          <a:ea typeface="宋体" charset="0"/>
                          <a:cs typeface="宋体" charset="0"/>
                        </a:rPr>
                        <a:t>本地</a:t>
                      </a:r>
                      <a:r>
                        <a:rPr lang="en-US" altLang="zh-CN" sz="2300" b="1" dirty="0">
                          <a:solidFill>
                            <a:schemeClr val="tx1"/>
                          </a:solidFill>
                          <a:latin typeface="Arial Narrow" charset="0"/>
                          <a:ea typeface="宋体" charset="0"/>
                          <a:cs typeface="宋体" charset="0"/>
                        </a:rPr>
                        <a:t> (14:19)</a:t>
                      </a:r>
                      <a:endParaRPr lang="en-US" altLang="zh-CN" sz="2300" b="1" dirty="0">
                        <a:latin typeface="Arial Narrow" charset="0"/>
                        <a:ea typeface="SimSun" charset="0"/>
                        <a:cs typeface="SimSun"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98666">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必然结果的恩赐</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翻译方言</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 (12:30; 14:27-28)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辨别诸灵</a:t>
                      </a:r>
                      <a:r>
                        <a:rPr lang="en-US" altLang="zh-CN" sz="2300" b="1" dirty="0">
                          <a:solidFill>
                            <a:schemeClr val="tx1"/>
                          </a:solidFill>
                          <a:latin typeface="Arial Narrow" charset="0"/>
                          <a:ea typeface="宋体" charset="0"/>
                          <a:cs typeface="宋体" charset="0"/>
                        </a:rPr>
                        <a:t> </a:t>
                      </a:r>
                    </a:p>
                    <a:p>
                      <a:pPr algn="l" defTabSz="1294521" eaLnBrk="0" hangingPunct="0">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(12:10; 14:29)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489929">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讲员的语言知识</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不懂</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讲说各样的奥秘</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是我的灵祷告，但我的悟性没有效果” </a:t>
                      </a:r>
                      <a:r>
                        <a:rPr lang="en-US" altLang="zh-CN" sz="2300" b="1" dirty="0">
                          <a:solidFill>
                            <a:schemeClr val="tx1"/>
                          </a:solidFill>
                          <a:latin typeface="Arial Narrow" charset="0"/>
                          <a:ea typeface="宋体" charset="0"/>
                          <a:cs typeface="宋体" charset="0"/>
                        </a:rPr>
                        <a:t>(14:2b, 14)</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懂</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我用灵祷告也要用悟性祷告</a:t>
                      </a:r>
                      <a:r>
                        <a:rPr lang="en-US" altLang="zh-CN" sz="2300" b="1" dirty="0">
                          <a:solidFill>
                            <a:schemeClr val="tx1"/>
                          </a:solidFill>
                          <a:latin typeface="Arial Narrow" charset="0"/>
                          <a:ea typeface="宋体" charset="0"/>
                          <a:cs typeface="宋体" charset="0"/>
                        </a:rPr>
                        <a:t>” (14:15, 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1005834">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评价</a:t>
                      </a:r>
                      <a:r>
                        <a:rPr lang="en-US" altLang="zh-CN" sz="2300" b="1" i="1" dirty="0">
                          <a:solidFill>
                            <a:schemeClr val="tx1"/>
                          </a:solidFill>
                          <a:latin typeface="Arial Narrow" charset="0"/>
                          <a:ea typeface="宋体" charset="0"/>
                          <a:cs typeface="宋体" charset="0"/>
                        </a:rPr>
                        <a:t> (</a:t>
                      </a:r>
                      <a:r>
                        <a:rPr lang="zh-CN" altLang="en-US" sz="2300" b="1" i="1" dirty="0">
                          <a:solidFill>
                            <a:schemeClr val="tx1"/>
                          </a:solidFill>
                          <a:latin typeface="Arial Narrow" charset="0"/>
                          <a:ea typeface="宋体" charset="0"/>
                          <a:cs typeface="宋体" charset="0"/>
                        </a:rPr>
                        <a:t>没有翻译</a:t>
                      </a:r>
                      <a:r>
                        <a:rPr lang="en-US" altLang="zh-CN" sz="2300" b="1" i="1" dirty="0">
                          <a:solidFill>
                            <a:schemeClr val="tx1"/>
                          </a:solidFill>
                          <a:latin typeface="Arial Narrow" charset="0"/>
                          <a:ea typeface="宋体" charset="0"/>
                          <a:cs typeface="宋体" charset="0"/>
                        </a:rPr>
                        <a:t>)</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有害</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没人懂因此没人被造就</a:t>
                      </a:r>
                      <a:r>
                        <a:rPr lang="en-US" altLang="zh-CN" sz="2300" b="1" dirty="0">
                          <a:solidFill>
                            <a:schemeClr val="tx1"/>
                          </a:solidFill>
                          <a:latin typeface="Arial Narrow" charset="0"/>
                          <a:ea typeface="宋体" charset="0"/>
                          <a:cs typeface="宋体" charset="0"/>
                        </a:rPr>
                        <a:t> (14:16-17, 23, 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好</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每个人懂因此被造就</a:t>
                      </a:r>
                      <a:r>
                        <a:rPr lang="en-US" altLang="zh-CN" sz="2300" b="1" dirty="0">
                          <a:solidFill>
                            <a:schemeClr val="tx1"/>
                          </a:solidFill>
                          <a:latin typeface="Arial Narrow" charset="0"/>
                          <a:ea typeface="宋体" charset="0"/>
                          <a:cs typeface="宋体" charset="0"/>
                        </a:rPr>
                        <a:t> (14:5b, 24-25)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91439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造就</a:t>
                      </a:r>
                      <a:r>
                        <a:rPr lang="en-US" altLang="zh-CN" sz="2300" b="1" i="1" dirty="0">
                          <a:solidFill>
                            <a:schemeClr val="tx1"/>
                          </a:solidFill>
                          <a:latin typeface="Arial Narrow" charset="0"/>
                          <a:ea typeface="宋体" charset="0"/>
                          <a:cs typeface="宋体" charset="0"/>
                        </a:rPr>
                        <a:t> (</a:t>
                      </a:r>
                      <a:r>
                        <a:rPr lang="zh-CN" altLang="en-US" sz="2300" b="1" i="1" dirty="0">
                          <a:solidFill>
                            <a:schemeClr val="tx1"/>
                          </a:solidFill>
                          <a:latin typeface="Arial Narrow" charset="0"/>
                          <a:ea typeface="宋体" charset="0"/>
                          <a:cs typeface="宋体" charset="0"/>
                        </a:rPr>
                        <a:t>没有翻译</a:t>
                      </a:r>
                      <a:r>
                        <a:rPr lang="en-US" altLang="zh-CN" sz="2300" b="1" i="1" dirty="0">
                          <a:solidFill>
                            <a:schemeClr val="tx1"/>
                          </a:solidFill>
                          <a:latin typeface="Arial Narrow" charset="0"/>
                          <a:ea typeface="宋体" charset="0"/>
                          <a:cs typeface="宋体" charset="0"/>
                        </a:rPr>
                        <a:t>)</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自己而已</a:t>
                      </a:r>
                      <a:r>
                        <a:rPr lang="en-US" altLang="zh-CN" sz="2300" b="1" dirty="0">
                          <a:solidFill>
                            <a:schemeClr val="tx1"/>
                          </a:solidFill>
                          <a:latin typeface="Arial Narrow" charset="0"/>
                          <a:ea typeface="宋体" charset="0"/>
                          <a:cs typeface="宋体" charset="0"/>
                        </a:rPr>
                        <a:t> (14:4a; cf. 10:24; 12:7, 11)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总教会</a:t>
                      </a:r>
                      <a:r>
                        <a:rPr lang="en-US" altLang="zh-CN" sz="2300" b="1" dirty="0">
                          <a:solidFill>
                            <a:schemeClr val="tx1"/>
                          </a:solidFill>
                          <a:latin typeface="Arial Narrow" charset="0"/>
                          <a:ea typeface="宋体" charset="0"/>
                          <a:cs typeface="宋体" charset="0"/>
                        </a:rPr>
                        <a:t> (14:4b)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169"/>
            <a:ext cx="840596"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3" tIns="45633" rIns="91263" bIns="45633">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sym typeface="Times New Roman" charset="0"/>
              </a:rPr>
              <a:t>161m</a:t>
            </a:r>
          </a:p>
        </p:txBody>
      </p:sp>
    </p:spTree>
    <p:extLst>
      <p:ext uri="{BB962C8B-B14F-4D97-AF65-F5344CB8AC3E}">
        <p14:creationId xmlns:p14="http://schemas.microsoft.com/office/powerpoint/2010/main" val="190153106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3" tIns="45633" rIns="91263" bIns="45633"/>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latin typeface="Arial" charset="0"/>
                <a:ea typeface="SimSun" charset="0"/>
                <a:cs typeface="SimSun" charset="0"/>
              </a:rPr>
              <a:t>Tongues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4133730094"/>
              </p:ext>
            </p:extLst>
          </p:nvPr>
        </p:nvGraphicFramePr>
        <p:xfrm>
          <a:off x="15244" y="620695"/>
          <a:ext cx="9144000" cy="7088222"/>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5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500" b="1" i="0" u="none" strike="noStrike" cap="none" normalizeH="0" baseline="0" dirty="0">
                          <a:ln>
                            <a:noFill/>
                          </a:ln>
                          <a:solidFill>
                            <a:srgbClr val="FFFFFF"/>
                          </a:solidFill>
                          <a:effectLst/>
                          <a:latin typeface="Arial" charset="0"/>
                          <a:ea typeface="ＭＳ Ｐゴシック" charset="0"/>
                          <a:cs typeface="Arial" charset="0"/>
                        </a:rPr>
                        <a:t>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2500" b="1" i="0" u="none" strike="noStrike" cap="none" normalizeH="0" baseline="0" dirty="0">
                          <a:ln>
                            <a:noFill/>
                          </a:ln>
                          <a:solidFill>
                            <a:srgbClr val="FFFFFF"/>
                          </a:solidFill>
                          <a:effectLst/>
                          <a:latin typeface="Arial" charset="0"/>
                          <a:ea typeface="ＭＳ Ｐゴシック" charset="0"/>
                          <a:cs typeface="Arial" charset="0"/>
                        </a:rPr>
                        <a:t>预言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话直接给</a:t>
                      </a:r>
                      <a:r>
                        <a:rPr lang="en-US" altLang="zh-CN" sz="2300" b="1" i="1" dirty="0">
                          <a:solidFill>
                            <a:schemeClr val="tx1"/>
                          </a:solidFill>
                          <a:latin typeface="Arial Narrow" charset="0"/>
                          <a:ea typeface="宋体" charset="0"/>
                          <a:cs typeface="宋体" charset="0"/>
                        </a:rPr>
                        <a:t>…</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 </a:t>
                      </a:r>
                      <a:r>
                        <a:rPr lang="en-US" altLang="zh-CN" sz="2300" b="1" dirty="0">
                          <a:solidFill>
                            <a:schemeClr val="tx1"/>
                          </a:solidFill>
                          <a:latin typeface="Arial Narrow" charset="0"/>
                          <a:ea typeface="宋体" charset="0"/>
                          <a:cs typeface="宋体" charset="0"/>
                        </a:rPr>
                        <a:t>(14:2)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人 </a:t>
                      </a:r>
                      <a:r>
                        <a:rPr lang="en-US" altLang="zh-CN" sz="2300" b="1" dirty="0">
                          <a:solidFill>
                            <a:schemeClr val="tx1"/>
                          </a:solidFill>
                          <a:latin typeface="Arial Narrow" charset="0"/>
                          <a:ea typeface="宋体" charset="0"/>
                          <a:cs typeface="宋体" charset="0"/>
                        </a:rPr>
                        <a:t>(14:3)</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4">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其他人身上的结果</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启示，知识，预言，</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教训</a:t>
                      </a:r>
                      <a:r>
                        <a:rPr lang="en-US" altLang="zh-CN" sz="2300" b="1" dirty="0">
                          <a:solidFill>
                            <a:schemeClr val="tx1"/>
                          </a:solidFill>
                          <a:latin typeface="Arial Narrow" charset="0"/>
                          <a:ea typeface="宋体" charset="0"/>
                          <a:cs typeface="宋体" charset="0"/>
                        </a:rPr>
                        <a:t> (14:6)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造就，安慰，劝勉人</a:t>
                      </a:r>
                      <a:r>
                        <a:rPr lang="en-US" altLang="zh-CN" sz="2300" b="1" dirty="0">
                          <a:solidFill>
                            <a:schemeClr val="tx1"/>
                          </a:solidFill>
                          <a:latin typeface="Arial Narrow" charset="0"/>
                          <a:ea typeface="宋体" charset="0"/>
                          <a:cs typeface="宋体" charset="0"/>
                        </a:rPr>
                        <a:t> (14:3b)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沟通方式</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说话</a:t>
                      </a:r>
                      <a:r>
                        <a:rPr lang="en-US" altLang="zh-CN" sz="2300" b="1" dirty="0">
                          <a:solidFill>
                            <a:schemeClr val="tx1"/>
                          </a:solidFill>
                          <a:latin typeface="Arial Narrow" charset="0"/>
                          <a:ea typeface="宋体" charset="0"/>
                          <a:cs typeface="宋体" charset="0"/>
                        </a:rPr>
                        <a:t> (14:6), </a:t>
                      </a:r>
                      <a:r>
                        <a:rPr lang="zh-CN" altLang="en-US" sz="2300" b="1" dirty="0">
                          <a:solidFill>
                            <a:schemeClr val="tx1"/>
                          </a:solidFill>
                          <a:latin typeface="Arial Narrow" charset="0"/>
                          <a:ea typeface="宋体" charset="0"/>
                          <a:cs typeface="宋体" charset="0"/>
                        </a:rPr>
                        <a:t>祷告</a:t>
                      </a:r>
                      <a:r>
                        <a:rPr lang="en-US" altLang="zh-CN" sz="2300" b="1" dirty="0">
                          <a:solidFill>
                            <a:schemeClr val="tx1"/>
                          </a:solidFill>
                          <a:latin typeface="Arial Narrow" charset="0"/>
                          <a:ea typeface="宋体" charset="0"/>
                          <a:cs typeface="宋体" charset="0"/>
                        </a:rPr>
                        <a:t> (14:14), </a:t>
                      </a:r>
                      <a:r>
                        <a:rPr lang="zh-CN" altLang="en-US" sz="2300" b="1" dirty="0">
                          <a:solidFill>
                            <a:schemeClr val="tx1"/>
                          </a:solidFill>
                          <a:latin typeface="Arial Narrow" charset="0"/>
                          <a:ea typeface="宋体" charset="0"/>
                          <a:cs typeface="宋体" charset="0"/>
                        </a:rPr>
                        <a:t>赞美 </a:t>
                      </a:r>
                      <a:r>
                        <a:rPr lang="en-US" altLang="zh-CN" sz="2300" b="1" dirty="0">
                          <a:solidFill>
                            <a:schemeClr val="tx1"/>
                          </a:solidFill>
                          <a:latin typeface="Arial Narrow" charset="0"/>
                          <a:ea typeface="宋体" charset="0"/>
                          <a:cs typeface="宋体" charset="0"/>
                        </a:rPr>
                        <a:t>(14:16), </a:t>
                      </a:r>
                      <a:r>
                        <a:rPr lang="zh-CN" altLang="en-US" sz="2300" b="1" dirty="0">
                          <a:solidFill>
                            <a:schemeClr val="tx1"/>
                          </a:solidFill>
                          <a:latin typeface="Arial Narrow" charset="0"/>
                          <a:ea typeface="宋体" charset="0"/>
                          <a:cs typeface="宋体" charset="0"/>
                        </a:rPr>
                        <a:t>歌唱</a:t>
                      </a:r>
                      <a:r>
                        <a:rPr lang="en-US" altLang="zh-CN" sz="2300" b="1" dirty="0">
                          <a:solidFill>
                            <a:schemeClr val="tx1"/>
                          </a:solidFill>
                          <a:latin typeface="Arial Narrow" charset="0"/>
                          <a:ea typeface="宋体" charset="0"/>
                          <a:cs typeface="宋体" charset="0"/>
                        </a:rPr>
                        <a:t>? (14:15b)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预言未来，宣告教义真理</a:t>
                      </a:r>
                      <a:r>
                        <a:rPr lang="en-US" altLang="zh-CN" sz="2300" b="1" dirty="0">
                          <a:solidFill>
                            <a:schemeClr val="tx1"/>
                          </a:solidFill>
                          <a:latin typeface="Arial Narrow" charset="0"/>
                          <a:ea typeface="宋体" charset="0"/>
                          <a:cs typeface="宋体" charset="0"/>
                        </a:rPr>
                        <a:t> (14:19)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98666">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目的</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非信徒的象徵</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(14:21-22a)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信徒的信息 </a:t>
                      </a:r>
                      <a:r>
                        <a:rPr lang="en-US" altLang="zh-CN" sz="2300" b="1" dirty="0">
                          <a:solidFill>
                            <a:schemeClr val="tx1"/>
                          </a:solidFill>
                          <a:latin typeface="Arial Narrow" charset="0"/>
                          <a:ea typeface="宋体" charset="0"/>
                          <a:cs typeface="宋体" charset="0"/>
                        </a:rPr>
                        <a:t>(14:22b)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5058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限制</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聚会只限两三个人</a:t>
                      </a:r>
                      <a:r>
                        <a:rPr lang="en-US" altLang="zh-CN" sz="2300" b="1" dirty="0">
                          <a:solidFill>
                            <a:schemeClr val="tx1"/>
                          </a:solidFill>
                          <a:latin typeface="Arial Narrow" charset="0"/>
                          <a:ea typeface="宋体" charset="0"/>
                          <a:cs typeface="宋体" charset="0"/>
                        </a:rPr>
                        <a:t>(14:27a),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轮流讲 </a:t>
                      </a:r>
                      <a:r>
                        <a:rPr lang="en-US" altLang="zh-CN" sz="2300" b="1" dirty="0">
                          <a:solidFill>
                            <a:schemeClr val="tx1"/>
                          </a:solidFill>
                          <a:latin typeface="Arial Narrow" charset="0"/>
                          <a:ea typeface="宋体" charset="0"/>
                          <a:cs typeface="宋体" charset="0"/>
                        </a:rPr>
                        <a:t>(14:27b), </a:t>
                      </a:r>
                      <a:r>
                        <a:rPr lang="zh-CN" altLang="en-US" sz="2300" b="1" dirty="0">
                          <a:solidFill>
                            <a:schemeClr val="tx1"/>
                          </a:solidFill>
                          <a:latin typeface="Arial Narrow" charset="0"/>
                          <a:ea typeface="宋体" charset="0"/>
                          <a:cs typeface="宋体" charset="0"/>
                        </a:rPr>
                        <a:t>有人会翻译 </a:t>
                      </a:r>
                      <a:r>
                        <a:rPr lang="en-US" altLang="zh-CN" sz="2300" b="1" dirty="0">
                          <a:solidFill>
                            <a:schemeClr val="tx1"/>
                          </a:solidFill>
                          <a:latin typeface="Arial Narrow" charset="0"/>
                          <a:ea typeface="宋体" charset="0"/>
                          <a:cs typeface="宋体" charset="0"/>
                        </a:rPr>
                        <a:t>(14:27c-28)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聚会只限两三个人 </a:t>
                      </a:r>
                      <a:r>
                        <a:rPr lang="en-US" altLang="zh-CN" sz="2300" b="1" dirty="0">
                          <a:solidFill>
                            <a:schemeClr val="tx1"/>
                          </a:solidFill>
                          <a:latin typeface="Arial Narrow" charset="0"/>
                          <a:ea typeface="宋体" charset="0"/>
                          <a:cs typeface="宋体" charset="0"/>
                        </a:rPr>
                        <a:t>(14:29a),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轮流讲 </a:t>
                      </a:r>
                      <a:r>
                        <a:rPr lang="en-US" altLang="zh-CN" sz="2300" b="1" dirty="0">
                          <a:solidFill>
                            <a:schemeClr val="tx1"/>
                          </a:solidFill>
                          <a:latin typeface="Arial Narrow" charset="0"/>
                          <a:ea typeface="宋体" charset="0"/>
                          <a:cs typeface="宋体" charset="0"/>
                        </a:rPr>
                        <a:t>(14:30-31), </a:t>
                      </a:r>
                      <a:r>
                        <a:rPr lang="zh-CN" altLang="en-US" sz="2300" b="1" dirty="0">
                          <a:solidFill>
                            <a:schemeClr val="tx1"/>
                          </a:solidFill>
                          <a:latin typeface="Arial Narrow" charset="0"/>
                          <a:ea typeface="宋体" charset="0"/>
                          <a:cs typeface="宋体" charset="0"/>
                        </a:rPr>
                        <a:t>慎思明辨</a:t>
                      </a:r>
                      <a:r>
                        <a:rPr lang="en-US" altLang="zh-CN" sz="2300" b="1" dirty="0">
                          <a:solidFill>
                            <a:schemeClr val="tx1"/>
                          </a:solidFill>
                          <a:latin typeface="Arial Narrow" charset="0"/>
                          <a:ea typeface="宋体" charset="0"/>
                          <a:cs typeface="宋体" charset="0"/>
                        </a:rPr>
                        <a:t> (14:29b,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79866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劝告</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负面</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不要停止说方言</a:t>
                      </a:r>
                      <a:r>
                        <a:rPr lang="en-US" altLang="zh-CN" sz="2300" b="1" dirty="0">
                          <a:solidFill>
                            <a:schemeClr val="tx1"/>
                          </a:solidFill>
                          <a:latin typeface="Arial Narrow" charset="0"/>
                          <a:ea typeface="宋体" charset="0"/>
                          <a:cs typeface="宋体" charset="0"/>
                        </a:rPr>
                        <a:t> (14:39b)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正面</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切慕作先知讲道</a:t>
                      </a:r>
                      <a:r>
                        <a:rPr lang="en-US" altLang="zh-CN" sz="2300" b="1" dirty="0">
                          <a:solidFill>
                            <a:schemeClr val="tx1"/>
                          </a:solidFill>
                          <a:latin typeface="Arial Narrow" charset="0"/>
                          <a:ea typeface="宋体" charset="0"/>
                          <a:cs typeface="宋体" charset="0"/>
                        </a:rPr>
                        <a:t> (14:39a)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701034">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停止媒介</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自己</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中间语态 </a:t>
                      </a:r>
                      <a:r>
                        <a:rPr lang="en-US" altLang="zh-CN" sz="2300" b="1" dirty="0">
                          <a:solidFill>
                            <a:schemeClr val="tx1"/>
                          </a:solidFill>
                          <a:latin typeface="Arial Narrow" charset="0"/>
                          <a:ea typeface="宋体" charset="0"/>
                          <a:cs typeface="宋体" charset="0"/>
                        </a:rPr>
                        <a:t>(13:8b)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其他人</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被动语态 </a:t>
                      </a:r>
                      <a:r>
                        <a:rPr lang="en-US" altLang="zh-CN" sz="2300" b="1" dirty="0">
                          <a:solidFill>
                            <a:schemeClr val="tx1"/>
                          </a:solidFill>
                          <a:latin typeface="Arial Narrow" charset="0"/>
                          <a:ea typeface="宋体" charset="0"/>
                          <a:cs typeface="宋体" charset="0"/>
                        </a:rPr>
                        <a:t>(13:8a)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169"/>
            <a:ext cx="840596"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3" tIns="45633" rIns="91263" bIns="45633">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sym typeface="Times New Roman" charset="0"/>
              </a:rPr>
              <a:t>161m</a:t>
            </a:r>
          </a:p>
        </p:txBody>
      </p:sp>
    </p:spTree>
    <p:extLst>
      <p:ext uri="{BB962C8B-B14F-4D97-AF65-F5344CB8AC3E}">
        <p14:creationId xmlns:p14="http://schemas.microsoft.com/office/powerpoint/2010/main" val="215798006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753600" cy="7315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98658" name="Rectangle 2"/>
          <p:cNvSpPr>
            <a:spLocks noChangeArrowheads="1"/>
          </p:cNvSpPr>
          <p:nvPr/>
        </p:nvSpPr>
        <p:spPr bwMode="auto">
          <a:xfrm>
            <a:off x="0" y="116648"/>
            <a:ext cx="435597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eaLnBrk="0" hangingPunct="0">
              <a:defRPr/>
            </a:pPr>
            <a:r>
              <a:rPr lang="zh-CN" altLang="en-US" sz="3600" b="1" dirty="0">
                <a:solidFill>
                  <a:srgbClr val="E8C567"/>
                </a:solidFill>
                <a:effectLst>
                  <a:glow rad="266700">
                    <a:srgbClr val="000000">
                      <a:alpha val="75000"/>
                    </a:srgbClr>
                  </a:glow>
                </a:effectLst>
                <a:latin typeface="Arial"/>
                <a:cs typeface="Arial"/>
              </a:rPr>
              <a:t>五旬节</a:t>
            </a:r>
            <a:r>
              <a:rPr lang="en-US" sz="3600" b="1" dirty="0">
                <a:solidFill>
                  <a:srgbClr val="E8C567"/>
                </a:solidFill>
                <a:effectLst>
                  <a:glow rad="266700">
                    <a:srgbClr val="000000">
                      <a:alpha val="75000"/>
                    </a:srgbClr>
                  </a:glow>
                </a:effectLst>
                <a:latin typeface="Arial"/>
                <a:cs typeface="Arial"/>
              </a:rPr>
              <a:t>(</a:t>
            </a:r>
            <a:r>
              <a:rPr lang="zh-CN" altLang="en-US" sz="3600" b="1" dirty="0">
                <a:solidFill>
                  <a:srgbClr val="E8C567"/>
                </a:solidFill>
                <a:effectLst>
                  <a:glow rad="266700">
                    <a:srgbClr val="000000">
                      <a:alpha val="75000"/>
                    </a:srgbClr>
                  </a:glow>
                </a:effectLst>
                <a:latin typeface="Arial"/>
                <a:cs typeface="Arial"/>
              </a:rPr>
              <a:t>使徒行传</a:t>
            </a:r>
            <a:r>
              <a:rPr lang="en-US" sz="3600" b="1" dirty="0">
                <a:solidFill>
                  <a:srgbClr val="E8C567"/>
                </a:solidFill>
                <a:effectLst>
                  <a:glow rad="266700">
                    <a:srgbClr val="000000">
                      <a:alpha val="75000"/>
                    </a:srgbClr>
                  </a:glow>
                </a:effectLst>
                <a:latin typeface="Arial"/>
                <a:cs typeface="Arial"/>
              </a:rPr>
              <a:t> 2) </a:t>
            </a:r>
            <a:r>
              <a:rPr lang="zh-CN" altLang="en-US" sz="3600" b="1" dirty="0">
                <a:solidFill>
                  <a:srgbClr val="E8C567"/>
                </a:solidFill>
                <a:effectLst>
                  <a:glow rad="266700">
                    <a:srgbClr val="000000">
                      <a:alpha val="75000"/>
                    </a:srgbClr>
                  </a:glow>
                </a:effectLst>
                <a:latin typeface="Arial"/>
                <a:cs typeface="Arial"/>
              </a:rPr>
              <a:t>集体圣灵充满</a:t>
            </a:r>
            <a:endParaRPr lang="en-US" sz="3600" b="1" dirty="0">
              <a:solidFill>
                <a:srgbClr val="E8C567"/>
              </a:solidFill>
              <a:effectLst>
                <a:glow rad="266700">
                  <a:srgbClr val="000000">
                    <a:alpha val="75000"/>
                  </a:srgbClr>
                </a:glow>
              </a:effectLst>
              <a:latin typeface="Arial"/>
              <a:cs typeface="Arial"/>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62" descr="Acts 2 mediterranean map.jpg"/>
          <p:cNvPicPr>
            <a:picLocks noChangeAspect="1"/>
          </p:cNvPicPr>
          <p:nvPr/>
        </p:nvPicPr>
        <p:blipFill>
          <a:blip r:embed="rId3" cstate="screen">
            <a:extLst>
              <a:ext uri="{28A0092B-C50C-407E-A947-70E740481C1C}">
                <a14:useLocalDpi xmlns:a14="http://schemas.microsoft.com/office/drawing/2010/main"/>
              </a:ext>
            </a:extLst>
          </a:blip>
          <a:srcRect b="-1508"/>
          <a:stretch>
            <a:fillRect/>
          </a:stretch>
        </p:blipFill>
        <p:spPr bwMode="auto">
          <a:xfrm>
            <a:off x="0" y="0"/>
            <a:ext cx="9144000" cy="7010400"/>
          </a:xfrm>
          <a:prstGeom prst="rect">
            <a:avLst/>
          </a:prstGeom>
          <a:noFill/>
          <a:ln w="9525">
            <a:noFill/>
            <a:miter lim="800000"/>
            <a:headEnd/>
            <a:tailEnd/>
          </a:ln>
        </p:spPr>
      </p:pic>
      <p:sp>
        <p:nvSpPr>
          <p:cNvPr id="266243" name="Rectangle 4"/>
          <p:cNvSpPr>
            <a:spLocks noGrp="1" noChangeArrowheads="1"/>
          </p:cNvSpPr>
          <p:nvPr>
            <p:ph type="title" idx="4294967295"/>
          </p:nvPr>
        </p:nvSpPr>
        <p:spPr>
          <a:xfrm>
            <a:off x="0" y="0"/>
            <a:ext cx="9144000" cy="533400"/>
          </a:xfrm>
          <a:solidFill>
            <a:srgbClr val="000099"/>
          </a:solidFill>
        </p:spPr>
        <p:txBody>
          <a:bodyPr anchor="b">
            <a:normAutofit/>
          </a:bodyPr>
          <a:lstStyle/>
          <a:p>
            <a:pPr eaLnBrk="1" hangingPunct="1"/>
            <a:r>
              <a:rPr lang="zh-CN" altLang="en-US" sz="3200" b="1">
                <a:solidFill>
                  <a:schemeClr val="bg1"/>
                </a:solidFill>
                <a:effectLst>
                  <a:outerShdw blurRad="38100" dist="38100" dir="2700000" algn="tl">
                    <a:srgbClr val="000000"/>
                  </a:outerShdw>
                </a:effectLst>
                <a:latin typeface="SimSun" pitchFamily="2" charset="-122"/>
                <a:cs typeface="Arial" pitchFamily="34" charset="0"/>
              </a:rPr>
              <a:t>五旬时的犹太人</a:t>
            </a:r>
            <a:r>
              <a:rPr lang="en-US" altLang="zh-CN" sz="3200" b="1">
                <a:solidFill>
                  <a:schemeClr val="bg1"/>
                </a:solidFill>
                <a:effectLst>
                  <a:outerShdw blurRad="38100" dist="38100" dir="2700000" algn="tl">
                    <a:srgbClr val="000000"/>
                  </a:outerShdw>
                </a:effectLst>
                <a:latin typeface="SimSun" pitchFamily="2" charset="-122"/>
                <a:cs typeface="Arial" pitchFamily="34" charset="0"/>
              </a:rPr>
              <a:t>–</a:t>
            </a:r>
            <a:r>
              <a:rPr lang="zh-CN" altLang="en-US" sz="3200" b="1">
                <a:solidFill>
                  <a:schemeClr val="bg1"/>
                </a:solidFill>
                <a:effectLst>
                  <a:outerShdw blurRad="38100" dist="38100" dir="2700000" algn="tl">
                    <a:srgbClr val="000000"/>
                  </a:outerShdw>
                </a:effectLst>
                <a:latin typeface="SimSun" pitchFamily="2" charset="-122"/>
                <a:cs typeface="Arial" pitchFamily="34" charset="0"/>
              </a:rPr>
              <a:t>使徒行传</a:t>
            </a:r>
            <a:r>
              <a:rPr lang="en-US" altLang="zh-CN" sz="3200" b="1">
                <a:solidFill>
                  <a:schemeClr val="bg1"/>
                </a:solidFill>
                <a:effectLst>
                  <a:outerShdw blurRad="38100" dist="38100" dir="2700000" algn="tl">
                    <a:srgbClr val="000000"/>
                  </a:outerShdw>
                </a:effectLst>
                <a:latin typeface="SimSun" pitchFamily="2" charset="-122"/>
                <a:cs typeface="Arial" pitchFamily="34" charset="0"/>
              </a:rPr>
              <a:t> 2:9-11</a:t>
            </a:r>
            <a:endParaRPr lang="en-US" altLang="zh-CN" sz="2400" b="1">
              <a:solidFill>
                <a:schemeClr val="bg1"/>
              </a:solidFill>
              <a:effectLst>
                <a:outerShdw blurRad="38100" dist="38100" dir="2700000" algn="tl">
                  <a:srgbClr val="000000"/>
                </a:outerShdw>
              </a:effectLst>
              <a:latin typeface="SimSun" pitchFamily="2" charset="-122"/>
              <a:cs typeface="Arial" pitchFamily="34" charset="0"/>
            </a:endParaRPr>
          </a:p>
        </p:txBody>
      </p:sp>
      <p:sp>
        <p:nvSpPr>
          <p:cNvPr id="177155" name="Text Box 3"/>
          <p:cNvSpPr txBox="1">
            <a:spLocks noChangeArrowheads="1"/>
          </p:cNvSpPr>
          <p:nvPr/>
        </p:nvSpPr>
        <p:spPr bwMode="auto">
          <a:xfrm>
            <a:off x="8358540" y="41275"/>
            <a:ext cx="712086" cy="457321"/>
          </a:xfrm>
          <a:prstGeom prst="rect">
            <a:avLst/>
          </a:prstGeom>
          <a:noFill/>
          <a:ln w="12700" cap="sq">
            <a:noFill/>
            <a:miter lim="800000"/>
            <a:headEnd type="none" w="sm" len="sm"/>
            <a:tailEnd type="none" w="sm" len="sm"/>
          </a:ln>
        </p:spPr>
        <p:txBody>
          <a:bodyPr wrap="none" lIns="91358" tIns="45679" rIns="91358" bIns="45679">
            <a:spAutoFit/>
          </a:bodyPr>
          <a:lstStyle/>
          <a:p>
            <a:pPr algn="ctr" eaLnBrk="1" hangingPunct="1"/>
            <a:r>
              <a:rPr lang="en-US" altLang="zh-CN" sz="2400" b="1">
                <a:solidFill>
                  <a:srgbClr val="FFFFFF"/>
                </a:solidFill>
                <a:cs typeface="Arial" pitchFamily="34" charset="0"/>
              </a:rPr>
              <a:t>132</a:t>
            </a:r>
          </a:p>
        </p:txBody>
      </p:sp>
      <p:sp>
        <p:nvSpPr>
          <p:cNvPr id="5" name="TextBox 4"/>
          <p:cNvSpPr txBox="1">
            <a:spLocks noChangeArrowheads="1"/>
          </p:cNvSpPr>
          <p:nvPr/>
        </p:nvSpPr>
        <p:spPr bwMode="auto">
          <a:xfrm>
            <a:off x="168291" y="533400"/>
            <a:ext cx="1338263"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罗马 </a:t>
            </a:r>
            <a:r>
              <a:rPr lang="en-US" altLang="zh-CN" sz="2000" b="1">
                <a:solidFill>
                  <a:srgbClr val="FFFFFF"/>
                </a:solidFill>
                <a:latin typeface="SimSun" pitchFamily="2" charset="-122"/>
                <a:cs typeface="Arial" pitchFamily="34" charset="0"/>
              </a:rPr>
              <a:t>(13)</a:t>
            </a:r>
          </a:p>
        </p:txBody>
      </p:sp>
      <p:sp>
        <p:nvSpPr>
          <p:cNvPr id="6" name="TextBox 5"/>
          <p:cNvSpPr txBox="1">
            <a:spLocks noChangeArrowheads="1"/>
          </p:cNvSpPr>
          <p:nvPr/>
        </p:nvSpPr>
        <p:spPr bwMode="auto">
          <a:xfrm>
            <a:off x="2411413" y="4343402"/>
            <a:ext cx="1593850"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昔兰尼 </a:t>
            </a:r>
            <a:r>
              <a:rPr lang="en-US" altLang="zh-CN" sz="2000" b="1">
                <a:solidFill>
                  <a:srgbClr val="FFFFFF"/>
                </a:solidFill>
                <a:latin typeface="SimSun" pitchFamily="2" charset="-122"/>
                <a:cs typeface="Arial" pitchFamily="34" charset="0"/>
              </a:rPr>
              <a:t>(12)</a:t>
            </a:r>
          </a:p>
        </p:txBody>
      </p:sp>
      <p:sp>
        <p:nvSpPr>
          <p:cNvPr id="7" name="TextBox 6"/>
          <p:cNvSpPr txBox="1">
            <a:spLocks noChangeArrowheads="1"/>
          </p:cNvSpPr>
          <p:nvPr/>
        </p:nvSpPr>
        <p:spPr bwMode="auto">
          <a:xfrm>
            <a:off x="4427538" y="1276350"/>
            <a:ext cx="1465262"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亚细亚 </a:t>
            </a:r>
            <a:r>
              <a:rPr lang="en-US" altLang="zh-CN" sz="2000" b="1">
                <a:solidFill>
                  <a:srgbClr val="FFFFFF"/>
                </a:solidFill>
                <a:latin typeface="SimSun" pitchFamily="2" charset="-122"/>
                <a:cs typeface="Arial" pitchFamily="34" charset="0"/>
              </a:rPr>
              <a:t>(8)</a:t>
            </a:r>
          </a:p>
        </p:txBody>
      </p:sp>
      <p:sp>
        <p:nvSpPr>
          <p:cNvPr id="8" name="TextBox 7"/>
          <p:cNvSpPr txBox="1">
            <a:spLocks noChangeArrowheads="1"/>
          </p:cNvSpPr>
          <p:nvPr/>
        </p:nvSpPr>
        <p:spPr bwMode="auto">
          <a:xfrm>
            <a:off x="5334000" y="1733550"/>
            <a:ext cx="1720850"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弗里及亚 </a:t>
            </a:r>
            <a:r>
              <a:rPr lang="en-US" altLang="zh-CN" sz="2000" b="1">
                <a:solidFill>
                  <a:srgbClr val="FFFFFF"/>
                </a:solidFill>
                <a:latin typeface="SimSun" pitchFamily="2" charset="-122"/>
                <a:cs typeface="Arial" pitchFamily="34" charset="0"/>
              </a:rPr>
              <a:t>(9)</a:t>
            </a:r>
          </a:p>
        </p:txBody>
      </p:sp>
      <p:sp>
        <p:nvSpPr>
          <p:cNvPr id="9" name="TextBox 8"/>
          <p:cNvSpPr txBox="1">
            <a:spLocks noChangeArrowheads="1"/>
          </p:cNvSpPr>
          <p:nvPr/>
        </p:nvSpPr>
        <p:spPr bwMode="auto">
          <a:xfrm>
            <a:off x="5380041" y="2209802"/>
            <a:ext cx="1849437"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旁非利亚 </a:t>
            </a:r>
            <a:r>
              <a:rPr lang="en-US" altLang="zh-CN" sz="2000" b="1">
                <a:solidFill>
                  <a:srgbClr val="FFFFFF"/>
                </a:solidFill>
                <a:latin typeface="SimSun" pitchFamily="2" charset="-122"/>
                <a:cs typeface="Arial" pitchFamily="34" charset="0"/>
              </a:rPr>
              <a:t>(10)</a:t>
            </a:r>
          </a:p>
        </p:txBody>
      </p:sp>
      <p:sp>
        <p:nvSpPr>
          <p:cNvPr id="10" name="TextBox 9"/>
          <p:cNvSpPr txBox="1">
            <a:spLocks noChangeArrowheads="1"/>
          </p:cNvSpPr>
          <p:nvPr/>
        </p:nvSpPr>
        <p:spPr bwMode="auto">
          <a:xfrm>
            <a:off x="6851650" y="1066802"/>
            <a:ext cx="1976438"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卡帕多西亚 </a:t>
            </a:r>
            <a:r>
              <a:rPr lang="en-US" altLang="zh-CN" sz="2000" b="1">
                <a:solidFill>
                  <a:srgbClr val="FFFFFF"/>
                </a:solidFill>
                <a:latin typeface="SimSun" pitchFamily="2" charset="-122"/>
                <a:cs typeface="Arial" pitchFamily="34" charset="0"/>
              </a:rPr>
              <a:t>(6)</a:t>
            </a:r>
          </a:p>
        </p:txBody>
      </p:sp>
      <p:sp>
        <p:nvSpPr>
          <p:cNvPr id="11" name="TextBox 10"/>
          <p:cNvSpPr txBox="1">
            <a:spLocks noChangeArrowheads="1"/>
          </p:cNvSpPr>
          <p:nvPr/>
        </p:nvSpPr>
        <p:spPr bwMode="auto">
          <a:xfrm>
            <a:off x="6335713" y="533400"/>
            <a:ext cx="1465262"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蓬塔斯 </a:t>
            </a:r>
            <a:r>
              <a:rPr lang="en-US" altLang="zh-CN" sz="2000" b="1">
                <a:solidFill>
                  <a:srgbClr val="FFFFFF"/>
                </a:solidFill>
                <a:latin typeface="SimSun" pitchFamily="2" charset="-122"/>
                <a:cs typeface="Arial" pitchFamily="34" charset="0"/>
              </a:rPr>
              <a:t>(7)</a:t>
            </a:r>
          </a:p>
        </p:txBody>
      </p:sp>
      <p:sp>
        <p:nvSpPr>
          <p:cNvPr id="12" name="TextBox 11"/>
          <p:cNvSpPr txBox="1">
            <a:spLocks noChangeArrowheads="1"/>
          </p:cNvSpPr>
          <p:nvPr/>
        </p:nvSpPr>
        <p:spPr bwMode="auto">
          <a:xfrm>
            <a:off x="5068888" y="5334000"/>
            <a:ext cx="1338262"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埃及 </a:t>
            </a:r>
            <a:r>
              <a:rPr lang="en-US" altLang="zh-CN" sz="2000" b="1">
                <a:solidFill>
                  <a:srgbClr val="FFFFFF"/>
                </a:solidFill>
                <a:latin typeface="SimSun" pitchFamily="2" charset="-122"/>
                <a:cs typeface="Arial" pitchFamily="34" charset="0"/>
              </a:rPr>
              <a:t>(11)</a:t>
            </a:r>
          </a:p>
        </p:txBody>
      </p:sp>
      <p:sp>
        <p:nvSpPr>
          <p:cNvPr id="13" name="TextBox 12"/>
          <p:cNvSpPr txBox="1">
            <a:spLocks noChangeArrowheads="1"/>
          </p:cNvSpPr>
          <p:nvPr/>
        </p:nvSpPr>
        <p:spPr bwMode="auto">
          <a:xfrm>
            <a:off x="3149600" y="3048000"/>
            <a:ext cx="1593850"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克里特 </a:t>
            </a:r>
            <a:r>
              <a:rPr lang="en-US" altLang="zh-CN" sz="2000" b="1">
                <a:solidFill>
                  <a:srgbClr val="FFFFFF"/>
                </a:solidFill>
                <a:latin typeface="SimSun" pitchFamily="2" charset="-122"/>
                <a:cs typeface="Arial" pitchFamily="34" charset="0"/>
              </a:rPr>
              <a:t>(14)</a:t>
            </a:r>
          </a:p>
        </p:txBody>
      </p:sp>
      <p:sp>
        <p:nvSpPr>
          <p:cNvPr id="14" name="TextBox 13"/>
          <p:cNvSpPr txBox="1">
            <a:spLocks noChangeArrowheads="1"/>
          </p:cNvSpPr>
          <p:nvPr/>
        </p:nvSpPr>
        <p:spPr bwMode="auto">
          <a:xfrm>
            <a:off x="6434154" y="4600577"/>
            <a:ext cx="1209675"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犹太 </a:t>
            </a:r>
            <a:r>
              <a:rPr lang="en-US" altLang="zh-CN" sz="2000" b="1">
                <a:solidFill>
                  <a:srgbClr val="FFFFFF"/>
                </a:solidFill>
                <a:latin typeface="SimSun" pitchFamily="2" charset="-122"/>
                <a:cs typeface="Arial" pitchFamily="34" charset="0"/>
              </a:rPr>
              <a:t>(5)</a:t>
            </a:r>
          </a:p>
        </p:txBody>
      </p:sp>
      <p:sp>
        <p:nvSpPr>
          <p:cNvPr id="15" name="TextBox 14"/>
          <p:cNvSpPr txBox="1">
            <a:spLocks noChangeArrowheads="1"/>
          </p:cNvSpPr>
          <p:nvPr/>
        </p:nvSpPr>
        <p:spPr bwMode="auto">
          <a:xfrm>
            <a:off x="7497763" y="5800727"/>
            <a:ext cx="1593850"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阿拉伯 </a:t>
            </a:r>
            <a:r>
              <a:rPr lang="en-US" altLang="zh-CN" sz="2000" b="1">
                <a:solidFill>
                  <a:srgbClr val="FFFFFF"/>
                </a:solidFill>
                <a:latin typeface="SimSun" pitchFamily="2" charset="-122"/>
                <a:cs typeface="Arial" pitchFamily="34" charset="0"/>
              </a:rPr>
              <a:t>(15)</a:t>
            </a:r>
          </a:p>
        </p:txBody>
      </p:sp>
      <p:sp>
        <p:nvSpPr>
          <p:cNvPr id="16" name="TextBox 15"/>
          <p:cNvSpPr txBox="1">
            <a:spLocks noChangeArrowheads="1"/>
          </p:cNvSpPr>
          <p:nvPr/>
        </p:nvSpPr>
        <p:spPr bwMode="auto">
          <a:xfrm>
            <a:off x="7864491" y="1981202"/>
            <a:ext cx="1209675"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安息 </a:t>
            </a:r>
            <a:r>
              <a:rPr lang="en-US" altLang="zh-CN" sz="2000" b="1">
                <a:solidFill>
                  <a:srgbClr val="FFFFFF"/>
                </a:solidFill>
                <a:latin typeface="SimSun" pitchFamily="2" charset="-122"/>
                <a:cs typeface="Arial" pitchFamily="34" charset="0"/>
              </a:rPr>
              <a:t>(1)</a:t>
            </a:r>
          </a:p>
        </p:txBody>
      </p:sp>
      <p:sp>
        <p:nvSpPr>
          <p:cNvPr id="17" name="TextBox 16"/>
          <p:cNvSpPr txBox="1">
            <a:spLocks noChangeArrowheads="1"/>
          </p:cNvSpPr>
          <p:nvPr/>
        </p:nvSpPr>
        <p:spPr bwMode="auto">
          <a:xfrm>
            <a:off x="7808913" y="3124202"/>
            <a:ext cx="1465262"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米底亚 </a:t>
            </a:r>
            <a:r>
              <a:rPr lang="en-US" altLang="zh-CN" sz="2000" b="1">
                <a:solidFill>
                  <a:srgbClr val="FFFFFF"/>
                </a:solidFill>
                <a:latin typeface="SimSun" pitchFamily="2" charset="-122"/>
                <a:cs typeface="Arial" pitchFamily="34" charset="0"/>
              </a:rPr>
              <a:t>(2)</a:t>
            </a:r>
          </a:p>
        </p:txBody>
      </p:sp>
      <p:sp>
        <p:nvSpPr>
          <p:cNvPr id="18" name="TextBox 17"/>
          <p:cNvSpPr txBox="1">
            <a:spLocks noChangeArrowheads="1"/>
          </p:cNvSpPr>
          <p:nvPr/>
        </p:nvSpPr>
        <p:spPr bwMode="auto">
          <a:xfrm>
            <a:off x="7993079" y="3581402"/>
            <a:ext cx="1209675"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埃兰 </a:t>
            </a:r>
            <a:r>
              <a:rPr lang="en-US" altLang="zh-CN" sz="2000" b="1">
                <a:solidFill>
                  <a:srgbClr val="FFFFFF"/>
                </a:solidFill>
                <a:latin typeface="SimSun" pitchFamily="2" charset="-122"/>
                <a:cs typeface="Arial" pitchFamily="34" charset="0"/>
              </a:rPr>
              <a:t>(3)</a:t>
            </a:r>
          </a:p>
        </p:txBody>
      </p:sp>
      <p:sp>
        <p:nvSpPr>
          <p:cNvPr id="19" name="TextBox 18"/>
          <p:cNvSpPr txBox="1">
            <a:spLocks noChangeArrowheads="1"/>
          </p:cNvSpPr>
          <p:nvPr/>
        </p:nvSpPr>
        <p:spPr bwMode="auto">
          <a:xfrm>
            <a:off x="6969127" y="2590800"/>
            <a:ext cx="2232025"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美索不达米亚 </a:t>
            </a:r>
            <a:r>
              <a:rPr lang="en-US" altLang="zh-CN" sz="2000" b="1">
                <a:solidFill>
                  <a:srgbClr val="FFFFFF"/>
                </a:solidFill>
                <a:latin typeface="SimSun" pitchFamily="2" charset="-122"/>
                <a:cs typeface="Arial" pitchFamily="34" charset="0"/>
              </a:rPr>
              <a:t>(4)</a:t>
            </a:r>
          </a:p>
        </p:txBody>
      </p:sp>
      <p:sp>
        <p:nvSpPr>
          <p:cNvPr id="177171" name="TextBox 20"/>
          <p:cNvSpPr txBox="1">
            <a:spLocks noChangeArrowheads="1"/>
          </p:cNvSpPr>
          <p:nvPr/>
        </p:nvSpPr>
        <p:spPr bwMode="auto">
          <a:xfrm>
            <a:off x="174940" y="4849817"/>
            <a:ext cx="2518748" cy="369249"/>
          </a:xfrm>
          <a:prstGeom prst="rect">
            <a:avLst/>
          </a:prstGeom>
          <a:solidFill>
            <a:srgbClr val="336600">
              <a:alpha val="39999"/>
            </a:srgbClr>
          </a:solidFill>
          <a:ln w="9525">
            <a:noFill/>
            <a:miter lim="800000"/>
            <a:headEnd/>
            <a:tailEnd/>
          </a:ln>
        </p:spPr>
        <p:txBody>
          <a:bodyPr wrap="none" lIns="91358" tIns="45679" rIns="91358" bIns="45679">
            <a:spAutoFit/>
          </a:bodyPr>
          <a:lstStyle/>
          <a:p>
            <a:pPr algn="ctr" eaLnBrk="1" hangingPunct="1"/>
            <a:r>
              <a:rPr lang="zh-CN" altLang="en-US" b="1">
                <a:solidFill>
                  <a:srgbClr val="CCFF66"/>
                </a:solidFill>
                <a:cs typeface="Arial" pitchFamily="34" charset="0"/>
              </a:rPr>
              <a:t>亚细亚</a:t>
            </a:r>
            <a:r>
              <a:rPr lang="en-US" altLang="zh-CN" b="1">
                <a:solidFill>
                  <a:srgbClr val="CCFF66"/>
                </a:solidFill>
                <a:cs typeface="Arial" pitchFamily="34" charset="0"/>
              </a:rPr>
              <a:t>––</a:t>
            </a:r>
            <a:r>
              <a:rPr lang="zh-CN" altLang="en-US" b="1">
                <a:solidFill>
                  <a:srgbClr val="CCFF66"/>
                </a:solidFill>
                <a:cs typeface="Arial" pitchFamily="34" charset="0"/>
              </a:rPr>
              <a:t>罗马帝国的省</a:t>
            </a:r>
            <a:endParaRPr lang="en-US" altLang="zh-CN" b="1">
              <a:solidFill>
                <a:srgbClr val="CCFF66"/>
              </a:solidFill>
              <a:cs typeface="Arial" pitchFamily="34" charset="0"/>
            </a:endParaRPr>
          </a:p>
        </p:txBody>
      </p:sp>
      <p:sp>
        <p:nvSpPr>
          <p:cNvPr id="177172" name="TextBox 21"/>
          <p:cNvSpPr txBox="1">
            <a:spLocks noChangeArrowheads="1"/>
          </p:cNvSpPr>
          <p:nvPr/>
        </p:nvSpPr>
        <p:spPr bwMode="auto">
          <a:xfrm>
            <a:off x="178117" y="5126042"/>
            <a:ext cx="2518748" cy="369249"/>
          </a:xfrm>
          <a:prstGeom prst="rect">
            <a:avLst/>
          </a:prstGeom>
          <a:solidFill>
            <a:srgbClr val="336600">
              <a:alpha val="39999"/>
            </a:srgbClr>
          </a:solidFill>
          <a:ln w="9525">
            <a:noFill/>
            <a:miter lim="800000"/>
            <a:headEnd/>
            <a:tailEnd/>
          </a:ln>
        </p:spPr>
        <p:txBody>
          <a:bodyPr wrap="none" lIns="91358" tIns="45679" rIns="91358" bIns="45679">
            <a:spAutoFit/>
          </a:bodyPr>
          <a:lstStyle/>
          <a:p>
            <a:pPr algn="ctr" eaLnBrk="1" hangingPunct="1"/>
            <a:r>
              <a:rPr lang="zh-CN" altLang="en-US" b="1">
                <a:solidFill>
                  <a:srgbClr val="CCFF66"/>
                </a:solidFill>
                <a:cs typeface="Arial" pitchFamily="34" charset="0"/>
              </a:rPr>
              <a:t>米底亚</a:t>
            </a:r>
            <a:r>
              <a:rPr lang="en-US" altLang="zh-CN" b="1">
                <a:solidFill>
                  <a:srgbClr val="CCFF66"/>
                </a:solidFill>
                <a:cs typeface="Arial" pitchFamily="34" charset="0"/>
              </a:rPr>
              <a:t>––</a:t>
            </a:r>
            <a:r>
              <a:rPr lang="zh-CN" altLang="en-US" b="1">
                <a:solidFill>
                  <a:srgbClr val="CCFF66"/>
                </a:solidFill>
                <a:cs typeface="Arial" pitchFamily="34" charset="0"/>
              </a:rPr>
              <a:t>安息帝国的省</a:t>
            </a:r>
            <a:endParaRPr lang="en-US" altLang="zh-CN" b="1">
              <a:solidFill>
                <a:srgbClr val="CCFF66"/>
              </a:solidFill>
              <a:cs typeface="Arial" pitchFamily="34" charset="0"/>
            </a:endParaRPr>
          </a:p>
        </p:txBody>
      </p:sp>
      <p:sp>
        <p:nvSpPr>
          <p:cNvPr id="177173" name="TextBox 22"/>
          <p:cNvSpPr txBox="1">
            <a:spLocks noChangeArrowheads="1"/>
          </p:cNvSpPr>
          <p:nvPr/>
        </p:nvSpPr>
        <p:spPr bwMode="auto">
          <a:xfrm>
            <a:off x="163855" y="5402269"/>
            <a:ext cx="1364586" cy="369249"/>
          </a:xfrm>
          <a:prstGeom prst="rect">
            <a:avLst/>
          </a:prstGeom>
          <a:solidFill>
            <a:srgbClr val="336600">
              <a:alpha val="39999"/>
            </a:srgbClr>
          </a:solidFill>
          <a:ln w="9525">
            <a:noFill/>
            <a:miter lim="800000"/>
            <a:headEnd/>
            <a:tailEnd/>
          </a:ln>
        </p:spPr>
        <p:txBody>
          <a:bodyPr wrap="none" lIns="91358" tIns="45679" rIns="91358" bIns="45679">
            <a:spAutoFit/>
          </a:bodyPr>
          <a:lstStyle/>
          <a:p>
            <a:pPr algn="ctr" eaLnBrk="1" hangingPunct="1"/>
            <a:r>
              <a:rPr lang="zh-CN" altLang="en-US" b="1">
                <a:solidFill>
                  <a:srgbClr val="CCFF66"/>
                </a:solidFill>
                <a:cs typeface="Arial" pitchFamily="34" charset="0"/>
              </a:rPr>
              <a:t>罗马</a:t>
            </a:r>
            <a:r>
              <a:rPr lang="en-US" altLang="zh-CN" b="1">
                <a:solidFill>
                  <a:srgbClr val="CCFF66"/>
                </a:solidFill>
                <a:cs typeface="Arial" pitchFamily="34" charset="0"/>
              </a:rPr>
              <a:t>––</a:t>
            </a:r>
            <a:r>
              <a:rPr lang="zh-CN" altLang="en-US" b="1">
                <a:solidFill>
                  <a:srgbClr val="CCFF66"/>
                </a:solidFill>
                <a:cs typeface="Arial" pitchFamily="34" charset="0"/>
              </a:rPr>
              <a:t>城市</a:t>
            </a:r>
            <a:endParaRPr lang="en-US" altLang="zh-CN" b="1">
              <a:solidFill>
                <a:srgbClr val="CCFF66"/>
              </a:solidFill>
              <a:cs typeface="Arial" pitchFamily="34" charset="0"/>
            </a:endParaRPr>
          </a:p>
        </p:txBody>
      </p:sp>
      <p:sp>
        <p:nvSpPr>
          <p:cNvPr id="177174" name="TextBox 23"/>
          <p:cNvSpPr txBox="1">
            <a:spLocks noChangeArrowheads="1"/>
          </p:cNvSpPr>
          <p:nvPr/>
        </p:nvSpPr>
        <p:spPr bwMode="auto">
          <a:xfrm>
            <a:off x="157181" y="5678492"/>
            <a:ext cx="1595418" cy="369249"/>
          </a:xfrm>
          <a:prstGeom prst="rect">
            <a:avLst/>
          </a:prstGeom>
          <a:solidFill>
            <a:srgbClr val="336600">
              <a:alpha val="39999"/>
            </a:srgbClr>
          </a:solidFill>
          <a:ln w="9525">
            <a:noFill/>
            <a:miter lim="800000"/>
            <a:headEnd/>
            <a:tailEnd/>
          </a:ln>
        </p:spPr>
        <p:txBody>
          <a:bodyPr wrap="none" lIns="91358" tIns="45679" rIns="91358" bIns="45679">
            <a:spAutoFit/>
          </a:bodyPr>
          <a:lstStyle/>
          <a:p>
            <a:pPr algn="ctr" eaLnBrk="1" hangingPunct="1"/>
            <a:r>
              <a:rPr lang="zh-CN" altLang="en-US" b="1">
                <a:solidFill>
                  <a:srgbClr val="CCFF66"/>
                </a:solidFill>
                <a:cs typeface="Arial" pitchFamily="34" charset="0"/>
              </a:rPr>
              <a:t>克里特</a:t>
            </a:r>
            <a:r>
              <a:rPr lang="en-US" altLang="zh-CN" b="1">
                <a:solidFill>
                  <a:srgbClr val="CCFF66"/>
                </a:solidFill>
                <a:cs typeface="Arial" pitchFamily="34" charset="0"/>
              </a:rPr>
              <a:t>––</a:t>
            </a:r>
            <a:r>
              <a:rPr lang="zh-CN" altLang="en-US" b="1">
                <a:solidFill>
                  <a:srgbClr val="CCFF66"/>
                </a:solidFill>
                <a:cs typeface="Arial" pitchFamily="34" charset="0"/>
              </a:rPr>
              <a:t>岛屿</a:t>
            </a:r>
            <a:endParaRPr lang="en-US" altLang="zh-CN" b="1">
              <a:solidFill>
                <a:srgbClr val="CCFF66"/>
              </a:solidFill>
              <a:cs typeface="Arial" pitchFamily="34" charset="0"/>
            </a:endParaRPr>
          </a:p>
        </p:txBody>
      </p:sp>
      <p:sp>
        <p:nvSpPr>
          <p:cNvPr id="25" name="TextBox 24"/>
          <p:cNvSpPr txBox="1"/>
          <p:nvPr/>
        </p:nvSpPr>
        <p:spPr>
          <a:xfrm>
            <a:off x="53915" y="6188091"/>
            <a:ext cx="571625" cy="307958"/>
          </a:xfrm>
          <a:prstGeom prst="rect">
            <a:avLst/>
          </a:prstGeom>
          <a:grpFill/>
        </p:spPr>
        <p:txBody>
          <a:bodyPr wrap="none" lIns="91358" tIns="45679" rIns="91358" bIns="45679">
            <a:spAutoFit/>
          </a:bodyPr>
          <a:lstStyle>
            <a:defPPr>
              <a:defRPr lang="zh-CN"/>
            </a:defPPr>
            <a:lvl1pPr algn="ctr" eaLnBrk="1" hangingPunct="1">
              <a:defRPr sz="1050" b="1">
                <a:solidFill>
                  <a:srgbClr val="FFFFFF"/>
                </a:solidFill>
                <a:effectLst>
                  <a:outerShdw blurRad="38100" dist="38100" dir="2700000" algn="tl">
                    <a:srgbClr val="000000">
                      <a:alpha val="43137"/>
                    </a:srgbClr>
                  </a:outerShdw>
                </a:effectLst>
                <a:latin typeface="+mn-lt"/>
                <a:ea typeface="+mn-ea"/>
                <a:cs typeface="Arial"/>
              </a:defRPr>
            </a:lvl1pPr>
          </a:lstStyle>
          <a:p>
            <a:pPr>
              <a:defRPr/>
            </a:pPr>
            <a:r>
              <a:rPr lang="zh-CN" altLang="en-US" sz="1400" dirty="0"/>
              <a:t>英里</a:t>
            </a:r>
          </a:p>
        </p:txBody>
      </p:sp>
      <p:sp>
        <p:nvSpPr>
          <p:cNvPr id="26" name="TextBox 25"/>
          <p:cNvSpPr txBox="1"/>
          <p:nvPr/>
        </p:nvSpPr>
        <p:spPr>
          <a:xfrm>
            <a:off x="38039" y="6469079"/>
            <a:ext cx="571625" cy="307958"/>
          </a:xfrm>
          <a:prstGeom prst="rect">
            <a:avLst/>
          </a:prstGeom>
          <a:noFill/>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defRPr/>
            </a:pPr>
            <a:r>
              <a:rPr lang="zh-CN" altLang="en-US" sz="1400" b="1" dirty="0">
                <a:solidFill>
                  <a:srgbClr val="FFFFFF"/>
                </a:solidFill>
                <a:effectLst>
                  <a:outerShdw blurRad="38100" dist="38100" dir="2700000" algn="tl">
                    <a:srgbClr val="000000">
                      <a:alpha val="43137"/>
                    </a:srgbClr>
                  </a:outerShdw>
                </a:effectLst>
                <a:latin typeface="+mn-lt"/>
                <a:ea typeface="+mn-ea"/>
                <a:cs typeface="Arial"/>
              </a:rPr>
              <a:t>公里</a:t>
            </a:r>
            <a:endParaRPr lang="en-US" altLang="zh-CN" sz="1400" b="1" dirty="0">
              <a:solidFill>
                <a:srgbClr val="FFFFFF"/>
              </a:solidFill>
              <a:effectLst>
                <a:outerShdw blurRad="38100" dist="38100" dir="2700000" algn="tl">
                  <a:srgbClr val="000000">
                    <a:alpha val="43137"/>
                  </a:srgbClr>
                </a:outerShdw>
              </a:effectLst>
              <a:latin typeface="+mn-lt"/>
              <a:ea typeface="+mn-ea"/>
              <a:cs typeface="Arial"/>
            </a:endParaRPr>
          </a:p>
        </p:txBody>
      </p:sp>
      <p:cxnSp>
        <p:nvCxnSpPr>
          <p:cNvPr id="177177" name="Straight Connector 27"/>
          <p:cNvCxnSpPr>
            <a:cxnSpLocks noChangeShapeType="1"/>
          </p:cNvCxnSpPr>
          <p:nvPr/>
        </p:nvCxnSpPr>
        <p:spPr bwMode="auto">
          <a:xfrm>
            <a:off x="660400" y="6492875"/>
            <a:ext cx="3200400" cy="1588"/>
          </a:xfrm>
          <a:prstGeom prst="line">
            <a:avLst/>
          </a:prstGeom>
          <a:noFill/>
          <a:ln w="12700" cap="sq">
            <a:solidFill>
              <a:srgbClr val="FFFFFF"/>
            </a:solidFill>
            <a:round/>
            <a:headEnd type="none" w="sm" len="sm"/>
            <a:tailEnd type="none" w="sm" len="sm"/>
          </a:ln>
        </p:spPr>
      </p:cxnSp>
      <p:grpSp>
        <p:nvGrpSpPr>
          <p:cNvPr id="2" name="Group 31"/>
          <p:cNvGrpSpPr/>
          <p:nvPr/>
        </p:nvGrpSpPr>
        <p:grpSpPr>
          <a:xfrm>
            <a:off x="1087571" y="6188273"/>
            <a:ext cx="415893" cy="305594"/>
            <a:chOff x="1221266" y="5715000"/>
            <a:chExt cx="415893" cy="305594"/>
          </a:xfrm>
          <a:noFill/>
        </p:grpSpPr>
        <p:cxnSp>
          <p:nvCxnSpPr>
            <p:cNvPr id="30" name="Straight Connector 2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1" name="TextBox 30"/>
            <p:cNvSpPr txBox="1"/>
            <p:nvPr/>
          </p:nvSpPr>
          <p:spPr>
            <a:xfrm>
              <a:off x="1221266" y="5715000"/>
              <a:ext cx="415893"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200</a:t>
              </a:r>
            </a:p>
          </p:txBody>
        </p:sp>
      </p:grpSp>
      <p:grpSp>
        <p:nvGrpSpPr>
          <p:cNvPr id="3" name="Group 32"/>
          <p:cNvGrpSpPr/>
          <p:nvPr/>
        </p:nvGrpSpPr>
        <p:grpSpPr>
          <a:xfrm>
            <a:off x="1688054" y="6188273"/>
            <a:ext cx="434158" cy="305594"/>
            <a:chOff x="1212136" y="5715000"/>
            <a:chExt cx="434158" cy="305594"/>
          </a:xfrm>
          <a:noFill/>
        </p:grpSpPr>
        <p:cxnSp>
          <p:nvCxnSpPr>
            <p:cNvPr id="34" name="Straight Connector 33"/>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5" name="TextBox 34"/>
            <p:cNvSpPr txBox="1"/>
            <p:nvPr/>
          </p:nvSpPr>
          <p:spPr>
            <a:xfrm>
              <a:off x="1212136" y="5715000"/>
              <a:ext cx="434158"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400</a:t>
              </a:r>
            </a:p>
          </p:txBody>
        </p:sp>
      </p:grpSp>
      <p:grpSp>
        <p:nvGrpSpPr>
          <p:cNvPr id="4" name="Group 35"/>
          <p:cNvGrpSpPr/>
          <p:nvPr/>
        </p:nvGrpSpPr>
        <p:grpSpPr>
          <a:xfrm>
            <a:off x="2339468" y="6188273"/>
            <a:ext cx="424847" cy="305594"/>
            <a:chOff x="1216791" y="5715000"/>
            <a:chExt cx="424847" cy="305594"/>
          </a:xfrm>
          <a:noFill/>
        </p:grpSpPr>
        <p:cxnSp>
          <p:nvCxnSpPr>
            <p:cNvPr id="37" name="Straight Connector 36"/>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8" name="TextBox 37"/>
            <p:cNvSpPr txBox="1"/>
            <p:nvPr/>
          </p:nvSpPr>
          <p:spPr>
            <a:xfrm>
              <a:off x="1216791" y="5715000"/>
              <a:ext cx="424847"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600</a:t>
              </a:r>
            </a:p>
          </p:txBody>
        </p:sp>
      </p:grpSp>
      <p:grpSp>
        <p:nvGrpSpPr>
          <p:cNvPr id="20" name="Group 38"/>
          <p:cNvGrpSpPr/>
          <p:nvPr/>
        </p:nvGrpSpPr>
        <p:grpSpPr>
          <a:xfrm>
            <a:off x="3600665" y="6188273"/>
            <a:ext cx="493257" cy="305594"/>
            <a:chOff x="1182585" y="5715000"/>
            <a:chExt cx="493257" cy="305594"/>
          </a:xfrm>
          <a:noFill/>
        </p:grpSpPr>
        <p:cxnSp>
          <p:nvCxnSpPr>
            <p:cNvPr id="40" name="Straight Connector 3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1" name="TextBox 40"/>
            <p:cNvSpPr txBox="1"/>
            <p:nvPr/>
          </p:nvSpPr>
          <p:spPr>
            <a:xfrm>
              <a:off x="1182585" y="5715000"/>
              <a:ext cx="493257"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1000</a:t>
              </a:r>
            </a:p>
          </p:txBody>
        </p:sp>
      </p:grpSp>
      <p:grpSp>
        <p:nvGrpSpPr>
          <p:cNvPr id="21" name="Group 41"/>
          <p:cNvGrpSpPr/>
          <p:nvPr/>
        </p:nvGrpSpPr>
        <p:grpSpPr>
          <a:xfrm>
            <a:off x="2989061" y="6188273"/>
            <a:ext cx="422919" cy="305594"/>
            <a:chOff x="1217755" y="5715000"/>
            <a:chExt cx="422919" cy="305594"/>
          </a:xfrm>
          <a:noFill/>
        </p:grpSpPr>
        <p:cxnSp>
          <p:nvCxnSpPr>
            <p:cNvPr id="43" name="Straight Connector 42"/>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4" name="TextBox 43"/>
            <p:cNvSpPr txBox="1"/>
            <p:nvPr/>
          </p:nvSpPr>
          <p:spPr>
            <a:xfrm>
              <a:off x="1217755" y="5715000"/>
              <a:ext cx="422919"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800</a:t>
              </a:r>
            </a:p>
          </p:txBody>
        </p:sp>
      </p:grpSp>
      <p:sp>
        <p:nvSpPr>
          <p:cNvPr id="48" name="TextBox 47"/>
          <p:cNvSpPr txBox="1"/>
          <p:nvPr/>
        </p:nvSpPr>
        <p:spPr>
          <a:xfrm>
            <a:off x="551526" y="6188081"/>
            <a:ext cx="262215" cy="253833"/>
          </a:xfrm>
          <a:prstGeom prst="rect">
            <a:avLst/>
          </a:prstGeom>
          <a:grpFill/>
        </p:spPr>
        <p:txBody>
          <a:bodyPr wrap="none" lIns="91358" tIns="45679" rIns="91358" bIns="45679">
            <a:spAutoFit/>
          </a:bodyPr>
          <a:lstStyle>
            <a:defPPr>
              <a:defRPr lang="zh-CN"/>
            </a:defPPr>
            <a:lvl1pPr algn="ctr" eaLnBrk="1" hangingPunct="1">
              <a:defRPr sz="1050" b="1">
                <a:solidFill>
                  <a:srgbClr val="FFFFFF"/>
                </a:solidFill>
                <a:effectLst>
                  <a:outerShdw blurRad="38100" dist="38100" dir="2700000" algn="tl">
                    <a:srgbClr val="000000">
                      <a:alpha val="43137"/>
                    </a:srgbClr>
                  </a:outerShdw>
                </a:effectLst>
                <a:latin typeface="+mn-lt"/>
                <a:ea typeface="+mn-ea"/>
                <a:cs typeface="Arial"/>
              </a:defRPr>
            </a:lvl1pPr>
          </a:lstStyle>
          <a:p>
            <a:pPr>
              <a:defRPr/>
            </a:pPr>
            <a:r>
              <a:rPr lang="en-US" altLang="zh-CN" dirty="0"/>
              <a:t>0</a:t>
            </a:r>
          </a:p>
        </p:txBody>
      </p:sp>
      <p:sp>
        <p:nvSpPr>
          <p:cNvPr id="49" name="TextBox 48"/>
          <p:cNvSpPr txBox="1"/>
          <p:nvPr/>
        </p:nvSpPr>
        <p:spPr>
          <a:xfrm>
            <a:off x="546762" y="6546857"/>
            <a:ext cx="262215" cy="253833"/>
          </a:xfrm>
          <a:prstGeom prst="rect">
            <a:avLst/>
          </a:prstGeom>
          <a:grpFill/>
        </p:spPr>
        <p:txBody>
          <a:bodyPr wrap="none" lIns="91358" tIns="45679" rIns="91358" bIns="45679">
            <a:spAutoFit/>
          </a:bodyPr>
          <a:lstStyle>
            <a:defPPr>
              <a:defRPr lang="zh-CN"/>
            </a:defPPr>
            <a:lvl1pPr algn="ctr" eaLnBrk="1" hangingPunct="1">
              <a:defRPr sz="1050" b="1">
                <a:solidFill>
                  <a:srgbClr val="FFFFFF"/>
                </a:solidFill>
                <a:effectLst>
                  <a:outerShdw blurRad="38100" dist="38100" dir="2700000" algn="tl">
                    <a:srgbClr val="000000">
                      <a:alpha val="43137"/>
                    </a:srgbClr>
                  </a:outerShdw>
                </a:effectLst>
                <a:latin typeface="+mn-lt"/>
                <a:ea typeface="+mn-ea"/>
                <a:cs typeface="Arial"/>
              </a:defRPr>
            </a:lvl1pPr>
          </a:lstStyle>
          <a:p>
            <a:pPr>
              <a:defRPr/>
            </a:pPr>
            <a:r>
              <a:rPr lang="en-US" altLang="zh-CN" dirty="0"/>
              <a:t>0</a:t>
            </a:r>
          </a:p>
        </p:txBody>
      </p:sp>
      <p:grpSp>
        <p:nvGrpSpPr>
          <p:cNvPr id="22" name="Group 51"/>
          <p:cNvGrpSpPr/>
          <p:nvPr/>
        </p:nvGrpSpPr>
        <p:grpSpPr>
          <a:xfrm>
            <a:off x="1033701" y="6496112"/>
            <a:ext cx="424722" cy="312494"/>
            <a:chOff x="1167397" y="6023571"/>
            <a:chExt cx="424722" cy="312494"/>
          </a:xfrm>
          <a:noFill/>
        </p:grpSpPr>
        <p:sp>
          <p:nvSpPr>
            <p:cNvPr id="50" name="TextBox 49"/>
            <p:cNvSpPr txBox="1"/>
            <p:nvPr/>
          </p:nvSpPr>
          <p:spPr>
            <a:xfrm>
              <a:off x="1167397" y="6074455"/>
              <a:ext cx="424722"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300</a:t>
              </a:r>
            </a:p>
          </p:txBody>
        </p:sp>
        <p:cxnSp>
          <p:nvCxnSpPr>
            <p:cNvPr id="51" name="Straight Connector 50"/>
            <p:cNvCxnSpPr/>
            <p:nvPr/>
          </p:nvCxnSpPr>
          <p:spPr bwMode="auto">
            <a:xfrm rot="5400000">
              <a:off x="1341658" y="6060877"/>
              <a:ext cx="76200" cy="1588"/>
            </a:xfrm>
            <a:prstGeom prst="line">
              <a:avLst/>
            </a:prstGeom>
            <a:grpFill/>
            <a:ln w="12700" cap="sq" cmpd="sng" algn="ctr">
              <a:solidFill>
                <a:srgbClr val="FFFFFF"/>
              </a:solidFill>
              <a:prstDash val="solid"/>
              <a:round/>
              <a:headEnd type="none" w="sm" len="sm"/>
              <a:tailEnd type="none" w="sm" len="sm"/>
            </a:ln>
            <a:effectLst/>
          </p:spPr>
        </p:cxnSp>
      </p:grpSp>
      <p:sp>
        <p:nvSpPr>
          <p:cNvPr id="53" name="TextBox 52"/>
          <p:cNvSpPr txBox="1">
            <a:spLocks noChangeArrowheads="1"/>
          </p:cNvSpPr>
          <p:nvPr/>
        </p:nvSpPr>
        <p:spPr bwMode="auto">
          <a:xfrm>
            <a:off x="1634215" y="6546865"/>
            <a:ext cx="379646" cy="246217"/>
          </a:xfrm>
          <a:prstGeom prst="rect">
            <a:avLst/>
          </a:prstGeom>
          <a:noFill/>
          <a:ln w="9525">
            <a:noFill/>
            <a:miter lim="800000"/>
            <a:headEnd/>
            <a:tailEnd/>
          </a:ln>
          <a:effectLst>
            <a:outerShdw dist="38100" dir="2700000" rotWithShape="0">
              <a:srgbClr val="808080">
                <a:alpha val="42999"/>
              </a:srgbClr>
            </a:outerShdw>
          </a:effectLst>
        </p:spPr>
        <p:txBody>
          <a:bodyPr wrap="none" lIns="91358" tIns="45679" rIns="91358" bIns="45679">
            <a:spAutoFit/>
          </a:bodyPr>
          <a:lstStyle/>
          <a:p>
            <a:pPr algn="ctr" eaLnBrk="1" hangingPunct="1"/>
            <a:r>
              <a:rPr lang="en-US" altLang="zh-CN" sz="1000" b="1">
                <a:solidFill>
                  <a:srgbClr val="FFFFFF"/>
                </a:solidFill>
                <a:effectLst>
                  <a:outerShdw blurRad="38100" dist="38100" dir="2700000" algn="tl">
                    <a:srgbClr val="C0C0C0"/>
                  </a:outerShdw>
                </a:effectLst>
                <a:latin typeface="Calibri" pitchFamily="34" charset="0"/>
                <a:cs typeface="Arial" pitchFamily="34" charset="0"/>
              </a:rPr>
              <a:t>600</a:t>
            </a:r>
          </a:p>
        </p:txBody>
      </p:sp>
      <p:cxnSp>
        <p:nvCxnSpPr>
          <p:cNvPr id="177187" name="Straight Connector 53"/>
          <p:cNvCxnSpPr>
            <a:cxnSpLocks noChangeShapeType="1"/>
          </p:cNvCxnSpPr>
          <p:nvPr/>
        </p:nvCxnSpPr>
        <p:spPr bwMode="auto">
          <a:xfrm rot="5400000">
            <a:off x="1804194" y="6533357"/>
            <a:ext cx="76200" cy="1588"/>
          </a:xfrm>
          <a:prstGeom prst="line">
            <a:avLst/>
          </a:prstGeom>
          <a:noFill/>
          <a:ln w="12700" cap="sq">
            <a:solidFill>
              <a:srgbClr val="FFFFFF"/>
            </a:solidFill>
            <a:round/>
            <a:headEnd type="none" w="sm" len="sm"/>
            <a:tailEnd type="none" w="sm" len="sm"/>
          </a:ln>
        </p:spPr>
      </p:cxnSp>
      <p:sp>
        <p:nvSpPr>
          <p:cNvPr id="55" name="TextBox 54"/>
          <p:cNvSpPr txBox="1">
            <a:spLocks noChangeArrowheads="1"/>
          </p:cNvSpPr>
          <p:nvPr/>
        </p:nvSpPr>
        <p:spPr bwMode="auto">
          <a:xfrm>
            <a:off x="2243816" y="6546865"/>
            <a:ext cx="379646" cy="246217"/>
          </a:xfrm>
          <a:prstGeom prst="rect">
            <a:avLst/>
          </a:prstGeom>
          <a:noFill/>
          <a:ln w="9525">
            <a:noFill/>
            <a:miter lim="800000"/>
            <a:headEnd/>
            <a:tailEnd/>
          </a:ln>
          <a:effectLst>
            <a:outerShdw dist="38100" dir="2700000" rotWithShape="0">
              <a:srgbClr val="808080">
                <a:alpha val="42999"/>
              </a:srgbClr>
            </a:outerShdw>
          </a:effectLst>
        </p:spPr>
        <p:txBody>
          <a:bodyPr wrap="none" lIns="91358" tIns="45679" rIns="91358" bIns="45679">
            <a:spAutoFit/>
          </a:bodyPr>
          <a:lstStyle/>
          <a:p>
            <a:pPr algn="ctr" eaLnBrk="1" hangingPunct="1"/>
            <a:r>
              <a:rPr lang="en-US" altLang="zh-CN" sz="1000" b="1">
                <a:solidFill>
                  <a:srgbClr val="FFFFFF"/>
                </a:solidFill>
                <a:effectLst>
                  <a:outerShdw blurRad="38100" dist="38100" dir="2700000" algn="tl">
                    <a:srgbClr val="C0C0C0"/>
                  </a:outerShdw>
                </a:effectLst>
                <a:latin typeface="Calibri" pitchFamily="34" charset="0"/>
                <a:cs typeface="Arial" pitchFamily="34" charset="0"/>
              </a:rPr>
              <a:t>900</a:t>
            </a:r>
          </a:p>
        </p:txBody>
      </p:sp>
      <p:cxnSp>
        <p:nvCxnSpPr>
          <p:cNvPr id="177189" name="Straight Connector 55"/>
          <p:cNvCxnSpPr>
            <a:cxnSpLocks noChangeShapeType="1"/>
          </p:cNvCxnSpPr>
          <p:nvPr/>
        </p:nvCxnSpPr>
        <p:spPr bwMode="auto">
          <a:xfrm rot="5400000">
            <a:off x="2413795" y="6533357"/>
            <a:ext cx="76200" cy="1588"/>
          </a:xfrm>
          <a:prstGeom prst="line">
            <a:avLst/>
          </a:prstGeom>
          <a:noFill/>
          <a:ln w="12700" cap="sq">
            <a:solidFill>
              <a:srgbClr val="FFFFFF"/>
            </a:solidFill>
            <a:round/>
            <a:headEnd type="none" w="sm" len="sm"/>
            <a:tailEnd type="none" w="sm" len="sm"/>
          </a:ln>
        </p:spPr>
      </p:cxnSp>
      <p:sp>
        <p:nvSpPr>
          <p:cNvPr id="57" name="TextBox 56"/>
          <p:cNvSpPr txBox="1">
            <a:spLocks noChangeArrowheads="1"/>
          </p:cNvSpPr>
          <p:nvPr/>
        </p:nvSpPr>
        <p:spPr bwMode="auto">
          <a:xfrm>
            <a:off x="2790769" y="6546865"/>
            <a:ext cx="444643" cy="246217"/>
          </a:xfrm>
          <a:prstGeom prst="rect">
            <a:avLst/>
          </a:prstGeom>
          <a:noFill/>
          <a:ln w="9525">
            <a:noFill/>
            <a:miter lim="800000"/>
            <a:headEnd/>
            <a:tailEnd/>
          </a:ln>
          <a:effectLst>
            <a:outerShdw dist="38100" dir="2700000" rotWithShape="0">
              <a:srgbClr val="808080">
                <a:alpha val="42999"/>
              </a:srgbClr>
            </a:outerShdw>
          </a:effectLst>
        </p:spPr>
        <p:txBody>
          <a:bodyPr wrap="none" lIns="91358" tIns="45679" rIns="91358" bIns="45679">
            <a:spAutoFit/>
          </a:bodyPr>
          <a:lstStyle/>
          <a:p>
            <a:pPr algn="ctr" eaLnBrk="1" hangingPunct="1"/>
            <a:r>
              <a:rPr lang="en-US" altLang="zh-CN" sz="1000" b="1">
                <a:solidFill>
                  <a:srgbClr val="FFFFFF"/>
                </a:solidFill>
                <a:effectLst>
                  <a:outerShdw blurRad="38100" dist="38100" dir="2700000" algn="tl">
                    <a:srgbClr val="C0C0C0"/>
                  </a:outerShdw>
                </a:effectLst>
                <a:latin typeface="Calibri" pitchFamily="34" charset="0"/>
                <a:cs typeface="Arial" pitchFamily="34" charset="0"/>
              </a:rPr>
              <a:t>1200</a:t>
            </a:r>
          </a:p>
        </p:txBody>
      </p:sp>
      <p:cxnSp>
        <p:nvCxnSpPr>
          <p:cNvPr id="177191" name="Straight Connector 57"/>
          <p:cNvCxnSpPr>
            <a:cxnSpLocks noChangeShapeType="1"/>
          </p:cNvCxnSpPr>
          <p:nvPr/>
        </p:nvCxnSpPr>
        <p:spPr bwMode="auto">
          <a:xfrm rot="5400000">
            <a:off x="2996408" y="6533372"/>
            <a:ext cx="76200" cy="1587"/>
          </a:xfrm>
          <a:prstGeom prst="line">
            <a:avLst/>
          </a:prstGeom>
          <a:noFill/>
          <a:ln w="12700" cap="sq">
            <a:solidFill>
              <a:srgbClr val="FFFFFF"/>
            </a:solidFill>
            <a:round/>
            <a:headEnd type="none" w="sm" len="sm"/>
            <a:tailEnd type="none" w="sm" len="sm"/>
          </a:ln>
        </p:spPr>
      </p:cxnSp>
      <p:sp>
        <p:nvSpPr>
          <p:cNvPr id="59" name="TextBox 58"/>
          <p:cNvSpPr txBox="1">
            <a:spLocks noChangeArrowheads="1"/>
          </p:cNvSpPr>
          <p:nvPr/>
        </p:nvSpPr>
        <p:spPr bwMode="auto">
          <a:xfrm>
            <a:off x="3400369" y="6546865"/>
            <a:ext cx="444643" cy="246217"/>
          </a:xfrm>
          <a:prstGeom prst="rect">
            <a:avLst/>
          </a:prstGeom>
          <a:noFill/>
          <a:ln w="9525">
            <a:noFill/>
            <a:miter lim="800000"/>
            <a:headEnd/>
            <a:tailEnd/>
          </a:ln>
          <a:effectLst>
            <a:outerShdw dist="38100" dir="2700000" rotWithShape="0">
              <a:srgbClr val="808080">
                <a:alpha val="42999"/>
              </a:srgbClr>
            </a:outerShdw>
          </a:effectLst>
        </p:spPr>
        <p:txBody>
          <a:bodyPr wrap="none" lIns="91358" tIns="45679" rIns="91358" bIns="45679">
            <a:spAutoFit/>
          </a:bodyPr>
          <a:lstStyle/>
          <a:p>
            <a:pPr algn="ctr" eaLnBrk="1" hangingPunct="1"/>
            <a:r>
              <a:rPr lang="en-US" altLang="zh-CN" sz="1000" b="1">
                <a:solidFill>
                  <a:srgbClr val="FFFFFF"/>
                </a:solidFill>
                <a:effectLst>
                  <a:outerShdw blurRad="38100" dist="38100" dir="2700000" algn="tl">
                    <a:srgbClr val="C0C0C0"/>
                  </a:outerShdw>
                </a:effectLst>
                <a:latin typeface="Calibri" pitchFamily="34" charset="0"/>
                <a:cs typeface="Arial" pitchFamily="34" charset="0"/>
              </a:rPr>
              <a:t>1500</a:t>
            </a:r>
          </a:p>
        </p:txBody>
      </p:sp>
      <p:cxnSp>
        <p:nvCxnSpPr>
          <p:cNvPr id="177193" name="Straight Connector 59"/>
          <p:cNvCxnSpPr>
            <a:cxnSpLocks noChangeShapeType="1"/>
          </p:cNvCxnSpPr>
          <p:nvPr/>
        </p:nvCxnSpPr>
        <p:spPr bwMode="auto">
          <a:xfrm rot="5400000">
            <a:off x="3606007" y="6533372"/>
            <a:ext cx="76200" cy="1587"/>
          </a:xfrm>
          <a:prstGeom prst="line">
            <a:avLst/>
          </a:prstGeom>
          <a:noFill/>
          <a:ln w="12700" cap="sq">
            <a:solidFill>
              <a:srgbClr val="FFFFFF"/>
            </a:solidFill>
            <a:round/>
            <a:headEnd type="none" w="sm" len="sm"/>
            <a:tailEnd type="none" w="sm" len="sm"/>
          </a:ln>
        </p:spPr>
      </p:cxnSp>
      <p:sp>
        <p:nvSpPr>
          <p:cNvPr id="61" name="TextBox 60"/>
          <p:cNvSpPr txBox="1">
            <a:spLocks noChangeArrowheads="1"/>
          </p:cNvSpPr>
          <p:nvPr/>
        </p:nvSpPr>
        <p:spPr bwMode="auto">
          <a:xfrm>
            <a:off x="4254501" y="6483352"/>
            <a:ext cx="4916488" cy="341198"/>
          </a:xfrm>
          <a:prstGeom prst="rect">
            <a:avLst/>
          </a:prstGeom>
          <a:solidFill>
            <a:srgbClr val="336600">
              <a:alpha val="50000"/>
            </a:srgbClr>
          </a:solidFill>
          <a:ln w="9525">
            <a:noFill/>
            <a:miter lim="800000"/>
            <a:headEnd/>
            <a:tailEnd/>
          </a:ln>
        </p:spPr>
        <p:txBody>
          <a:bodyPr lIns="91358" tIns="45679" rIns="91358" bIns="45679">
            <a:spAutoFit/>
          </a:bodyPr>
          <a:lstStyle>
            <a:lvl1pPr marL="342900" indent="-342900">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defRPr/>
            </a:pPr>
            <a:r>
              <a:rPr lang="en-US" altLang="zh-CN" sz="1600" b="1">
                <a:solidFill>
                  <a:srgbClr val="FFFFFF"/>
                </a:solidFill>
                <a:effectLst>
                  <a:outerShdw blurRad="38100" dist="38100" dir="2700000" algn="tl">
                    <a:srgbClr val="000000"/>
                  </a:outerShdw>
                </a:effectLst>
                <a:latin typeface="SimSun" charset="0"/>
                <a:cs typeface="Arial" charset="0"/>
              </a:rPr>
              <a:t>(1)(2)(3)</a:t>
            </a:r>
            <a:r>
              <a:rPr lang="zh-CN" altLang="en-US" sz="1600" b="1">
                <a:solidFill>
                  <a:srgbClr val="FFFFFF"/>
                </a:solidFill>
                <a:effectLst>
                  <a:outerShdw blurRad="38100" dist="38100" dir="2700000" algn="tl">
                    <a:srgbClr val="000000"/>
                  </a:outerShdw>
                </a:effectLst>
                <a:latin typeface="SimSun" charset="0"/>
                <a:cs typeface="Arial" charset="0"/>
              </a:rPr>
              <a:t>等等是指明 使徒行传</a:t>
            </a:r>
            <a:r>
              <a:rPr lang="en-US" altLang="zh-CN" sz="1600" b="1">
                <a:solidFill>
                  <a:srgbClr val="FFFFFF"/>
                </a:solidFill>
                <a:effectLst>
                  <a:outerShdw blurRad="38100" dist="38100" dir="2700000" algn="tl">
                    <a:srgbClr val="000000"/>
                  </a:outerShdw>
                </a:effectLst>
                <a:latin typeface="SimSun" charset="0"/>
                <a:cs typeface="Arial" charset="0"/>
              </a:rPr>
              <a:t>2:9-11 </a:t>
            </a:r>
            <a:r>
              <a:rPr lang="zh-CN" altLang="en-US" sz="1600" b="1">
                <a:solidFill>
                  <a:srgbClr val="FFFFFF"/>
                </a:solidFill>
                <a:effectLst>
                  <a:outerShdw blurRad="38100" dist="38100" dir="2700000" algn="tl">
                    <a:srgbClr val="000000"/>
                  </a:outerShdw>
                </a:effectLst>
                <a:latin typeface="SimSun" charset="0"/>
                <a:cs typeface="Arial" charset="0"/>
              </a:rPr>
              <a:t>中的顺序</a:t>
            </a:r>
          </a:p>
        </p:txBody>
      </p:sp>
      <p:sp>
        <p:nvSpPr>
          <p:cNvPr id="177195" name="TextBox 61"/>
          <p:cNvSpPr txBox="1">
            <a:spLocks noChangeArrowheads="1"/>
          </p:cNvSpPr>
          <p:nvPr/>
        </p:nvSpPr>
        <p:spPr bwMode="auto">
          <a:xfrm>
            <a:off x="6282645" y="4105275"/>
            <a:ext cx="1445990" cy="457321"/>
          </a:xfrm>
          <a:prstGeom prst="rect">
            <a:avLst/>
          </a:prstGeom>
          <a:solidFill>
            <a:srgbClr val="0000CC"/>
          </a:solidFill>
          <a:ln w="9525">
            <a:noFill/>
            <a:miter lim="800000"/>
            <a:headEnd/>
            <a:tailEnd/>
          </a:ln>
        </p:spPr>
        <p:txBody>
          <a:bodyPr wrap="none" lIns="91358" tIns="45679" rIns="91358" bIns="45679">
            <a:spAutoFit/>
          </a:bodyPr>
          <a:lstStyle/>
          <a:p>
            <a:pPr algn="ctr" eaLnBrk="1" hangingPunct="1"/>
            <a:r>
              <a:rPr lang="zh-CN" altLang="en-US" sz="2400" b="1">
                <a:solidFill>
                  <a:srgbClr val="FFFF00"/>
                </a:solidFill>
                <a:latin typeface="SimSun" pitchFamily="2" charset="-122"/>
                <a:cs typeface="Arial" pitchFamily="34" charset="0"/>
              </a:rPr>
              <a:t>耶路撒冷</a:t>
            </a:r>
          </a:p>
        </p:txBody>
      </p:sp>
      <p:cxnSp>
        <p:nvCxnSpPr>
          <p:cNvPr id="60" name="Straight Connector 59"/>
          <p:cNvCxnSpPr>
            <a:cxnSpLocks noChangeShapeType="1"/>
          </p:cNvCxnSpPr>
          <p:nvPr/>
        </p:nvCxnSpPr>
        <p:spPr bwMode="auto">
          <a:xfrm rot="5400000">
            <a:off x="6667500" y="2781301"/>
            <a:ext cx="1676400" cy="838200"/>
          </a:xfrm>
          <a:prstGeom prst="line">
            <a:avLst/>
          </a:prstGeom>
          <a:noFill/>
          <a:ln w="12700" cap="sq">
            <a:solidFill>
              <a:schemeClr val="bg1"/>
            </a:solidFill>
            <a:prstDash val="dash"/>
            <a:round/>
            <a:headEnd type="none" w="sm" len="sm"/>
            <a:tailEnd type="none" w="sm" len="sm"/>
          </a:ln>
        </p:spPr>
      </p:cxnSp>
      <p:cxnSp>
        <p:nvCxnSpPr>
          <p:cNvPr id="63" name="Straight Connector 62"/>
          <p:cNvCxnSpPr>
            <a:cxnSpLocks noChangeShapeType="1"/>
          </p:cNvCxnSpPr>
          <p:nvPr/>
        </p:nvCxnSpPr>
        <p:spPr bwMode="auto">
          <a:xfrm rot="5400000">
            <a:off x="7487445" y="3591720"/>
            <a:ext cx="584200" cy="442912"/>
          </a:xfrm>
          <a:prstGeom prst="line">
            <a:avLst/>
          </a:prstGeom>
          <a:noFill/>
          <a:ln w="12700" cap="sq">
            <a:solidFill>
              <a:schemeClr val="bg1"/>
            </a:solidFill>
            <a:prstDash val="dash"/>
            <a:round/>
            <a:headEnd type="none" w="sm" len="sm"/>
            <a:tailEnd type="none" w="sm" len="sm"/>
          </a:ln>
        </p:spPr>
      </p:cxnSp>
      <p:cxnSp>
        <p:nvCxnSpPr>
          <p:cNvPr id="65" name="Straight Connector 64"/>
          <p:cNvCxnSpPr>
            <a:cxnSpLocks noChangeShapeType="1"/>
          </p:cNvCxnSpPr>
          <p:nvPr/>
        </p:nvCxnSpPr>
        <p:spPr bwMode="auto">
          <a:xfrm rot="10800000" flipV="1">
            <a:off x="7710488" y="3978275"/>
            <a:ext cx="685800" cy="304800"/>
          </a:xfrm>
          <a:prstGeom prst="line">
            <a:avLst/>
          </a:prstGeom>
          <a:noFill/>
          <a:ln w="12700" cap="sq">
            <a:solidFill>
              <a:schemeClr val="bg1"/>
            </a:solidFill>
            <a:prstDash val="dash"/>
            <a:round/>
            <a:headEnd type="none" w="sm" len="sm"/>
            <a:tailEnd type="none" w="sm" len="sm"/>
          </a:ln>
        </p:spPr>
      </p:cxnSp>
      <p:cxnSp>
        <p:nvCxnSpPr>
          <p:cNvPr id="68" name="Straight Connector 67"/>
          <p:cNvCxnSpPr>
            <a:cxnSpLocks noChangeShapeType="1"/>
          </p:cNvCxnSpPr>
          <p:nvPr/>
        </p:nvCxnSpPr>
        <p:spPr bwMode="auto">
          <a:xfrm rot="5400000">
            <a:off x="7048500" y="3162300"/>
            <a:ext cx="1066800" cy="685800"/>
          </a:xfrm>
          <a:prstGeom prst="line">
            <a:avLst/>
          </a:prstGeom>
          <a:noFill/>
          <a:ln w="12700" cap="sq">
            <a:solidFill>
              <a:schemeClr val="bg1"/>
            </a:solidFill>
            <a:prstDash val="dash"/>
            <a:round/>
            <a:headEnd type="none" w="sm" len="sm"/>
            <a:tailEnd type="none" w="sm" len="sm"/>
          </a:ln>
        </p:spPr>
      </p:cxnSp>
      <p:cxnSp>
        <p:nvCxnSpPr>
          <p:cNvPr id="71" name="Straight Connector 70"/>
          <p:cNvCxnSpPr>
            <a:cxnSpLocks noChangeShapeType="1"/>
          </p:cNvCxnSpPr>
          <p:nvPr/>
        </p:nvCxnSpPr>
        <p:spPr bwMode="auto">
          <a:xfrm rot="5400000">
            <a:off x="7014369" y="4645819"/>
            <a:ext cx="188912" cy="44450"/>
          </a:xfrm>
          <a:prstGeom prst="line">
            <a:avLst/>
          </a:prstGeom>
          <a:noFill/>
          <a:ln w="12700" cap="sq">
            <a:solidFill>
              <a:schemeClr val="bg1"/>
            </a:solidFill>
            <a:prstDash val="dash"/>
            <a:round/>
            <a:headEnd type="none" w="sm" len="sm"/>
            <a:tailEnd type="none" w="sm" len="sm"/>
          </a:ln>
        </p:spPr>
      </p:cxnSp>
      <p:cxnSp>
        <p:nvCxnSpPr>
          <p:cNvPr id="74" name="Straight Connector 73"/>
          <p:cNvCxnSpPr>
            <a:cxnSpLocks noChangeShapeType="1"/>
          </p:cNvCxnSpPr>
          <p:nvPr/>
        </p:nvCxnSpPr>
        <p:spPr bwMode="auto">
          <a:xfrm rot="5400000">
            <a:off x="5905500" y="2476500"/>
            <a:ext cx="2514600" cy="457200"/>
          </a:xfrm>
          <a:prstGeom prst="line">
            <a:avLst/>
          </a:prstGeom>
          <a:noFill/>
          <a:ln w="12700" cap="sq">
            <a:solidFill>
              <a:schemeClr val="bg1"/>
            </a:solidFill>
            <a:prstDash val="dash"/>
            <a:round/>
            <a:headEnd type="none" w="sm" len="sm"/>
            <a:tailEnd type="none" w="sm" len="sm"/>
          </a:ln>
        </p:spPr>
      </p:cxnSp>
      <p:cxnSp>
        <p:nvCxnSpPr>
          <p:cNvPr id="77" name="Straight Connector 76"/>
          <p:cNvCxnSpPr>
            <a:cxnSpLocks noChangeShapeType="1"/>
          </p:cNvCxnSpPr>
          <p:nvPr/>
        </p:nvCxnSpPr>
        <p:spPr bwMode="auto">
          <a:xfrm rot="16200000" flipH="1">
            <a:off x="4419600" y="2133600"/>
            <a:ext cx="2286000" cy="1524000"/>
          </a:xfrm>
          <a:prstGeom prst="line">
            <a:avLst/>
          </a:prstGeom>
          <a:noFill/>
          <a:ln w="12700" cap="sq">
            <a:solidFill>
              <a:schemeClr val="bg1"/>
            </a:solidFill>
            <a:prstDash val="dash"/>
            <a:round/>
            <a:headEnd type="none" w="sm" len="sm"/>
            <a:tailEnd type="none" w="sm" len="sm"/>
          </a:ln>
        </p:spPr>
      </p:cxnSp>
      <p:cxnSp>
        <p:nvCxnSpPr>
          <p:cNvPr id="84" name="Straight Connector 83"/>
          <p:cNvCxnSpPr>
            <a:cxnSpLocks noChangeShapeType="1"/>
          </p:cNvCxnSpPr>
          <p:nvPr/>
        </p:nvCxnSpPr>
        <p:spPr bwMode="auto">
          <a:xfrm rot="16200000" flipH="1">
            <a:off x="5295900" y="2781300"/>
            <a:ext cx="1828800" cy="533400"/>
          </a:xfrm>
          <a:prstGeom prst="line">
            <a:avLst/>
          </a:prstGeom>
          <a:noFill/>
          <a:ln w="12700" cap="sq">
            <a:solidFill>
              <a:schemeClr val="bg1"/>
            </a:solidFill>
            <a:prstDash val="dash"/>
            <a:round/>
            <a:headEnd type="none" w="sm" len="sm"/>
            <a:tailEnd type="none" w="sm" len="sm"/>
          </a:ln>
        </p:spPr>
      </p:cxnSp>
      <p:cxnSp>
        <p:nvCxnSpPr>
          <p:cNvPr id="86" name="Straight Connector 85"/>
          <p:cNvCxnSpPr>
            <a:cxnSpLocks noChangeShapeType="1"/>
          </p:cNvCxnSpPr>
          <p:nvPr/>
        </p:nvCxnSpPr>
        <p:spPr bwMode="auto">
          <a:xfrm rot="16200000" flipH="1">
            <a:off x="5867400" y="3124200"/>
            <a:ext cx="1447800" cy="228600"/>
          </a:xfrm>
          <a:prstGeom prst="line">
            <a:avLst/>
          </a:prstGeom>
          <a:noFill/>
          <a:ln w="12700" cap="sq">
            <a:solidFill>
              <a:schemeClr val="bg1"/>
            </a:solidFill>
            <a:prstDash val="dash"/>
            <a:round/>
            <a:headEnd type="none" w="sm" len="sm"/>
            <a:tailEnd type="none" w="sm" len="sm"/>
          </a:ln>
        </p:spPr>
      </p:cxnSp>
      <p:cxnSp>
        <p:nvCxnSpPr>
          <p:cNvPr id="88" name="Straight Connector 87"/>
          <p:cNvCxnSpPr>
            <a:cxnSpLocks noChangeShapeType="1"/>
          </p:cNvCxnSpPr>
          <p:nvPr/>
        </p:nvCxnSpPr>
        <p:spPr bwMode="auto">
          <a:xfrm rot="5400000">
            <a:off x="5769769" y="4669631"/>
            <a:ext cx="685800" cy="642938"/>
          </a:xfrm>
          <a:prstGeom prst="line">
            <a:avLst/>
          </a:prstGeom>
          <a:noFill/>
          <a:ln w="12700" cap="sq">
            <a:solidFill>
              <a:schemeClr val="bg1"/>
            </a:solidFill>
            <a:prstDash val="dash"/>
            <a:round/>
            <a:headEnd type="none" w="sm" len="sm"/>
            <a:tailEnd type="none" w="sm" len="sm"/>
          </a:ln>
        </p:spPr>
      </p:cxnSp>
      <p:cxnSp>
        <p:nvCxnSpPr>
          <p:cNvPr id="90" name="Straight Connector 89"/>
          <p:cNvCxnSpPr>
            <a:cxnSpLocks noChangeShapeType="1"/>
          </p:cNvCxnSpPr>
          <p:nvPr/>
        </p:nvCxnSpPr>
        <p:spPr bwMode="auto">
          <a:xfrm rot="10800000" flipV="1">
            <a:off x="4191000" y="4419600"/>
            <a:ext cx="1981200" cy="228600"/>
          </a:xfrm>
          <a:prstGeom prst="line">
            <a:avLst/>
          </a:prstGeom>
          <a:noFill/>
          <a:ln w="12700" cap="sq">
            <a:solidFill>
              <a:schemeClr val="bg1"/>
            </a:solidFill>
            <a:prstDash val="dash"/>
            <a:round/>
            <a:headEnd type="none" w="sm" len="sm"/>
            <a:tailEnd type="none" w="sm" len="sm"/>
          </a:ln>
        </p:spPr>
      </p:cxnSp>
      <p:cxnSp>
        <p:nvCxnSpPr>
          <p:cNvPr id="92" name="Straight Connector 91"/>
          <p:cNvCxnSpPr>
            <a:cxnSpLocks noChangeShapeType="1"/>
          </p:cNvCxnSpPr>
          <p:nvPr/>
        </p:nvCxnSpPr>
        <p:spPr bwMode="auto">
          <a:xfrm rot="10800000">
            <a:off x="1295401" y="990600"/>
            <a:ext cx="4953000" cy="3124200"/>
          </a:xfrm>
          <a:prstGeom prst="line">
            <a:avLst/>
          </a:prstGeom>
          <a:noFill/>
          <a:ln w="12700" cap="sq">
            <a:solidFill>
              <a:schemeClr val="bg1"/>
            </a:solidFill>
            <a:prstDash val="dash"/>
            <a:round/>
            <a:headEnd type="none" w="sm" len="sm"/>
            <a:tailEnd type="none" w="sm" len="sm"/>
          </a:ln>
        </p:spPr>
      </p:cxnSp>
      <p:cxnSp>
        <p:nvCxnSpPr>
          <p:cNvPr id="95" name="Straight Connector 94"/>
          <p:cNvCxnSpPr>
            <a:cxnSpLocks noChangeShapeType="1"/>
          </p:cNvCxnSpPr>
          <p:nvPr/>
        </p:nvCxnSpPr>
        <p:spPr bwMode="auto">
          <a:xfrm rot="10800000">
            <a:off x="4114800" y="3429000"/>
            <a:ext cx="1981200" cy="838200"/>
          </a:xfrm>
          <a:prstGeom prst="line">
            <a:avLst/>
          </a:prstGeom>
          <a:noFill/>
          <a:ln w="12700" cap="sq">
            <a:solidFill>
              <a:schemeClr val="bg1"/>
            </a:solidFill>
            <a:prstDash val="dash"/>
            <a:round/>
            <a:headEnd type="none" w="sm" len="sm"/>
            <a:tailEnd type="none" w="sm" len="sm"/>
          </a:ln>
        </p:spPr>
      </p:cxnSp>
      <p:cxnSp>
        <p:nvCxnSpPr>
          <p:cNvPr id="98" name="Straight Connector 97"/>
          <p:cNvCxnSpPr>
            <a:cxnSpLocks noChangeShapeType="1"/>
          </p:cNvCxnSpPr>
          <p:nvPr/>
        </p:nvCxnSpPr>
        <p:spPr bwMode="auto">
          <a:xfrm rot="16200000" flipV="1">
            <a:off x="7291389" y="4840303"/>
            <a:ext cx="1195387" cy="661987"/>
          </a:xfrm>
          <a:prstGeom prst="line">
            <a:avLst/>
          </a:prstGeom>
          <a:noFill/>
          <a:ln w="12700" cap="sq">
            <a:solidFill>
              <a:schemeClr val="bg1"/>
            </a:solidFill>
            <a:prstDash val="dash"/>
            <a:round/>
            <a:headEnd type="none" w="sm" len="sm"/>
            <a:tailEnd type="none" w="sm" len="sm"/>
          </a:ln>
        </p:spPr>
      </p:cxnSp>
      <p:cxnSp>
        <p:nvCxnSpPr>
          <p:cNvPr id="101" name="Straight Connector 100"/>
          <p:cNvCxnSpPr>
            <a:cxnSpLocks noChangeShapeType="1"/>
          </p:cNvCxnSpPr>
          <p:nvPr/>
        </p:nvCxnSpPr>
        <p:spPr bwMode="auto">
          <a:xfrm rot="5400000">
            <a:off x="5372100" y="2324100"/>
            <a:ext cx="3048000" cy="228600"/>
          </a:xfrm>
          <a:prstGeom prst="line">
            <a:avLst/>
          </a:prstGeom>
          <a:noFill/>
          <a:ln w="12700" cap="sq">
            <a:solidFill>
              <a:schemeClr val="bg1"/>
            </a:solidFill>
            <a:prstDash val="dash"/>
            <a:round/>
            <a:headEnd type="none" w="sm" len="sm"/>
            <a:tailEnd type="none" w="sm" len="sm"/>
          </a:ln>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nodeType="after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wipe(up)">
                                      <p:cBhvr>
                                        <p:cTn id="10" dur="500"/>
                                        <p:tgtEl>
                                          <p:spTgt spid="6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par>
                          <p:cTn id="15" fill="hold" nodeType="afterGroup">
                            <p:stCondLst>
                              <p:cond delay="0"/>
                            </p:stCondLst>
                            <p:childTnLst>
                              <p:par>
                                <p:cTn id="16" presetID="22" presetClass="entr" presetSubtype="1" fill="hold" nodeType="after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wipe(up)">
                                      <p:cBhvr>
                                        <p:cTn id="18" dur="500"/>
                                        <p:tgtEl>
                                          <p:spTgt spid="6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par>
                          <p:cTn id="23" fill="hold" nodeType="afterGroup">
                            <p:stCondLst>
                              <p:cond delay="0"/>
                            </p:stCondLst>
                            <p:childTnLst>
                              <p:par>
                                <p:cTn id="24" presetID="22" presetClass="entr" presetSubtype="1"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up)">
                                      <p:cBhvr>
                                        <p:cTn id="26" dur="500"/>
                                        <p:tgtEl>
                                          <p:spTgt spid="6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wipe(up)">
                                      <p:cBhvr>
                                        <p:cTn id="34" dur="500"/>
                                        <p:tgtEl>
                                          <p:spTgt spid="6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cTn>
                              </p:par>
                            </p:childTnLst>
                          </p:cTn>
                        </p:par>
                        <p:par>
                          <p:cTn id="39" fill="hold" nodeType="afterGroup">
                            <p:stCondLst>
                              <p:cond delay="0"/>
                            </p:stCondLst>
                            <p:childTnLst>
                              <p:par>
                                <p:cTn id="40" presetID="22" presetClass="entr" presetSubtype="4"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wipe(down)">
                                      <p:cBhvr>
                                        <p:cTn id="42" dur="500"/>
                                        <p:tgtEl>
                                          <p:spTgt spid="7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par>
                          <p:cTn id="47" fill="hold" nodeType="afterGroup">
                            <p:stCondLst>
                              <p:cond delay="0"/>
                            </p:stCondLst>
                            <p:childTnLst>
                              <p:par>
                                <p:cTn id="48" presetID="22" presetClass="entr" presetSubtype="1" fill="hold"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up)">
                                      <p:cBhvr>
                                        <p:cTn id="50" dur="500"/>
                                        <p:tgtEl>
                                          <p:spTgt spid="74"/>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1" fill="hold" nodeType="after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wipe(up)">
                                      <p:cBhvr>
                                        <p:cTn id="58" dur="500"/>
                                        <p:tgtEl>
                                          <p:spTgt spid="10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7"/>
                                        </p:tgtEl>
                                        <p:attrNameLst>
                                          <p:attrName>style.visibility</p:attrName>
                                        </p:attrNameLst>
                                      </p:cBhvr>
                                      <p:to>
                                        <p:strVal val="visible"/>
                                      </p:to>
                                    </p:set>
                                  </p:childTnLst>
                                </p:cTn>
                              </p:par>
                            </p:childTnLst>
                          </p:cTn>
                        </p:par>
                        <p:par>
                          <p:cTn id="63" fill="hold" nodeType="afterGroup">
                            <p:stCondLst>
                              <p:cond delay="0"/>
                            </p:stCondLst>
                            <p:childTnLst>
                              <p:par>
                                <p:cTn id="64" presetID="22" presetClass="entr" presetSubtype="1" fill="hold" nodeType="afterEffect">
                                  <p:stCondLst>
                                    <p:cond delay="0"/>
                                  </p:stCondLst>
                                  <p:childTnLst>
                                    <p:set>
                                      <p:cBhvr>
                                        <p:cTn id="65" dur="1" fill="hold">
                                          <p:stCondLst>
                                            <p:cond delay="0"/>
                                          </p:stCondLst>
                                        </p:cTn>
                                        <p:tgtEl>
                                          <p:spTgt spid="77"/>
                                        </p:tgtEl>
                                        <p:attrNameLst>
                                          <p:attrName>style.visibility</p:attrName>
                                        </p:attrNameLst>
                                      </p:cBhvr>
                                      <p:to>
                                        <p:strVal val="visible"/>
                                      </p:to>
                                    </p:set>
                                    <p:animEffect transition="in" filter="wipe(up)">
                                      <p:cBhvr>
                                        <p:cTn id="66" dur="500"/>
                                        <p:tgtEl>
                                          <p:spTgt spid="7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8"/>
                                        </p:tgtEl>
                                        <p:attrNameLst>
                                          <p:attrName>style.visibility</p:attrName>
                                        </p:attrNameLst>
                                      </p:cBhvr>
                                      <p:to>
                                        <p:strVal val="visible"/>
                                      </p:to>
                                    </p:set>
                                  </p:childTnLst>
                                </p:cTn>
                              </p:par>
                            </p:childTnLst>
                          </p:cTn>
                        </p:par>
                        <p:par>
                          <p:cTn id="71" fill="hold" nodeType="afterGroup">
                            <p:stCondLst>
                              <p:cond delay="0"/>
                            </p:stCondLst>
                            <p:childTnLst>
                              <p:par>
                                <p:cTn id="72" presetID="22" presetClass="entr" presetSubtype="1" fill="hold"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up)">
                                      <p:cBhvr>
                                        <p:cTn id="74" dur="500"/>
                                        <p:tgtEl>
                                          <p:spTgt spid="84"/>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nodeType="afterGroup">
                            <p:stCondLst>
                              <p:cond delay="0"/>
                            </p:stCondLst>
                            <p:childTnLst>
                              <p:par>
                                <p:cTn id="80" presetID="22" presetClass="entr" presetSubtype="1" fill="hold" nodeType="afterEffect">
                                  <p:stCondLst>
                                    <p:cond delay="0"/>
                                  </p:stCondLst>
                                  <p:childTnLst>
                                    <p:set>
                                      <p:cBhvr>
                                        <p:cTn id="81" dur="1" fill="hold">
                                          <p:stCondLst>
                                            <p:cond delay="0"/>
                                          </p:stCondLst>
                                        </p:cTn>
                                        <p:tgtEl>
                                          <p:spTgt spid="86"/>
                                        </p:tgtEl>
                                        <p:attrNameLst>
                                          <p:attrName>style.visibility</p:attrName>
                                        </p:attrNameLst>
                                      </p:cBhvr>
                                      <p:to>
                                        <p:strVal val="visible"/>
                                      </p:to>
                                    </p:set>
                                    <p:animEffect transition="in" filter="wipe(up)">
                                      <p:cBhvr>
                                        <p:cTn id="82" dur="500"/>
                                        <p:tgtEl>
                                          <p:spTgt spid="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2"/>
                                        </p:tgtEl>
                                        <p:attrNameLst>
                                          <p:attrName>style.visibility</p:attrName>
                                        </p:attrNameLst>
                                      </p:cBhvr>
                                      <p:to>
                                        <p:strVal val="visible"/>
                                      </p:to>
                                    </p:set>
                                  </p:childTnLst>
                                </p:cTn>
                              </p:par>
                            </p:childTnLst>
                          </p:cTn>
                        </p:par>
                        <p:par>
                          <p:cTn id="87" fill="hold" nodeType="afterGroup">
                            <p:stCondLst>
                              <p:cond delay="0"/>
                            </p:stCondLst>
                            <p:childTnLst>
                              <p:par>
                                <p:cTn id="88" presetID="22" presetClass="entr" presetSubtype="4" fill="hold" nodeType="after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wipe(down)">
                                      <p:cBhvr>
                                        <p:cTn id="90" dur="500"/>
                                        <p:tgtEl>
                                          <p:spTgt spid="88"/>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
                                        </p:tgtEl>
                                        <p:attrNameLst>
                                          <p:attrName>style.visibility</p:attrName>
                                        </p:attrNameLst>
                                      </p:cBhvr>
                                      <p:to>
                                        <p:strVal val="visible"/>
                                      </p:to>
                                    </p:set>
                                  </p:childTnLst>
                                </p:cTn>
                              </p:par>
                            </p:childTnLst>
                          </p:cTn>
                        </p:par>
                        <p:par>
                          <p:cTn id="95" fill="hold" nodeType="afterGroup">
                            <p:stCondLst>
                              <p:cond delay="0"/>
                            </p:stCondLst>
                            <p:childTnLst>
                              <p:par>
                                <p:cTn id="96" presetID="22" presetClass="entr" presetSubtype="8" fill="hold" nodeType="afterEffect">
                                  <p:stCondLst>
                                    <p:cond delay="0"/>
                                  </p:stCondLst>
                                  <p:childTnLst>
                                    <p:set>
                                      <p:cBhvr>
                                        <p:cTn id="97" dur="1" fill="hold">
                                          <p:stCondLst>
                                            <p:cond delay="0"/>
                                          </p:stCondLst>
                                        </p:cTn>
                                        <p:tgtEl>
                                          <p:spTgt spid="90"/>
                                        </p:tgtEl>
                                        <p:attrNameLst>
                                          <p:attrName>style.visibility</p:attrName>
                                        </p:attrNameLst>
                                      </p:cBhvr>
                                      <p:to>
                                        <p:strVal val="visible"/>
                                      </p:to>
                                    </p:set>
                                    <p:animEffect transition="in" filter="wipe(left)">
                                      <p:cBhvr>
                                        <p:cTn id="98" dur="500"/>
                                        <p:tgtEl>
                                          <p:spTgt spid="90"/>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5"/>
                                        </p:tgtEl>
                                        <p:attrNameLst>
                                          <p:attrName>style.visibility</p:attrName>
                                        </p:attrNameLst>
                                      </p:cBhvr>
                                      <p:to>
                                        <p:strVal val="visible"/>
                                      </p:to>
                                    </p:set>
                                  </p:childTnLst>
                                </p:cTn>
                              </p:par>
                            </p:childTnLst>
                          </p:cTn>
                        </p:par>
                        <p:par>
                          <p:cTn id="103" fill="hold" nodeType="afterGroup">
                            <p:stCondLst>
                              <p:cond delay="0"/>
                            </p:stCondLst>
                            <p:childTnLst>
                              <p:par>
                                <p:cTn id="104" presetID="22" presetClass="entr" presetSubtype="1" fill="hold" nodeType="afterEffect">
                                  <p:stCondLst>
                                    <p:cond delay="0"/>
                                  </p:stCondLst>
                                  <p:childTnLst>
                                    <p:set>
                                      <p:cBhvr>
                                        <p:cTn id="105" dur="1" fill="hold">
                                          <p:stCondLst>
                                            <p:cond delay="0"/>
                                          </p:stCondLst>
                                        </p:cTn>
                                        <p:tgtEl>
                                          <p:spTgt spid="92"/>
                                        </p:tgtEl>
                                        <p:attrNameLst>
                                          <p:attrName>style.visibility</p:attrName>
                                        </p:attrNameLst>
                                      </p:cBhvr>
                                      <p:to>
                                        <p:strVal val="visible"/>
                                      </p:to>
                                    </p:set>
                                    <p:animEffect transition="in" filter="wipe(up)">
                                      <p:cBhvr>
                                        <p:cTn id="106" dur="500"/>
                                        <p:tgtEl>
                                          <p:spTgt spid="92"/>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13"/>
                                        </p:tgtEl>
                                        <p:attrNameLst>
                                          <p:attrName>style.visibility</p:attrName>
                                        </p:attrNameLst>
                                      </p:cBhvr>
                                      <p:to>
                                        <p:strVal val="visible"/>
                                      </p:to>
                                    </p:set>
                                  </p:childTnLst>
                                </p:cTn>
                              </p:par>
                            </p:childTnLst>
                          </p:cTn>
                        </p:par>
                        <p:par>
                          <p:cTn id="111" fill="hold" nodeType="afterGroup">
                            <p:stCondLst>
                              <p:cond delay="0"/>
                            </p:stCondLst>
                            <p:childTnLst>
                              <p:par>
                                <p:cTn id="112" presetID="22" presetClass="entr" presetSubtype="1" fill="hold"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wipe(up)">
                                      <p:cBhvr>
                                        <p:cTn id="114" dur="500"/>
                                        <p:tgtEl>
                                          <p:spTgt spid="95"/>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15"/>
                                        </p:tgtEl>
                                        <p:attrNameLst>
                                          <p:attrName>style.visibility</p:attrName>
                                        </p:attrNameLst>
                                      </p:cBhvr>
                                      <p:to>
                                        <p:strVal val="visible"/>
                                      </p:to>
                                    </p:set>
                                  </p:childTnLst>
                                </p:cTn>
                              </p:par>
                            </p:childTnLst>
                          </p:cTn>
                        </p:par>
                        <p:par>
                          <p:cTn id="119" fill="hold" nodeType="afterGroup">
                            <p:stCondLst>
                              <p:cond delay="0"/>
                            </p:stCondLst>
                            <p:childTnLst>
                              <p:par>
                                <p:cTn id="120" presetID="22" presetClass="entr" presetSubtype="4" fill="hold" nodeType="after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wipe(down)">
                                      <p:cBhvr>
                                        <p:cTn id="122"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P spid="12" grpId="0"/>
      <p:bldP spid="13" grpId="0"/>
      <p:bldP spid="14" grpId="0"/>
      <p:bldP spid="15" grpId="0"/>
      <p:bldP spid="16" grpId="0"/>
      <p:bldP spid="17" grpId="0"/>
      <p:bldP spid="18" grpId="0"/>
      <p:bldP spid="19" grpId="0"/>
    </p:bldLst>
  </p:timing>
</p:sld>
</file>

<file path=ppt/slides/slide2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312322" name="Rectangle 2"/>
          <p:cNvSpPr>
            <a:spLocks noGrp="1" noChangeArrowheads="1"/>
          </p:cNvSpPr>
          <p:nvPr>
            <p:ph type="ctrTitle"/>
          </p:nvPr>
        </p:nvSpPr>
        <p:spPr>
          <a:xfrm>
            <a:off x="2" y="2"/>
            <a:ext cx="9144688" cy="764704"/>
          </a:xfrm>
          <a:noFill/>
          <a:effectLst/>
        </p:spPr>
        <p:txBody>
          <a:bodyPr/>
          <a:lstStyle/>
          <a:p>
            <a:pPr algn="ctr" eaLnBrk="1" hangingPunct="1">
              <a:defRPr/>
            </a:pPr>
            <a:r>
              <a:rPr lang="en-US" sz="3600" b="1" dirty="0">
                <a:ea typeface="ＭＳ Ｐゴシック" charset="0"/>
              </a:rPr>
              <a:t>Peter Led 3000 to Christ at Pentecost</a:t>
            </a:r>
          </a:p>
        </p:txBody>
      </p:sp>
      <p:sp>
        <p:nvSpPr>
          <p:cNvPr id="312325" name="Rectangle 5"/>
          <p:cNvSpPr>
            <a:spLocks noChangeArrowheads="1"/>
          </p:cNvSpPr>
          <p:nvPr/>
        </p:nvSpPr>
        <p:spPr bwMode="auto">
          <a:xfrm>
            <a:off x="5076056" y="6161856"/>
            <a:ext cx="4104456" cy="723528"/>
          </a:xfrm>
          <a:prstGeom prst="rect">
            <a:avLst/>
          </a:prstGeom>
          <a:noFill/>
          <a:ln w="9525">
            <a:noFill/>
            <a:miter lim="800000"/>
            <a:headEnd/>
            <a:tailEnd/>
          </a:ln>
          <a:effectLst/>
        </p:spPr>
        <p:txBody>
          <a:bodyPr lIns="91883" tIns="45944" rIns="91883" bIns="45944" anchor="ctr"/>
          <a:lstStyle/>
          <a:p>
            <a:pPr algn="ctr" eaLnBrk="1" hangingPunct="1">
              <a:defRPr/>
            </a:pPr>
            <a:r>
              <a:rPr lang="en-US" sz="3600" b="1" dirty="0">
                <a:solidFill>
                  <a:srgbClr val="FFFFFF"/>
                </a:solidFill>
                <a:effectLst>
                  <a:outerShdw blurRad="38100" dist="38100" dir="2700000" algn="tl">
                    <a:srgbClr val="000000"/>
                  </a:outerShdw>
                </a:effectLst>
                <a:latin typeface="Arial"/>
                <a:ea typeface="ＭＳ Ｐゴシック" charset="0"/>
                <a:cs typeface="Arial"/>
              </a:rPr>
              <a:t>Acts 2:41 </a:t>
            </a:r>
            <a:r>
              <a:rPr lang="en-US" sz="2800" b="1" dirty="0">
                <a:solidFill>
                  <a:srgbClr val="FFFFFF"/>
                </a:solidFill>
                <a:effectLst>
                  <a:outerShdw blurRad="38100" dist="38100" dir="2700000" algn="tl">
                    <a:srgbClr val="000000"/>
                  </a:outerShdw>
                </a:effectLst>
                <a:latin typeface="Arial"/>
                <a:ea typeface="ＭＳ Ｐゴシック" charset="0"/>
                <a:cs typeface="Arial"/>
              </a:rPr>
              <a:t>NIV</a:t>
            </a:r>
            <a:r>
              <a:rPr lang="en-US" sz="3600" b="1" dirty="0">
                <a:solidFill>
                  <a:srgbClr val="FFFFFF"/>
                </a:solidFill>
                <a:effectLst>
                  <a:outerShdw blurRad="38100" dist="38100" dir="2700000" algn="tl">
                    <a:srgbClr val="000000"/>
                  </a:outerShdw>
                </a:effectLst>
                <a:latin typeface="Arial"/>
                <a:ea typeface="ＭＳ Ｐゴシック" charset="0"/>
                <a:cs typeface="Arial"/>
              </a:rPr>
              <a:t> </a:t>
            </a:r>
          </a:p>
        </p:txBody>
      </p:sp>
      <p:pic>
        <p:nvPicPr>
          <p:cNvPr id="3" name="Picture 2"/>
          <p:cNvPicPr>
            <a:picLocks noChangeAspect="1"/>
          </p:cNvPicPr>
          <p:nvPr/>
        </p:nvPicPr>
        <p:blipFill>
          <a:blip r:embed="rId4"/>
          <a:stretch>
            <a:fillRect/>
          </a:stretch>
        </p:blipFill>
        <p:spPr>
          <a:xfrm>
            <a:off x="762001" y="889000"/>
            <a:ext cx="7620000" cy="5067300"/>
          </a:xfrm>
          <a:prstGeom prst="rect">
            <a:avLst/>
          </a:prstGeom>
        </p:spPr>
      </p:pic>
      <p:sp>
        <p:nvSpPr>
          <p:cNvPr id="6" name="Rectangle 5"/>
          <p:cNvSpPr>
            <a:spLocks noChangeArrowheads="1"/>
          </p:cNvSpPr>
          <p:nvPr/>
        </p:nvSpPr>
        <p:spPr bwMode="auto">
          <a:xfrm>
            <a:off x="755577" y="4365104"/>
            <a:ext cx="7632848" cy="1584176"/>
          </a:xfrm>
          <a:prstGeom prst="rect">
            <a:avLst/>
          </a:prstGeom>
          <a:noFill/>
          <a:ln w="9525">
            <a:noFill/>
            <a:miter lim="800000"/>
            <a:headEnd/>
            <a:tailEnd/>
          </a:ln>
          <a:effectLst/>
        </p:spPr>
        <p:txBody>
          <a:bodyPr lIns="91883" tIns="45944" rIns="91883" bIns="45944" anchor="ctr"/>
          <a:lstStyle/>
          <a:p>
            <a:pPr algn="ctr" eaLnBrk="1" hangingPunct="1">
              <a:defRPr/>
            </a:pPr>
            <a:r>
              <a:rPr lang="ru-RU" sz="2800" b="1" dirty="0">
                <a:solidFill>
                  <a:srgbClr val="FFFFFF"/>
                </a:solidFill>
                <a:effectLst>
                  <a:glow rad="228600">
                    <a:srgbClr val="000000"/>
                  </a:glow>
                </a:effectLst>
                <a:latin typeface="Arial"/>
                <a:ea typeface="ＭＳ Ｐゴシック" charset="0"/>
                <a:cs typeface="Arial"/>
              </a:rPr>
              <a:t>"</a:t>
            </a:r>
            <a:r>
              <a:rPr lang="en-US" sz="2800" b="1" dirty="0">
                <a:solidFill>
                  <a:srgbClr val="FFFFFF"/>
                </a:solidFill>
                <a:effectLst>
                  <a:glow rad="228600">
                    <a:srgbClr val="000000"/>
                  </a:glow>
                </a:effectLst>
                <a:latin typeface="Arial"/>
                <a:ea typeface="ＭＳ Ｐゴシック" charset="0"/>
                <a:cs typeface="Arial"/>
              </a:rPr>
              <a:t>Those who accepted his message were baptized, and about three thousand were added to their number that day.</a:t>
            </a:r>
            <a:r>
              <a:rPr lang="ru-RU" sz="2800" b="1" dirty="0">
                <a:solidFill>
                  <a:srgbClr val="FFFFFF"/>
                </a:solidFill>
                <a:effectLst>
                  <a:glow rad="228600">
                    <a:srgbClr val="000000"/>
                  </a:glow>
                </a:effectLst>
                <a:latin typeface="Arial"/>
                <a:ea typeface="ＭＳ Ｐゴシック" charset="0"/>
                <a:cs typeface="Arial"/>
              </a:rPr>
              <a:t>"</a:t>
            </a:r>
            <a:endParaRPr lang="en-US" sz="2800" b="1" dirty="0">
              <a:solidFill>
                <a:srgbClr val="FFFFFF"/>
              </a:solidFill>
              <a:effectLst>
                <a:glow rad="228600">
                  <a:srgbClr val="000000"/>
                </a:glow>
              </a:effectLst>
              <a:latin typeface="Arial"/>
              <a:ea typeface="ＭＳ Ｐゴシック" charset="0"/>
              <a:cs typeface="Arial"/>
            </a:endParaRPr>
          </a:p>
        </p:txBody>
      </p:sp>
    </p:spTree>
    <p:extLst>
      <p:ext uri="{BB962C8B-B14F-4D97-AF65-F5344CB8AC3E}">
        <p14:creationId xmlns:p14="http://schemas.microsoft.com/office/powerpoint/2010/main" val="1530094627"/>
      </p:ext>
    </p:extLst>
  </p:cSld>
  <p:clrMapOvr>
    <a:overrideClrMapping bg1="lt1" tx1="dk1" bg2="lt2" tx2="dk2" accent1="accent1" accent2="accent2" accent3="accent3" accent4="accent4" accent5="accent5" accent6="accent6" hlink="hlink" folHlink="folHlink"/>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7089" name="Rectangle 2"/>
          <p:cNvSpPr>
            <a:spLocks noGrp="1" noChangeArrowheads="1"/>
          </p:cNvSpPr>
          <p:nvPr>
            <p:ph type="title" idx="4294967295"/>
          </p:nvPr>
        </p:nvSpPr>
        <p:spPr>
          <a:xfrm>
            <a:off x="1044577" y="0"/>
            <a:ext cx="8099425" cy="1143000"/>
          </a:xfrm>
        </p:spPr>
        <p:txBody>
          <a:bodyPr/>
          <a:lstStyle/>
          <a:p>
            <a:pPr eaLnBrk="1" hangingPunct="1"/>
            <a:r>
              <a:rPr lang="zh-CN" altLang="en-US" b="1" i="1" dirty="0">
                <a:solidFill>
                  <a:srgbClr val="504818"/>
                </a:solidFill>
                <a:latin typeface="Arial" charset="0"/>
                <a:ea typeface="ＭＳ Ｐゴシック" charset="0"/>
                <a:cs typeface="Arial" charset="0"/>
              </a:rPr>
              <a:t>该如何做</a:t>
            </a:r>
            <a:r>
              <a:rPr lang="en-US" b="1" i="1" dirty="0">
                <a:solidFill>
                  <a:srgbClr val="504818"/>
                </a:solidFill>
                <a:latin typeface="Arial" charset="0"/>
                <a:ea typeface="ＭＳ Ｐゴシック" charset="0"/>
                <a:cs typeface="Arial" charset="0"/>
              </a:rPr>
              <a:t>?</a:t>
            </a:r>
            <a:endParaRPr lang="en-US" sz="3600" i="1" dirty="0">
              <a:solidFill>
                <a:srgbClr val="504818"/>
              </a:solidFill>
              <a:latin typeface="Arial" charset="0"/>
              <a:ea typeface="ＭＳ Ｐゴシック" charset="0"/>
              <a:cs typeface="Arial" charset="0"/>
            </a:endParaRPr>
          </a:p>
        </p:txBody>
      </p:sp>
      <p:sp>
        <p:nvSpPr>
          <p:cNvPr id="217090" name="Text Box 3"/>
          <p:cNvSpPr txBox="1">
            <a:spLocks noChangeArrowheads="1"/>
          </p:cNvSpPr>
          <p:nvPr/>
        </p:nvSpPr>
        <p:spPr bwMode="auto">
          <a:xfrm>
            <a:off x="1219200" y="1219215"/>
            <a:ext cx="8001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Arial" charset="0"/>
              <a:buAutoNum type="arabicPeriod"/>
            </a:pPr>
            <a:r>
              <a:rPr lang="zh-CN" altLang="en-US" sz="3600" dirty="0">
                <a:solidFill>
                  <a:srgbClr val="000000"/>
                </a:solidFill>
              </a:rPr>
              <a:t>使徒行传和其它新约教导那些我们该做呢？考考看吧。</a:t>
            </a:r>
            <a:endParaRPr lang="en-US" sz="3600" dirty="0">
              <a:solidFill>
                <a:srgbClr val="000000"/>
              </a:solidFill>
            </a:endParaRPr>
          </a:p>
        </p:txBody>
      </p:sp>
      <p:sp>
        <p:nvSpPr>
          <p:cNvPr id="217091" name="Text Box 3"/>
          <p:cNvSpPr txBox="1">
            <a:spLocks noChangeArrowheads="1"/>
          </p:cNvSpPr>
          <p:nvPr/>
        </p:nvSpPr>
        <p:spPr bwMode="auto">
          <a:xfrm>
            <a:off x="8243890" y="44458"/>
            <a:ext cx="869183"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ail" charset="0"/>
                <a:cs typeface="Arail" charset="0"/>
              </a:rPr>
              <a:t>131e</a:t>
            </a:r>
          </a:p>
        </p:txBody>
      </p:sp>
    </p:spTree>
    <p:extLst>
      <p:ext uri="{BB962C8B-B14F-4D97-AF65-F5344CB8AC3E}">
        <p14:creationId xmlns:p14="http://schemas.microsoft.com/office/powerpoint/2010/main" val="1048885389"/>
      </p:ext>
    </p:extLst>
  </p:cSld>
  <p:clrMapOvr>
    <a:overrideClrMapping bg1="lt1" tx1="dk1" bg2="lt2" tx2="dk2" accent1="accent1" accent2="accent2" accent3="accent3" accent4="accent4" accent5="accent5" accent6="accent6" hlink="hlink" folHlink="folHlink"/>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3</a:t>
            </a:r>
          </a:p>
        </p:txBody>
      </p:sp>
    </p:spTree>
    <p:extLst>
      <p:ext uri="{BB962C8B-B14F-4D97-AF65-F5344CB8AC3E}">
        <p14:creationId xmlns:p14="http://schemas.microsoft.com/office/powerpoint/2010/main" val="292808922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633"/>
            <a:ext cx="9144000" cy="6858000"/>
          </a:xfrm>
          <a:prstGeom prst="rect">
            <a:avLst/>
          </a:prstGeom>
        </p:spPr>
      </p:pic>
      <p:sp>
        <p:nvSpPr>
          <p:cNvPr id="312322" name="Rectangle 2"/>
          <p:cNvSpPr>
            <a:spLocks noGrp="1" noChangeArrowheads="1"/>
          </p:cNvSpPr>
          <p:nvPr>
            <p:ph type="ctrTitle"/>
          </p:nvPr>
        </p:nvSpPr>
        <p:spPr>
          <a:xfrm>
            <a:off x="2" y="2"/>
            <a:ext cx="9144688" cy="764704"/>
          </a:xfrm>
          <a:noFill/>
          <a:effectLst/>
        </p:spPr>
        <p:txBody>
          <a:bodyPr/>
          <a:lstStyle/>
          <a:p>
            <a:pPr algn="ctr" eaLnBrk="1" hangingPunct="1">
              <a:defRPr/>
            </a:pPr>
            <a:r>
              <a:rPr lang="zh-CN" altLang="en-US" sz="3600" b="1" dirty="0">
                <a:ea typeface="ＭＳ Ｐゴシック" charset="0"/>
              </a:rPr>
              <a:t>彼得与约翰在公议会前</a:t>
            </a:r>
            <a:endParaRPr lang="en-US" sz="3600" b="1" dirty="0">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3 &amp; 4 </a:t>
            </a:r>
          </a:p>
        </p:txBody>
      </p:sp>
    </p:spTree>
    <p:extLst>
      <p:ext uri="{BB962C8B-B14F-4D97-AF65-F5344CB8AC3E}">
        <p14:creationId xmlns:p14="http://schemas.microsoft.com/office/powerpoint/2010/main" val="3075129845"/>
      </p:ext>
    </p:extLst>
  </p:cSld>
  <p:clrMapOvr>
    <a:overrideClrMapping bg1="lt1" tx1="dk1" bg2="lt2" tx2="dk2" accent1="accent1" accent2="accent2" accent3="accent3" accent4="accent4" accent5="accent5" accent6="accent6" hlink="hlink" folHlink="folHlink"/>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4</a:t>
            </a:r>
          </a:p>
        </p:txBody>
      </p:sp>
    </p:spTree>
    <p:extLst>
      <p:ext uri="{BB962C8B-B14F-4D97-AF65-F5344CB8AC3E}">
        <p14:creationId xmlns:p14="http://schemas.microsoft.com/office/powerpoint/2010/main" val="106317177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14691" name="Rectangle 2"/>
          <p:cNvSpPr>
            <a:spLocks noGrp="1" noChangeArrowheads="1"/>
          </p:cNvSpPr>
          <p:nvPr>
            <p:ph type="title"/>
          </p:nvPr>
        </p:nvSpPr>
        <p:spPr>
          <a:xfrm>
            <a:off x="0" y="4509120"/>
            <a:ext cx="5652120" cy="2348880"/>
          </a:xfrm>
          <a:solidFill>
            <a:schemeClr val="bg1"/>
          </a:solidFill>
          <a:effectLst/>
        </p:spPr>
        <p:txBody>
          <a:bodyPr/>
          <a:lstStyle/>
          <a:p>
            <a:pPr algn="l">
              <a:defRPr/>
            </a:pPr>
            <a:r>
              <a:rPr lang="zh-CN" altLang="en-US" sz="3600" b="1" dirty="0">
                <a:solidFill>
                  <a:schemeClr val="tx1"/>
                </a:solidFill>
                <a:latin typeface="Arial" charset="0"/>
                <a:ea typeface="ＭＳ Ｐゴシック" charset="0"/>
                <a:cs typeface="ＭＳ Ｐゴシック" charset="0"/>
              </a:rPr>
              <a:t>约瑟称为巴拿巴</a:t>
            </a:r>
            <a:br>
              <a:rPr lang="en-US" sz="3600" b="1" dirty="0">
                <a:solidFill>
                  <a:schemeClr val="tx1"/>
                </a:solidFill>
                <a:latin typeface="Arial" charset="0"/>
                <a:ea typeface="ＭＳ Ｐゴシック" charset="0"/>
                <a:cs typeface="ＭＳ Ｐゴシック" charset="0"/>
              </a:rPr>
            </a:br>
            <a:r>
              <a:rPr lang="zh-CN" altLang="en-US" sz="3600" b="1" dirty="0">
                <a:solidFill>
                  <a:schemeClr val="tx1"/>
                </a:solidFill>
                <a:latin typeface="Arial" charset="0"/>
                <a:ea typeface="ＭＳ Ｐゴシック" charset="0"/>
                <a:cs typeface="ＭＳ Ｐゴシック" charset="0"/>
              </a:rPr>
              <a:t>使徒</a:t>
            </a:r>
            <a:r>
              <a:rPr lang="en-US" sz="3600" b="1" dirty="0">
                <a:solidFill>
                  <a:schemeClr val="tx1"/>
                </a:solidFill>
                <a:latin typeface="Arial" charset="0"/>
                <a:ea typeface="ＭＳ Ｐゴシック" charset="0"/>
                <a:cs typeface="ＭＳ Ｐゴシック" charset="0"/>
              </a:rPr>
              <a:t> 11:19-24</a:t>
            </a:r>
          </a:p>
        </p:txBody>
      </p:sp>
    </p:spTree>
    <p:extLst>
      <p:ext uri="{BB962C8B-B14F-4D97-AF65-F5344CB8AC3E}">
        <p14:creationId xmlns:p14="http://schemas.microsoft.com/office/powerpoint/2010/main" val="289524598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5</a:t>
            </a:r>
          </a:p>
        </p:txBody>
      </p:sp>
    </p:spTree>
    <p:extLst>
      <p:ext uri="{BB962C8B-B14F-4D97-AF65-F5344CB8AC3E}">
        <p14:creationId xmlns:p14="http://schemas.microsoft.com/office/powerpoint/2010/main" val="395528768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zh-CN" altLang="en-US" sz="5400" dirty="0">
                <a:latin typeface="MS PGothic" panose="020B0600070205080204" pitchFamily="34" charset="-128"/>
                <a:ea typeface="MS PGothic" panose="020B0600070205080204" pitchFamily="34" charset="-128"/>
              </a:rPr>
              <a:t>然而，仍然有神的管教。。。</a:t>
            </a:r>
            <a:endParaRPr lang="en-US" sz="5400" b="1" dirty="0">
              <a:effectLst>
                <a:glow rad="127000">
                  <a:schemeClr val="tx1"/>
                </a:glow>
              </a:effectLst>
              <a:latin typeface="MS PGothic" panose="020B0600070205080204" pitchFamily="34" charset="-128"/>
              <a:ea typeface="MS PGothic" panose="020B0600070205080204" pitchFamily="34" charset="-128"/>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278352274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eaLnBrk="1" hangingPunct="1">
              <a:defRPr/>
            </a:pPr>
            <a:r>
              <a:rPr lang="zh-CN" altLang="en-US" sz="3600" b="1" dirty="0">
                <a:ea typeface="ＭＳ Ｐゴシック" charset="0"/>
              </a:rPr>
              <a:t>亚拿尼亚和撒非拉</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使徒行传 </a:t>
            </a: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1194017956"/>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6</a:t>
            </a:r>
          </a:p>
        </p:txBody>
      </p:sp>
    </p:spTree>
    <p:extLst>
      <p:ext uri="{BB962C8B-B14F-4D97-AF65-F5344CB8AC3E}">
        <p14:creationId xmlns:p14="http://schemas.microsoft.com/office/powerpoint/2010/main" val="378581653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 y="836712"/>
            <a:ext cx="9216257" cy="6021288"/>
          </a:xfrm>
          <a:prstGeom prst="rect">
            <a:avLst/>
          </a:prstGeom>
        </p:spPr>
      </p:pic>
      <p:sp>
        <p:nvSpPr>
          <p:cNvPr id="312322" name="Rectangle 2"/>
          <p:cNvSpPr>
            <a:spLocks noGrp="1" noChangeArrowheads="1"/>
          </p:cNvSpPr>
          <p:nvPr>
            <p:ph type="ctrTitle" sz="quarter"/>
          </p:nvPr>
        </p:nvSpPr>
        <p:spPr>
          <a:xfrm>
            <a:off x="2" y="72009"/>
            <a:ext cx="9144688" cy="764704"/>
          </a:xfrm>
          <a:solidFill>
            <a:srgbClr val="000000"/>
          </a:solidFill>
          <a:effectLst/>
        </p:spPr>
        <p:txBody>
          <a:bodyPr/>
          <a:lstStyle/>
          <a:p>
            <a:pPr algn="ctr" eaLnBrk="1" hangingPunct="1">
              <a:defRPr/>
            </a:pPr>
            <a:r>
              <a:rPr lang="ru-RU" sz="3600" b="1" i="0" dirty="0">
                <a:solidFill>
                  <a:srgbClr val="FFFFFF"/>
                </a:solidFill>
                <a:latin typeface="Arial"/>
                <a:ea typeface="ＭＳ Ｐゴシック" charset="0"/>
                <a:cs typeface="Arial"/>
              </a:rPr>
              <a:t>“</a:t>
            </a:r>
            <a:r>
              <a:rPr lang="zh-CN" altLang="en-US" sz="3600" b="1" i="0" dirty="0">
                <a:solidFill>
                  <a:srgbClr val="FFFFFF"/>
                </a:solidFill>
                <a:latin typeface="Arial"/>
                <a:ea typeface="ＭＳ Ｐゴシック" charset="0"/>
                <a:cs typeface="Arial"/>
              </a:rPr>
              <a:t>七位执事</a:t>
            </a:r>
            <a:r>
              <a:rPr lang="ru-RU" sz="3600" b="1" i="0" dirty="0">
                <a:solidFill>
                  <a:srgbClr val="FFFFFF"/>
                </a:solidFill>
                <a:latin typeface="Arial"/>
                <a:ea typeface="ＭＳ Ｐゴシック" charset="0"/>
                <a:cs typeface="Arial"/>
              </a:rPr>
              <a:t>"</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6 </a:t>
            </a:r>
          </a:p>
        </p:txBody>
      </p:sp>
    </p:spTree>
    <p:extLst>
      <p:ext uri="{BB962C8B-B14F-4D97-AF65-F5344CB8AC3E}">
        <p14:creationId xmlns:p14="http://schemas.microsoft.com/office/powerpoint/2010/main" val="4259941535"/>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5"/>
          <a:stretch>
            <a:fillRect/>
          </a:stretch>
        </p:blipFill>
        <p:spPr>
          <a:xfrm>
            <a:off x="0" y="0"/>
            <a:ext cx="9144000" cy="6858000"/>
          </a:xfrm>
          <a:prstGeom prst="rect">
            <a:avLst/>
          </a:prstGeom>
        </p:spPr>
      </p:pic>
      <p:sp>
        <p:nvSpPr>
          <p:cNvPr id="312322" name="Rectangle 2"/>
          <p:cNvSpPr>
            <a:spLocks noGrp="1" noChangeArrowheads="1"/>
          </p:cNvSpPr>
          <p:nvPr>
            <p:ph type="ctrTitle" sz="quarter"/>
          </p:nvPr>
        </p:nvSpPr>
        <p:spPr>
          <a:xfrm>
            <a:off x="0" y="2204865"/>
            <a:ext cx="9144000" cy="2664296"/>
          </a:xfrm>
          <a:solidFill>
            <a:srgbClr val="000000"/>
          </a:solidFill>
          <a:effectLst/>
        </p:spPr>
        <p:txBody>
          <a:bodyPr/>
          <a:lstStyle/>
          <a:p>
            <a:pPr algn="ctr" eaLnBrk="1" hangingPunct="1">
              <a:defRPr/>
            </a:pPr>
            <a:r>
              <a:rPr lang="zh-CN" altLang="en-US" sz="8800" b="1" i="0" dirty="0">
                <a:solidFill>
                  <a:srgbClr val="FFFFFF"/>
                </a:solidFill>
                <a:latin typeface="Arial"/>
                <a:ea typeface="ＭＳ Ｐゴシック" charset="0"/>
                <a:cs typeface="Arial"/>
              </a:rPr>
              <a:t>长老与执事</a:t>
            </a:r>
            <a:endParaRPr lang="en-US" sz="88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1116" y="4869160"/>
            <a:ext cx="9145116" cy="1152128"/>
          </a:xfrm>
          <a:prstGeom prst="rect">
            <a:avLst/>
          </a:prstGeom>
          <a:solidFill>
            <a:srgbClr val="CDF4FF"/>
          </a:solidFill>
          <a:ln w="9525">
            <a:noFill/>
            <a:miter lim="800000"/>
            <a:headEnd/>
            <a:tailEnd/>
          </a:ln>
          <a:effectLst/>
        </p:spPr>
        <p:txBody>
          <a:bodyPr lIns="91883" tIns="45944" rIns="91883" bIns="45944" anchor="ctr"/>
          <a:lstStyle/>
          <a:p>
            <a:pPr algn="ctr" eaLnBrk="1" hangingPunct="1">
              <a:defRPr/>
            </a:pPr>
            <a:r>
              <a:rPr lang="zh-CN" altLang="en-US" sz="4000" b="1" dirty="0">
                <a:solidFill>
                  <a:srgbClr val="800000"/>
                </a:solidFill>
                <a:latin typeface="Arial"/>
                <a:ea typeface="ＭＳ Ｐゴシック" charset="0"/>
                <a:cs typeface="Arial"/>
              </a:rPr>
              <a:t>使徒</a:t>
            </a:r>
            <a:r>
              <a:rPr lang="en-US" sz="4000" b="1" dirty="0">
                <a:solidFill>
                  <a:srgbClr val="800000"/>
                </a:solidFill>
                <a:latin typeface="Arial"/>
                <a:ea typeface="ＭＳ Ｐゴシック" charset="0"/>
                <a:cs typeface="Arial"/>
              </a:rPr>
              <a:t> 6:1-7 &amp; </a:t>
            </a:r>
            <a:r>
              <a:rPr lang="zh-CN" altLang="en-US" sz="4000" b="1" dirty="0">
                <a:solidFill>
                  <a:srgbClr val="800000"/>
                </a:solidFill>
                <a:latin typeface="Arial"/>
                <a:ea typeface="ＭＳ Ｐゴシック" charset="0"/>
                <a:cs typeface="Arial"/>
              </a:rPr>
              <a:t>使徒</a:t>
            </a:r>
            <a:r>
              <a:rPr lang="en-US" sz="4000" b="1" dirty="0">
                <a:solidFill>
                  <a:srgbClr val="800000"/>
                </a:solidFill>
                <a:latin typeface="Arial"/>
                <a:ea typeface="ＭＳ Ｐゴシック" charset="0"/>
                <a:cs typeface="Arial"/>
              </a:rPr>
              <a:t> 20:17-35 </a:t>
            </a:r>
          </a:p>
        </p:txBody>
      </p:sp>
    </p:spTree>
    <p:extLst>
      <p:ext uri="{BB962C8B-B14F-4D97-AF65-F5344CB8AC3E}">
        <p14:creationId xmlns:p14="http://schemas.microsoft.com/office/powerpoint/2010/main" val="1651339681"/>
      </p:ext>
    </p:extLst>
  </p:cSld>
  <p:clrMapOvr>
    <a:overrideClrMapping bg1="dk2" tx1="lt1" bg2="dk1" tx2="lt2" accent1="accent1" accent2="accent2" accent3="accent3" accent4="accent4" accent5="accent5" accent6="accent6" hlink="hlink" folHlink="folHlink"/>
  </p:clrMapOvr>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7089" name="Rectangle 2"/>
          <p:cNvSpPr>
            <a:spLocks noGrp="1" noChangeArrowheads="1"/>
          </p:cNvSpPr>
          <p:nvPr>
            <p:ph type="title" idx="4294967295"/>
          </p:nvPr>
        </p:nvSpPr>
        <p:spPr>
          <a:xfrm>
            <a:off x="1143014" y="0"/>
            <a:ext cx="8099425" cy="1143000"/>
          </a:xfrm>
        </p:spPr>
        <p:txBody>
          <a:bodyPr/>
          <a:lstStyle/>
          <a:p>
            <a:pPr eaLnBrk="1" hangingPunct="1"/>
            <a:r>
              <a:rPr lang="en-US" b="1" i="1" dirty="0">
                <a:solidFill>
                  <a:srgbClr val="504818"/>
                </a:solidFill>
                <a:latin typeface="Arial" charset="0"/>
                <a:ea typeface="ＭＳ Ｐゴシック" charset="0"/>
                <a:cs typeface="Arial" charset="0"/>
              </a:rPr>
              <a:t>What to Do?</a:t>
            </a:r>
            <a:endParaRPr lang="en-US" sz="3600" i="1" dirty="0">
              <a:solidFill>
                <a:srgbClr val="504818"/>
              </a:solidFill>
              <a:latin typeface="Arial" charset="0"/>
              <a:ea typeface="ＭＳ Ｐゴシック" charset="0"/>
              <a:cs typeface="Arial" charset="0"/>
            </a:endParaRPr>
          </a:p>
        </p:txBody>
      </p:sp>
      <p:pic>
        <p:nvPicPr>
          <p:cNvPr id="2" name="Picture 1" descr="NTS131e Acts Permanent or Temporary.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9068"/>
            <a:ext cx="9144000" cy="6838932"/>
          </a:xfrm>
          <a:prstGeom prst="rect">
            <a:avLst/>
          </a:prstGeom>
        </p:spPr>
      </p:pic>
      <p:sp>
        <p:nvSpPr>
          <p:cNvPr id="217091" name="Text Box 3"/>
          <p:cNvSpPr txBox="1">
            <a:spLocks noChangeArrowheads="1"/>
          </p:cNvSpPr>
          <p:nvPr/>
        </p:nvSpPr>
        <p:spPr bwMode="auto">
          <a:xfrm>
            <a:off x="8243903" y="44465"/>
            <a:ext cx="868967"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Arail" charset="0"/>
                <a:cs typeface="Arail" charset="0"/>
              </a:rPr>
              <a:t>131e</a:t>
            </a:r>
          </a:p>
        </p:txBody>
      </p:sp>
      <p:grpSp>
        <p:nvGrpSpPr>
          <p:cNvPr id="4" name="Group 3"/>
          <p:cNvGrpSpPr/>
          <p:nvPr/>
        </p:nvGrpSpPr>
        <p:grpSpPr>
          <a:xfrm>
            <a:off x="314092" y="5229200"/>
            <a:ext cx="2457729" cy="1270816"/>
            <a:chOff x="0" y="5229200"/>
            <a:chExt cx="2457729" cy="1270816"/>
          </a:xfrm>
        </p:grpSpPr>
        <p:sp>
          <p:nvSpPr>
            <p:cNvPr id="5" name="Text Box 3"/>
            <p:cNvSpPr txBox="1">
              <a:spLocks noChangeArrowheads="1"/>
            </p:cNvSpPr>
            <p:nvPr/>
          </p:nvSpPr>
          <p:spPr bwMode="auto">
            <a:xfrm>
              <a:off x="0" y="5229200"/>
              <a:ext cx="1907704" cy="830997"/>
            </a:xfrm>
            <a:prstGeom prst="rect">
              <a:avLst/>
            </a:prstGeom>
            <a:solidFill>
              <a:schemeClr val="tx1"/>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FFFFFF"/>
                  </a:solidFill>
                  <a:latin typeface="Arail" charset="0"/>
                  <a:cs typeface="Arail" charset="0"/>
                </a:rPr>
                <a:t>Now for the hard part…</a:t>
              </a:r>
            </a:p>
          </p:txBody>
        </p:sp>
        <p:sp>
          <p:nvSpPr>
            <p:cNvPr id="3" name="Down Arrow 2"/>
            <p:cNvSpPr/>
            <p:nvPr/>
          </p:nvSpPr>
          <p:spPr bwMode="auto">
            <a:xfrm rot="18065523">
              <a:off x="1629637" y="5671924"/>
              <a:ext cx="936104" cy="720080"/>
            </a:xfrm>
            <a:prstGeom prst="downArrow">
              <a:avLst/>
            </a:prstGeom>
            <a:solidFill>
              <a:srgbClr val="000000"/>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2562" eaLnBrk="1" hangingPunct="1"/>
              <a:endParaRPr lang="en-US" sz="2400">
                <a:solidFill>
                  <a:srgbClr val="000000"/>
                </a:solidFill>
                <a:latin typeface="Times New Roman" pitchFamily="-110" charset="0"/>
                <a:ea typeface="ＭＳ Ｐゴシック" charset="0"/>
              </a:endParaRPr>
            </a:p>
          </p:txBody>
        </p:sp>
      </p:grpSp>
    </p:spTree>
    <p:extLst>
      <p:ext uri="{BB962C8B-B14F-4D97-AF65-F5344CB8AC3E}">
        <p14:creationId xmlns:p14="http://schemas.microsoft.com/office/powerpoint/2010/main" val="4174059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 name="Rectangle 2">
            <a:extLst>
              <a:ext uri="{FF2B5EF4-FFF2-40B4-BE49-F238E27FC236}">
                <a16:creationId xmlns:a16="http://schemas.microsoft.com/office/drawing/2014/main" id="{DA2FE0DA-32AB-9F49-A709-065E5543364A}"/>
              </a:ext>
            </a:extLst>
          </p:cNvPr>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7811" name="Text Box 3"/>
          <p:cNvSpPr txBox="1">
            <a:spLocks noChangeArrowheads="1"/>
          </p:cNvSpPr>
          <p:nvPr/>
        </p:nvSpPr>
        <p:spPr bwMode="auto">
          <a:xfrm>
            <a:off x="239713" y="1069975"/>
            <a:ext cx="9085262" cy="4826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00"/>
                </a:solidFill>
                <a:effectLst/>
                <a:uLnTx/>
                <a:uFillTx/>
                <a:latin typeface="黑体" charset="0"/>
                <a:ea typeface="黑体" charset="0"/>
                <a:cs typeface="黑体" charset="0"/>
              </a:rPr>
              <a:t>主题</a:t>
            </a:r>
            <a:r>
              <a:rPr kumimoji="0" lang="en-US" altLang="ja-JP" sz="3200" b="1" i="0" u="none" strike="noStrike" kern="1200" cap="none" spc="0" normalizeH="0" baseline="0" noProof="0">
                <a:ln>
                  <a:noFill/>
                </a:ln>
                <a:solidFill>
                  <a:srgbClr val="FFFFFF"/>
                </a:solidFill>
                <a:effectLst/>
                <a:uLnTx/>
                <a:uFillTx/>
                <a:latin typeface="黑体" charset="0"/>
                <a:ea typeface="ＭＳ Ｐゴシック" charset="0"/>
                <a:cs typeface="Arial" charset="0"/>
              </a:rPr>
              <a:t>:</a:t>
            </a:r>
            <a:r>
              <a:rPr kumimoji="0" lang="zh-CN" altLang="en-US" sz="3200" b="1" i="0" u="none" strike="noStrike" kern="1200" cap="none" spc="0" normalizeH="0" baseline="0" noProof="0">
                <a:ln>
                  <a:noFill/>
                </a:ln>
                <a:solidFill>
                  <a:srgbClr val="FFFFFF"/>
                </a:solidFill>
                <a:effectLst/>
                <a:uLnTx/>
                <a:uFillTx/>
                <a:latin typeface="黑体" charset="0"/>
                <a:ea typeface="黑体" charset="0"/>
                <a:cs typeface="黑体" charset="0"/>
              </a:rPr>
              <a:t>当教会出现增长问题时，我们该如何解决？</a:t>
            </a:r>
          </a:p>
        </p:txBody>
      </p:sp>
      <p:sp>
        <p:nvSpPr>
          <p:cNvPr id="247812" name="Rectangle 4"/>
          <p:cNvSpPr>
            <a:spLocks noGrp="1" noChangeArrowheads="1"/>
          </p:cNvSpPr>
          <p:nvPr>
            <p:ph type="title" idx="4294967295"/>
          </p:nvPr>
        </p:nvSpPr>
        <p:spPr>
          <a:xfrm>
            <a:off x="0" y="152400"/>
            <a:ext cx="7924800" cy="641350"/>
          </a:xfrm>
          <a:gradFill rotWithShape="0">
            <a:gsLst>
              <a:gs pos="0">
                <a:srgbClr val="FF0000"/>
              </a:gs>
              <a:gs pos="100000">
                <a:srgbClr val="760000"/>
              </a:gs>
            </a:gsLst>
            <a:path path="shape">
              <a:fillToRect l="50000" t="50000" r="50000" b="50000"/>
            </a:path>
          </a:gradFill>
          <a:effectLst>
            <a:outerShdw blurRad="63500" dist="35921" dir="2700000" algn="ctr" rotWithShape="0">
              <a:srgbClr val="000000">
                <a:alpha val="74997"/>
              </a:srgbClr>
            </a:outerShdw>
          </a:effectLst>
        </p:spPr>
        <p:txBody>
          <a:bodyPr anchor="t">
            <a:spAutoFit/>
          </a:bodyPr>
          <a:lstStyle/>
          <a:p>
            <a:pPr>
              <a:spcBef>
                <a:spcPct val="50000"/>
              </a:spcBef>
            </a:pPr>
            <a:r>
              <a:rPr lang="zh-CN" altLang="en-US" sz="3600" b="1">
                <a:solidFill>
                  <a:srgbClr val="FFFFFF"/>
                </a:solidFill>
                <a:effectLst>
                  <a:outerShdw blurRad="38100" dist="38100" dir="2700000" algn="tl">
                    <a:srgbClr val="000000"/>
                  </a:outerShdw>
                </a:effectLst>
                <a:latin typeface="黑体" charset="0"/>
                <a:ea typeface="黑体" charset="0"/>
                <a:cs typeface="黑体" charset="0"/>
              </a:rPr>
              <a:t>周期性的归纳</a:t>
            </a:r>
            <a:r>
              <a:rPr lang="en-US" altLang="ja-JP" sz="3600" b="1">
                <a:solidFill>
                  <a:srgbClr val="FFFFFF"/>
                </a:solidFill>
                <a:effectLst>
                  <a:outerShdw blurRad="38100" dist="38100" dir="2700000" algn="tl">
                    <a:srgbClr val="000000"/>
                  </a:outerShdw>
                </a:effectLst>
                <a:latin typeface="黑体" charset="0"/>
                <a:ea typeface="ＭＳ Ｐゴシック" charset="0"/>
                <a:cs typeface="Arial" charset="0"/>
              </a:rPr>
              <a:t> (</a:t>
            </a:r>
            <a:r>
              <a:rPr lang="zh-CN" altLang="en-US" sz="3600" b="1">
                <a:solidFill>
                  <a:srgbClr val="FFFFFF"/>
                </a:solidFill>
                <a:effectLst>
                  <a:outerShdw blurRad="38100" dist="38100" dir="2700000" algn="tl">
                    <a:srgbClr val="000000"/>
                  </a:outerShdw>
                </a:effectLst>
                <a:latin typeface="黑体" charset="0"/>
                <a:ea typeface="黑体" charset="0"/>
                <a:cs typeface="黑体" charset="0"/>
              </a:rPr>
              <a:t>使</a:t>
            </a:r>
            <a:r>
              <a:rPr lang="en-US" altLang="zh-TW" sz="3600" b="1">
                <a:solidFill>
                  <a:srgbClr val="FFFFFF"/>
                </a:solidFill>
                <a:effectLst>
                  <a:outerShdw blurRad="38100" dist="38100" dir="2700000" algn="tl">
                    <a:srgbClr val="000000"/>
                  </a:outerShdw>
                </a:effectLst>
                <a:latin typeface="黑体" charset="0"/>
                <a:ea typeface="黑体" charset="0"/>
                <a:cs typeface="黑体" charset="0"/>
              </a:rPr>
              <a:t> 6:1-6)</a:t>
            </a:r>
            <a:endParaRPr lang="en-US" altLang="zh-CN" sz="3600" b="1">
              <a:solidFill>
                <a:srgbClr val="FFFFFF"/>
              </a:solidFill>
              <a:latin typeface="黑体" charset="0"/>
              <a:ea typeface="黑体" charset="0"/>
              <a:cs typeface="黑体" charset="0"/>
            </a:endParaRPr>
          </a:p>
        </p:txBody>
      </p:sp>
      <p:sp>
        <p:nvSpPr>
          <p:cNvPr id="29701" name="Text Box 5"/>
          <p:cNvSpPr txBox="1">
            <a:spLocks noChangeArrowheads="1"/>
          </p:cNvSpPr>
          <p:nvPr/>
        </p:nvSpPr>
        <p:spPr bwMode="auto">
          <a:xfrm>
            <a:off x="8559800" y="95250"/>
            <a:ext cx="4635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49</a:t>
            </a: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7814" name="Text Box 6"/>
          <p:cNvSpPr txBox="1">
            <a:spLocks noChangeArrowheads="1"/>
          </p:cNvSpPr>
          <p:nvPr/>
        </p:nvSpPr>
        <p:spPr bwMode="auto">
          <a:xfrm>
            <a:off x="1066800" y="1676400"/>
            <a:ext cx="8077200" cy="880241"/>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08000" indent="-5080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61950" marR="0" lvl="0" indent="-361950" algn="l" defTabSz="914400" rtl="0" eaLnBrk="0" fontAlgn="base" latinLnBrk="0" hangingPunct="0">
              <a:lnSpc>
                <a:spcPct val="8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I.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这个教会，跟我们的教会一样，是一个不断增长的教会</a:t>
            </a:r>
          </a:p>
        </p:txBody>
      </p:sp>
      <p:sp>
        <p:nvSpPr>
          <p:cNvPr id="247815" name="Text Box 7"/>
          <p:cNvSpPr txBox="1">
            <a:spLocks noChangeArrowheads="1"/>
          </p:cNvSpPr>
          <p:nvPr/>
        </p:nvSpPr>
        <p:spPr bwMode="auto">
          <a:xfrm>
            <a:off x="1524000" y="2590800"/>
            <a:ext cx="7543800" cy="880241"/>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耶路撒冷教会是一个不断增长的教会</a:t>
            </a:r>
            <a:b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br>
            <a: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B.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我们是一个不断增长的教会</a:t>
            </a:r>
            <a:endPar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endParaRPr>
          </a:p>
        </p:txBody>
      </p:sp>
      <p:sp>
        <p:nvSpPr>
          <p:cNvPr id="247817" name="Text Box 9"/>
          <p:cNvSpPr txBox="1">
            <a:spLocks noChangeArrowheads="1"/>
          </p:cNvSpPr>
          <p:nvPr/>
        </p:nvSpPr>
        <p:spPr bwMode="auto">
          <a:xfrm>
            <a:off x="714728" y="5323963"/>
            <a:ext cx="8630344" cy="486287"/>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l" defTabSz="914400" rtl="0" eaLnBrk="0" fontAlgn="base" latinLnBrk="0" hangingPunct="0">
              <a:lnSpc>
                <a:spcPct val="80000"/>
              </a:lnSpc>
              <a:spcBef>
                <a:spcPct val="50000"/>
              </a:spcBef>
              <a:spcAft>
                <a:spcPct val="0"/>
              </a:spcAft>
              <a:buClrTx/>
              <a:buSzTx/>
              <a:buFont typeface="Arial" charset="0"/>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III.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解决这些问题的方法是明确指定平信徒领袖</a:t>
            </a:r>
          </a:p>
        </p:txBody>
      </p:sp>
      <p:sp>
        <p:nvSpPr>
          <p:cNvPr id="247825" name="Text Box 17"/>
          <p:cNvSpPr txBox="1">
            <a:spLocks noChangeArrowheads="1"/>
          </p:cNvSpPr>
          <p:nvPr/>
        </p:nvSpPr>
        <p:spPr bwMode="auto">
          <a:xfrm>
            <a:off x="914400" y="3657600"/>
            <a:ext cx="8077200" cy="4857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08000" indent="-5080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08000" marR="0" lvl="0" indent="-508000" algn="l" defTabSz="914400" rtl="0" eaLnBrk="0" fontAlgn="base" latinLnBrk="0" hangingPunct="0">
              <a:lnSpc>
                <a:spcPct val="8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II.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但有时在一个增长的教会也会出现问题</a:t>
            </a:r>
          </a:p>
        </p:txBody>
      </p:sp>
      <p:sp>
        <p:nvSpPr>
          <p:cNvPr id="247827" name="Text Box 19"/>
          <p:cNvSpPr txBox="1">
            <a:spLocks noChangeArrowheads="1"/>
          </p:cNvSpPr>
          <p:nvPr/>
        </p:nvSpPr>
        <p:spPr bwMode="auto">
          <a:xfrm>
            <a:off x="1524000" y="4191000"/>
            <a:ext cx="7543800" cy="880241"/>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 typeface="Arial" charset="0"/>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教会有寡妇的膳食问题</a:t>
            </a:r>
            <a:b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br>
            <a: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B.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我们也有这样的问题 </a:t>
            </a:r>
            <a:r>
              <a:rPr kumimoji="0" lang="en-US" altLang="zh-CN"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a:t>
            </a:r>
            <a:endPar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endParaRPr>
          </a:p>
        </p:txBody>
      </p:sp>
      <p:sp>
        <p:nvSpPr>
          <p:cNvPr id="247828" name="Text Box 20"/>
          <p:cNvSpPr txBox="1">
            <a:spLocks noChangeArrowheads="1"/>
          </p:cNvSpPr>
          <p:nvPr/>
        </p:nvSpPr>
        <p:spPr bwMode="auto">
          <a:xfrm>
            <a:off x="1600200" y="5810250"/>
            <a:ext cx="7543800" cy="8731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 typeface="Arial" charset="0"/>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耶路撒冷教会解决了</a:t>
            </a: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t>
            </a:r>
            <a: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 (2-6)</a:t>
            </a:r>
            <a:b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br>
            <a: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B.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解决我们的问题方法是我们指定</a:t>
            </a: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t>
            </a:r>
          </a:p>
        </p:txBody>
      </p:sp>
      <p:sp>
        <p:nvSpPr>
          <p:cNvPr id="247830" name="WordArt 22" descr="Narrow vertical"/>
          <p:cNvSpPr>
            <a:spLocks noChangeArrowheads="1" noChangeShapeType="1" noTextEdit="1"/>
          </p:cNvSpPr>
          <p:nvPr/>
        </p:nvSpPr>
        <p:spPr bwMode="auto">
          <a:xfrm>
            <a:off x="355600" y="1676400"/>
            <a:ext cx="482600" cy="1084263"/>
          </a:xfrm>
          <a:prstGeom prst="rect">
            <a:avLst/>
          </a:prstGeom>
        </p:spPr>
        <p:txBody>
          <a:bodyPr wrap="none" fromWordArt="1">
            <a:prstTxWarp prst="textCurveUp">
              <a:avLst>
                <a:gd name="adj" fmla="val 403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uLnTx/>
                <a:uFillTx/>
                <a:latin typeface="Arial Black"/>
                <a:ea typeface="Arial Black"/>
                <a:cs typeface="Arial Black"/>
              </a:rPr>
              <a:t>P</a:t>
            </a:r>
          </a:p>
        </p:txBody>
      </p:sp>
      <p:sp>
        <p:nvSpPr>
          <p:cNvPr id="247831" name="WordArt 23" descr="Narrow vertical"/>
          <p:cNvSpPr>
            <a:spLocks noChangeArrowheads="1" noChangeShapeType="1" noTextEdit="1"/>
          </p:cNvSpPr>
          <p:nvPr/>
        </p:nvSpPr>
        <p:spPr bwMode="auto">
          <a:xfrm>
            <a:off x="224819" y="3200399"/>
            <a:ext cx="482600" cy="1084263"/>
          </a:xfrm>
          <a:prstGeom prst="rect">
            <a:avLst/>
          </a:prstGeom>
        </p:spPr>
        <p:txBody>
          <a:bodyPr wrap="none" fromWordArt="1">
            <a:prstTxWarp prst="textCurveUp">
              <a:avLst>
                <a:gd name="adj" fmla="val 403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uLnTx/>
                <a:uFillTx/>
                <a:latin typeface="Arial Black"/>
                <a:ea typeface="Arial Black"/>
                <a:cs typeface="Arial Black"/>
              </a:rPr>
              <a:t>P</a:t>
            </a:r>
          </a:p>
        </p:txBody>
      </p:sp>
      <p:sp>
        <p:nvSpPr>
          <p:cNvPr id="247832" name="WordArt 24" descr="Narrow vertical"/>
          <p:cNvSpPr>
            <a:spLocks noChangeArrowheads="1" noChangeShapeType="1" noTextEdit="1"/>
          </p:cNvSpPr>
          <p:nvPr/>
        </p:nvSpPr>
        <p:spPr bwMode="auto">
          <a:xfrm>
            <a:off x="183470" y="5029200"/>
            <a:ext cx="482600" cy="1084263"/>
          </a:xfrm>
          <a:prstGeom prst="rect">
            <a:avLst/>
          </a:prstGeom>
        </p:spPr>
        <p:txBody>
          <a:bodyPr wrap="none" fromWordArt="1">
            <a:prstTxWarp prst="textCurveUp">
              <a:avLst>
                <a:gd name="adj" fmla="val 403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uLnTx/>
                <a:uFillTx/>
                <a:latin typeface="Arial Black"/>
                <a:ea typeface="Arial Black"/>
                <a:cs typeface="Arial Black"/>
              </a:rPr>
              <a:t>P</a:t>
            </a:r>
          </a:p>
        </p:txBody>
      </p:sp>
      <p:sp>
        <p:nvSpPr>
          <p:cNvPr id="247833" name="WordArt 25"/>
          <p:cNvSpPr>
            <a:spLocks noChangeArrowheads="1" noChangeShapeType="1" noTextEdit="1"/>
          </p:cNvSpPr>
          <p:nvPr/>
        </p:nvSpPr>
        <p:spPr bwMode="auto">
          <a:xfrm>
            <a:off x="838200" y="2438400"/>
            <a:ext cx="381000" cy="642938"/>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360" normalizeH="0" baseline="0" noProof="0" dirty="0">
                <a:ln w="12700">
                  <a:solidFill>
                    <a:srgbClr val="000099"/>
                  </a:solidFill>
                  <a:round/>
                  <a:headEnd/>
                  <a:tailEnd/>
                </a:ln>
                <a:solidFill>
                  <a:srgbClr val="33CCFF"/>
                </a:solidFill>
                <a:effectLst>
                  <a:outerShdw blurRad="63500" dist="125724" dir="18900000" algn="ctr" rotWithShape="0">
                    <a:srgbClr val="000099">
                      <a:alpha val="74997"/>
                    </a:srgbClr>
                  </a:outerShdw>
                </a:effectLst>
                <a:uLnTx/>
                <a:uFillTx/>
                <a:latin typeface="Impact"/>
                <a:ea typeface="Impact"/>
                <a:cs typeface="Impact"/>
              </a:rPr>
              <a:t>T</a:t>
            </a:r>
          </a:p>
        </p:txBody>
      </p:sp>
      <p:sp>
        <p:nvSpPr>
          <p:cNvPr id="247834" name="WordArt 26"/>
          <p:cNvSpPr>
            <a:spLocks noChangeArrowheads="1" noChangeShapeType="1" noTextEdit="1"/>
          </p:cNvSpPr>
          <p:nvPr/>
        </p:nvSpPr>
        <p:spPr bwMode="auto">
          <a:xfrm>
            <a:off x="838200" y="4038600"/>
            <a:ext cx="381000" cy="642938"/>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360" normalizeH="0" baseline="0" noProof="0">
                <a:ln w="12700">
                  <a:solidFill>
                    <a:srgbClr val="000099"/>
                  </a:solidFill>
                  <a:round/>
                  <a:headEnd/>
                  <a:tailEnd/>
                </a:ln>
                <a:solidFill>
                  <a:srgbClr val="33CCFF"/>
                </a:solidFill>
                <a:effectLst>
                  <a:outerShdw blurRad="63500" dist="125724" dir="18900000" algn="ctr" rotWithShape="0">
                    <a:srgbClr val="000099">
                      <a:alpha val="74997"/>
                    </a:srgbClr>
                  </a:outerShdw>
                </a:effectLst>
                <a:uLnTx/>
                <a:uFillTx/>
                <a:latin typeface="Impact"/>
                <a:ea typeface="Impact"/>
                <a:cs typeface="Impact"/>
              </a:rPr>
              <a:t>T</a:t>
            </a:r>
          </a:p>
        </p:txBody>
      </p:sp>
      <p:sp>
        <p:nvSpPr>
          <p:cNvPr id="247835" name="WordArt 27"/>
          <p:cNvSpPr>
            <a:spLocks noChangeArrowheads="1" noChangeShapeType="1" noTextEdit="1"/>
          </p:cNvSpPr>
          <p:nvPr/>
        </p:nvSpPr>
        <p:spPr bwMode="auto">
          <a:xfrm>
            <a:off x="838200" y="5715000"/>
            <a:ext cx="381000" cy="642938"/>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360" normalizeH="0" baseline="0" noProof="0">
                <a:ln w="12700">
                  <a:solidFill>
                    <a:srgbClr val="000099"/>
                  </a:solidFill>
                  <a:round/>
                  <a:headEnd/>
                  <a:tailEnd/>
                </a:ln>
                <a:solidFill>
                  <a:srgbClr val="33CCFF"/>
                </a:solidFill>
                <a:effectLst>
                  <a:outerShdw blurRad="63500" dist="125724" dir="18900000" algn="ctr" rotWithShape="0">
                    <a:srgbClr val="000099">
                      <a:alpha val="74997"/>
                    </a:srgbClr>
                  </a:outerShdw>
                </a:effectLst>
                <a:uLnTx/>
                <a:uFillTx/>
                <a:latin typeface="Impact"/>
                <a:ea typeface="Impact"/>
                <a:cs typeface="Impact"/>
              </a:rPr>
              <a:t>T</a:t>
            </a:r>
          </a:p>
        </p:txBody>
      </p:sp>
      <p:sp>
        <p:nvSpPr>
          <p:cNvPr id="247836" name="WordArt 28"/>
          <p:cNvSpPr>
            <a:spLocks noChangeArrowheads="1" noChangeShapeType="1" noTextEdit="1"/>
          </p:cNvSpPr>
          <p:nvPr/>
        </p:nvSpPr>
        <p:spPr bwMode="auto">
          <a:xfrm>
            <a:off x="1295400" y="2971800"/>
            <a:ext cx="215900" cy="855663"/>
          </a:xfrm>
          <a:prstGeom prst="rect">
            <a:avLst/>
          </a:prstGeom>
        </p:spPr>
        <p:txBody>
          <a:bodyPr wrap="none" fromWordArt="1">
            <a:prstTxWarp prst="textCascadeUp">
              <a:avLst>
                <a:gd name="adj" fmla="val 44444"/>
              </a:avLst>
            </a:prstTxWarp>
            <a:scene3d>
              <a:camera prst="legacyPerspectiveFront">
                <a:rot lat="20519962"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a:t>
            </a:r>
          </a:p>
        </p:txBody>
      </p:sp>
      <p:sp>
        <p:nvSpPr>
          <p:cNvPr id="247837" name="WordArt 29"/>
          <p:cNvSpPr>
            <a:spLocks noChangeArrowheads="1" noChangeShapeType="1" noTextEdit="1"/>
          </p:cNvSpPr>
          <p:nvPr/>
        </p:nvSpPr>
        <p:spPr bwMode="auto">
          <a:xfrm>
            <a:off x="1295400" y="4495800"/>
            <a:ext cx="215900" cy="855663"/>
          </a:xfrm>
          <a:prstGeom prst="rect">
            <a:avLst/>
          </a:prstGeom>
        </p:spPr>
        <p:txBody>
          <a:bodyPr wrap="none" fromWordArt="1">
            <a:prstTxWarp prst="textCascadeUp">
              <a:avLst>
                <a:gd name="adj" fmla="val 44444"/>
              </a:avLst>
            </a:prstTxWarp>
            <a:scene3d>
              <a:camera prst="legacyPerspectiveFront">
                <a:rot lat="20519962"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a:t>
            </a:r>
          </a:p>
        </p:txBody>
      </p:sp>
      <p:sp>
        <p:nvSpPr>
          <p:cNvPr id="247838" name="WordArt 30"/>
          <p:cNvSpPr>
            <a:spLocks noChangeArrowheads="1" noChangeShapeType="1" noTextEdit="1"/>
          </p:cNvSpPr>
          <p:nvPr/>
        </p:nvSpPr>
        <p:spPr bwMode="auto">
          <a:xfrm>
            <a:off x="1295400" y="6002338"/>
            <a:ext cx="215900" cy="855662"/>
          </a:xfrm>
          <a:prstGeom prst="rect">
            <a:avLst/>
          </a:prstGeom>
        </p:spPr>
        <p:txBody>
          <a:bodyPr wrap="none" fromWordArt="1">
            <a:prstTxWarp prst="textCascadeUp">
              <a:avLst>
                <a:gd name="adj" fmla="val 44444"/>
              </a:avLst>
            </a:prstTxWarp>
            <a:scene3d>
              <a:camera prst="legacyPerspectiveFront">
                <a:rot lat="20519962"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a:t>
            </a:r>
          </a:p>
        </p:txBody>
      </p:sp>
      <p:sp>
        <p:nvSpPr>
          <p:cNvPr id="29717" name="Text Box 17"/>
          <p:cNvSpPr txBox="1">
            <a:spLocks noChangeArrowheads="1"/>
          </p:cNvSpPr>
          <p:nvPr/>
        </p:nvSpPr>
        <p:spPr bwMode="auto">
          <a:xfrm>
            <a:off x="6096000" y="6543675"/>
            <a:ext cx="2971800" cy="34073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16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唐 苏努键博士，达拉斯神学院 </a:t>
            </a:r>
            <a:endParaRPr kumimoji="0" lang="en-US" sz="1600" b="1"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961393010"/>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247811"/>
                                        </p:tgtEl>
                                        <p:attrNameLst>
                                          <p:attrName>style.visibility</p:attrName>
                                        </p:attrNameLst>
                                      </p:cBhvr>
                                      <p:to>
                                        <p:strVal val="visible"/>
                                      </p:to>
                                    </p:set>
                                    <p:anim calcmode="lin" valueType="num">
                                      <p:cBhvr>
                                        <p:cTn id="7" dur="500" fill="hold"/>
                                        <p:tgtEl>
                                          <p:spTgt spid="247811"/>
                                        </p:tgtEl>
                                        <p:attrNameLst>
                                          <p:attrName>ppt_x</p:attrName>
                                        </p:attrNameLst>
                                      </p:cBhvr>
                                      <p:tavLst>
                                        <p:tav tm="0">
                                          <p:val>
                                            <p:strVal val="#ppt_x-#ppt_w/2"/>
                                          </p:val>
                                        </p:tav>
                                        <p:tav tm="100000">
                                          <p:val>
                                            <p:strVal val="#ppt_x"/>
                                          </p:val>
                                        </p:tav>
                                      </p:tavLst>
                                    </p:anim>
                                    <p:anim calcmode="lin" valueType="num">
                                      <p:cBhvr>
                                        <p:cTn id="8" dur="500" fill="hold"/>
                                        <p:tgtEl>
                                          <p:spTgt spid="247811"/>
                                        </p:tgtEl>
                                        <p:attrNameLst>
                                          <p:attrName>ppt_y</p:attrName>
                                        </p:attrNameLst>
                                      </p:cBhvr>
                                      <p:tavLst>
                                        <p:tav tm="0">
                                          <p:val>
                                            <p:strVal val="#ppt_y"/>
                                          </p:val>
                                        </p:tav>
                                        <p:tav tm="100000">
                                          <p:val>
                                            <p:strVal val="#ppt_y"/>
                                          </p:val>
                                        </p:tav>
                                      </p:tavLst>
                                    </p:anim>
                                    <p:anim calcmode="lin" valueType="num">
                                      <p:cBhvr>
                                        <p:cTn id="9" dur="500" fill="hold"/>
                                        <p:tgtEl>
                                          <p:spTgt spid="247811"/>
                                        </p:tgtEl>
                                        <p:attrNameLst>
                                          <p:attrName>ppt_w</p:attrName>
                                        </p:attrNameLst>
                                      </p:cBhvr>
                                      <p:tavLst>
                                        <p:tav tm="0">
                                          <p:val>
                                            <p:fltVal val="0"/>
                                          </p:val>
                                        </p:tav>
                                        <p:tav tm="100000">
                                          <p:val>
                                            <p:strVal val="#ppt_w"/>
                                          </p:val>
                                        </p:tav>
                                      </p:tavLst>
                                    </p:anim>
                                    <p:anim calcmode="lin" valueType="num">
                                      <p:cBhvr>
                                        <p:cTn id="10" dur="500" fill="hold"/>
                                        <p:tgtEl>
                                          <p:spTgt spid="247811"/>
                                        </p:tgtEl>
                                        <p:attrNameLst>
                                          <p:attrName>ppt_h</p:attrName>
                                        </p:attrNameLst>
                                      </p:cBhvr>
                                      <p:tavLst>
                                        <p:tav tm="0">
                                          <p:val>
                                            <p:strVal val="#ppt_h"/>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247814"/>
                                        </p:tgtEl>
                                        <p:attrNameLst>
                                          <p:attrName>style.visibility</p:attrName>
                                        </p:attrNameLst>
                                      </p:cBhvr>
                                      <p:to>
                                        <p:strVal val="visible"/>
                                      </p:to>
                                    </p:set>
                                    <p:anim calcmode="lin" valueType="num">
                                      <p:cBhvr>
                                        <p:cTn id="15" dur="500" fill="hold"/>
                                        <p:tgtEl>
                                          <p:spTgt spid="247814"/>
                                        </p:tgtEl>
                                        <p:attrNameLst>
                                          <p:attrName>ppt_x</p:attrName>
                                        </p:attrNameLst>
                                      </p:cBhvr>
                                      <p:tavLst>
                                        <p:tav tm="0">
                                          <p:val>
                                            <p:strVal val="#ppt_x-#ppt_w/2"/>
                                          </p:val>
                                        </p:tav>
                                        <p:tav tm="100000">
                                          <p:val>
                                            <p:strVal val="#ppt_x"/>
                                          </p:val>
                                        </p:tav>
                                      </p:tavLst>
                                    </p:anim>
                                    <p:anim calcmode="lin" valueType="num">
                                      <p:cBhvr>
                                        <p:cTn id="16" dur="500" fill="hold"/>
                                        <p:tgtEl>
                                          <p:spTgt spid="247814"/>
                                        </p:tgtEl>
                                        <p:attrNameLst>
                                          <p:attrName>ppt_y</p:attrName>
                                        </p:attrNameLst>
                                      </p:cBhvr>
                                      <p:tavLst>
                                        <p:tav tm="0">
                                          <p:val>
                                            <p:strVal val="#ppt_y"/>
                                          </p:val>
                                        </p:tav>
                                        <p:tav tm="100000">
                                          <p:val>
                                            <p:strVal val="#ppt_y"/>
                                          </p:val>
                                        </p:tav>
                                      </p:tavLst>
                                    </p:anim>
                                    <p:anim calcmode="lin" valueType="num">
                                      <p:cBhvr>
                                        <p:cTn id="17" dur="500" fill="hold"/>
                                        <p:tgtEl>
                                          <p:spTgt spid="247814"/>
                                        </p:tgtEl>
                                        <p:attrNameLst>
                                          <p:attrName>ppt_w</p:attrName>
                                        </p:attrNameLst>
                                      </p:cBhvr>
                                      <p:tavLst>
                                        <p:tav tm="0">
                                          <p:val>
                                            <p:fltVal val="0"/>
                                          </p:val>
                                        </p:tav>
                                        <p:tav tm="100000">
                                          <p:val>
                                            <p:strVal val="#ppt_w"/>
                                          </p:val>
                                        </p:tav>
                                      </p:tavLst>
                                    </p:anim>
                                    <p:anim calcmode="lin" valueType="num">
                                      <p:cBhvr>
                                        <p:cTn id="18" dur="500" fill="hold"/>
                                        <p:tgtEl>
                                          <p:spTgt spid="247814"/>
                                        </p:tgtEl>
                                        <p:attrNameLst>
                                          <p:attrName>ppt_h</p:attrName>
                                        </p:attrNameLst>
                                      </p:cBhvr>
                                      <p:tavLst>
                                        <p:tav tm="0">
                                          <p:val>
                                            <p:strVal val="#ppt_h"/>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247815">
                                            <p:txEl>
                                              <p:pRg st="0" end="0"/>
                                            </p:txEl>
                                          </p:spTgt>
                                        </p:tgtEl>
                                        <p:attrNameLst>
                                          <p:attrName>style.visibility</p:attrName>
                                        </p:attrNameLst>
                                      </p:cBhvr>
                                      <p:to>
                                        <p:strVal val="visible"/>
                                      </p:to>
                                    </p:set>
                                    <p:anim calcmode="lin" valueType="num">
                                      <p:cBhvr>
                                        <p:cTn id="23" dur="500" fill="hold"/>
                                        <p:tgtEl>
                                          <p:spTgt spid="247815">
                                            <p:txEl>
                                              <p:pRg st="0" end="0"/>
                                            </p:txEl>
                                          </p:spTgt>
                                        </p:tgtEl>
                                        <p:attrNameLst>
                                          <p:attrName>ppt_x</p:attrName>
                                        </p:attrNameLst>
                                      </p:cBhvr>
                                      <p:tavLst>
                                        <p:tav tm="0">
                                          <p:val>
                                            <p:strVal val="#ppt_x-#ppt_w/2"/>
                                          </p:val>
                                        </p:tav>
                                        <p:tav tm="100000">
                                          <p:val>
                                            <p:strVal val="#ppt_x"/>
                                          </p:val>
                                        </p:tav>
                                      </p:tavLst>
                                    </p:anim>
                                    <p:anim calcmode="lin" valueType="num">
                                      <p:cBhvr>
                                        <p:cTn id="24" dur="500" fill="hold"/>
                                        <p:tgtEl>
                                          <p:spTgt spid="247815">
                                            <p:txEl>
                                              <p:pRg st="0" end="0"/>
                                            </p:txEl>
                                          </p:spTgt>
                                        </p:tgtEl>
                                        <p:attrNameLst>
                                          <p:attrName>ppt_y</p:attrName>
                                        </p:attrNameLst>
                                      </p:cBhvr>
                                      <p:tavLst>
                                        <p:tav tm="0">
                                          <p:val>
                                            <p:strVal val="#ppt_y"/>
                                          </p:val>
                                        </p:tav>
                                        <p:tav tm="100000">
                                          <p:val>
                                            <p:strVal val="#ppt_y"/>
                                          </p:val>
                                        </p:tav>
                                      </p:tavLst>
                                    </p:anim>
                                    <p:anim calcmode="lin" valueType="num">
                                      <p:cBhvr>
                                        <p:cTn id="25" dur="500" fill="hold"/>
                                        <p:tgtEl>
                                          <p:spTgt spid="247815">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247815">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247825"/>
                                        </p:tgtEl>
                                        <p:attrNameLst>
                                          <p:attrName>style.visibility</p:attrName>
                                        </p:attrNameLst>
                                      </p:cBhvr>
                                      <p:to>
                                        <p:strVal val="visible"/>
                                      </p:to>
                                    </p:set>
                                    <p:anim calcmode="lin" valueType="num">
                                      <p:cBhvr>
                                        <p:cTn id="31" dur="500" fill="hold"/>
                                        <p:tgtEl>
                                          <p:spTgt spid="247825"/>
                                        </p:tgtEl>
                                        <p:attrNameLst>
                                          <p:attrName>ppt_x</p:attrName>
                                        </p:attrNameLst>
                                      </p:cBhvr>
                                      <p:tavLst>
                                        <p:tav tm="0">
                                          <p:val>
                                            <p:strVal val="#ppt_x-#ppt_w/2"/>
                                          </p:val>
                                        </p:tav>
                                        <p:tav tm="100000">
                                          <p:val>
                                            <p:strVal val="#ppt_x"/>
                                          </p:val>
                                        </p:tav>
                                      </p:tavLst>
                                    </p:anim>
                                    <p:anim calcmode="lin" valueType="num">
                                      <p:cBhvr>
                                        <p:cTn id="32" dur="500" fill="hold"/>
                                        <p:tgtEl>
                                          <p:spTgt spid="247825"/>
                                        </p:tgtEl>
                                        <p:attrNameLst>
                                          <p:attrName>ppt_y</p:attrName>
                                        </p:attrNameLst>
                                      </p:cBhvr>
                                      <p:tavLst>
                                        <p:tav tm="0">
                                          <p:val>
                                            <p:strVal val="#ppt_y"/>
                                          </p:val>
                                        </p:tav>
                                        <p:tav tm="100000">
                                          <p:val>
                                            <p:strVal val="#ppt_y"/>
                                          </p:val>
                                        </p:tav>
                                      </p:tavLst>
                                    </p:anim>
                                    <p:anim calcmode="lin" valueType="num">
                                      <p:cBhvr>
                                        <p:cTn id="33" dur="500" fill="hold"/>
                                        <p:tgtEl>
                                          <p:spTgt spid="247825"/>
                                        </p:tgtEl>
                                        <p:attrNameLst>
                                          <p:attrName>ppt_w</p:attrName>
                                        </p:attrNameLst>
                                      </p:cBhvr>
                                      <p:tavLst>
                                        <p:tav tm="0">
                                          <p:val>
                                            <p:fltVal val="0"/>
                                          </p:val>
                                        </p:tav>
                                        <p:tav tm="100000">
                                          <p:val>
                                            <p:strVal val="#ppt_w"/>
                                          </p:val>
                                        </p:tav>
                                      </p:tavLst>
                                    </p:anim>
                                    <p:anim calcmode="lin" valueType="num">
                                      <p:cBhvr>
                                        <p:cTn id="34" dur="500" fill="hold"/>
                                        <p:tgtEl>
                                          <p:spTgt spid="247825"/>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247827">
                                            <p:txEl>
                                              <p:pRg st="0" end="0"/>
                                            </p:txEl>
                                          </p:spTgt>
                                        </p:tgtEl>
                                        <p:attrNameLst>
                                          <p:attrName>style.visibility</p:attrName>
                                        </p:attrNameLst>
                                      </p:cBhvr>
                                      <p:to>
                                        <p:strVal val="visible"/>
                                      </p:to>
                                    </p:set>
                                    <p:anim calcmode="lin" valueType="num">
                                      <p:cBhvr>
                                        <p:cTn id="39" dur="500" fill="hold"/>
                                        <p:tgtEl>
                                          <p:spTgt spid="247827">
                                            <p:txEl>
                                              <p:pRg st="0" end="0"/>
                                            </p:txEl>
                                          </p:spTgt>
                                        </p:tgtEl>
                                        <p:attrNameLst>
                                          <p:attrName>ppt_x</p:attrName>
                                        </p:attrNameLst>
                                      </p:cBhvr>
                                      <p:tavLst>
                                        <p:tav tm="0">
                                          <p:val>
                                            <p:strVal val="#ppt_x-#ppt_w/2"/>
                                          </p:val>
                                        </p:tav>
                                        <p:tav tm="100000">
                                          <p:val>
                                            <p:strVal val="#ppt_x"/>
                                          </p:val>
                                        </p:tav>
                                      </p:tavLst>
                                    </p:anim>
                                    <p:anim calcmode="lin" valueType="num">
                                      <p:cBhvr>
                                        <p:cTn id="40" dur="500" fill="hold"/>
                                        <p:tgtEl>
                                          <p:spTgt spid="247827">
                                            <p:txEl>
                                              <p:pRg st="0" end="0"/>
                                            </p:txEl>
                                          </p:spTgt>
                                        </p:tgtEl>
                                        <p:attrNameLst>
                                          <p:attrName>ppt_y</p:attrName>
                                        </p:attrNameLst>
                                      </p:cBhvr>
                                      <p:tavLst>
                                        <p:tav tm="0">
                                          <p:val>
                                            <p:strVal val="#ppt_y"/>
                                          </p:val>
                                        </p:tav>
                                        <p:tav tm="100000">
                                          <p:val>
                                            <p:strVal val="#ppt_y"/>
                                          </p:val>
                                        </p:tav>
                                      </p:tavLst>
                                    </p:anim>
                                    <p:anim calcmode="lin" valueType="num">
                                      <p:cBhvr>
                                        <p:cTn id="41" dur="500" fill="hold"/>
                                        <p:tgtEl>
                                          <p:spTgt spid="247827">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247827">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7" presetClass="entr" presetSubtype="8" fill="hold" grpId="0" nodeType="clickEffect">
                                  <p:stCondLst>
                                    <p:cond delay="0"/>
                                  </p:stCondLst>
                                  <p:childTnLst>
                                    <p:set>
                                      <p:cBhvr>
                                        <p:cTn id="46" dur="1" fill="hold">
                                          <p:stCondLst>
                                            <p:cond delay="0"/>
                                          </p:stCondLst>
                                        </p:cTn>
                                        <p:tgtEl>
                                          <p:spTgt spid="247817"/>
                                        </p:tgtEl>
                                        <p:attrNameLst>
                                          <p:attrName>style.visibility</p:attrName>
                                        </p:attrNameLst>
                                      </p:cBhvr>
                                      <p:to>
                                        <p:strVal val="visible"/>
                                      </p:to>
                                    </p:set>
                                    <p:anim calcmode="lin" valueType="num">
                                      <p:cBhvr>
                                        <p:cTn id="47" dur="500" fill="hold"/>
                                        <p:tgtEl>
                                          <p:spTgt spid="247817"/>
                                        </p:tgtEl>
                                        <p:attrNameLst>
                                          <p:attrName>ppt_x</p:attrName>
                                        </p:attrNameLst>
                                      </p:cBhvr>
                                      <p:tavLst>
                                        <p:tav tm="0">
                                          <p:val>
                                            <p:strVal val="#ppt_x-#ppt_w/2"/>
                                          </p:val>
                                        </p:tav>
                                        <p:tav tm="100000">
                                          <p:val>
                                            <p:strVal val="#ppt_x"/>
                                          </p:val>
                                        </p:tav>
                                      </p:tavLst>
                                    </p:anim>
                                    <p:anim calcmode="lin" valueType="num">
                                      <p:cBhvr>
                                        <p:cTn id="48" dur="500" fill="hold"/>
                                        <p:tgtEl>
                                          <p:spTgt spid="247817"/>
                                        </p:tgtEl>
                                        <p:attrNameLst>
                                          <p:attrName>ppt_y</p:attrName>
                                        </p:attrNameLst>
                                      </p:cBhvr>
                                      <p:tavLst>
                                        <p:tav tm="0">
                                          <p:val>
                                            <p:strVal val="#ppt_y"/>
                                          </p:val>
                                        </p:tav>
                                        <p:tav tm="100000">
                                          <p:val>
                                            <p:strVal val="#ppt_y"/>
                                          </p:val>
                                        </p:tav>
                                      </p:tavLst>
                                    </p:anim>
                                    <p:anim calcmode="lin" valueType="num">
                                      <p:cBhvr>
                                        <p:cTn id="49" dur="500" fill="hold"/>
                                        <p:tgtEl>
                                          <p:spTgt spid="247817"/>
                                        </p:tgtEl>
                                        <p:attrNameLst>
                                          <p:attrName>ppt_w</p:attrName>
                                        </p:attrNameLst>
                                      </p:cBhvr>
                                      <p:tavLst>
                                        <p:tav tm="0">
                                          <p:val>
                                            <p:fltVal val="0"/>
                                          </p:val>
                                        </p:tav>
                                        <p:tav tm="100000">
                                          <p:val>
                                            <p:strVal val="#ppt_w"/>
                                          </p:val>
                                        </p:tav>
                                      </p:tavLst>
                                    </p:anim>
                                    <p:anim calcmode="lin" valueType="num">
                                      <p:cBhvr>
                                        <p:cTn id="50" dur="500" fill="hold"/>
                                        <p:tgtEl>
                                          <p:spTgt spid="247817"/>
                                        </p:tgtEl>
                                        <p:attrNameLst>
                                          <p:attrName>ppt_h</p:attrName>
                                        </p:attrNameLst>
                                      </p:cBhvr>
                                      <p:tavLst>
                                        <p:tav tm="0">
                                          <p:val>
                                            <p:strVal val="#ppt_h"/>
                                          </p:val>
                                        </p:tav>
                                        <p:tav tm="100000">
                                          <p:val>
                                            <p:strVal val="#ppt_h"/>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7" presetClass="entr" presetSubtype="8" fill="hold" grpId="0" nodeType="clickEffect">
                                  <p:stCondLst>
                                    <p:cond delay="0"/>
                                  </p:stCondLst>
                                  <p:childTnLst>
                                    <p:set>
                                      <p:cBhvr>
                                        <p:cTn id="54" dur="1" fill="hold">
                                          <p:stCondLst>
                                            <p:cond delay="0"/>
                                          </p:stCondLst>
                                        </p:cTn>
                                        <p:tgtEl>
                                          <p:spTgt spid="247828">
                                            <p:txEl>
                                              <p:pRg st="0" end="0"/>
                                            </p:txEl>
                                          </p:spTgt>
                                        </p:tgtEl>
                                        <p:attrNameLst>
                                          <p:attrName>style.visibility</p:attrName>
                                        </p:attrNameLst>
                                      </p:cBhvr>
                                      <p:to>
                                        <p:strVal val="visible"/>
                                      </p:to>
                                    </p:set>
                                    <p:anim calcmode="lin" valueType="num">
                                      <p:cBhvr>
                                        <p:cTn id="55" dur="500" fill="hold"/>
                                        <p:tgtEl>
                                          <p:spTgt spid="247828">
                                            <p:txEl>
                                              <p:pRg st="0" end="0"/>
                                            </p:txEl>
                                          </p:spTgt>
                                        </p:tgtEl>
                                        <p:attrNameLst>
                                          <p:attrName>ppt_x</p:attrName>
                                        </p:attrNameLst>
                                      </p:cBhvr>
                                      <p:tavLst>
                                        <p:tav tm="0">
                                          <p:val>
                                            <p:strVal val="#ppt_x-#ppt_w/2"/>
                                          </p:val>
                                        </p:tav>
                                        <p:tav tm="100000">
                                          <p:val>
                                            <p:strVal val="#ppt_x"/>
                                          </p:val>
                                        </p:tav>
                                      </p:tavLst>
                                    </p:anim>
                                    <p:anim calcmode="lin" valueType="num">
                                      <p:cBhvr>
                                        <p:cTn id="56" dur="500" fill="hold"/>
                                        <p:tgtEl>
                                          <p:spTgt spid="247828">
                                            <p:txEl>
                                              <p:pRg st="0" end="0"/>
                                            </p:txEl>
                                          </p:spTgt>
                                        </p:tgtEl>
                                        <p:attrNameLst>
                                          <p:attrName>ppt_y</p:attrName>
                                        </p:attrNameLst>
                                      </p:cBhvr>
                                      <p:tavLst>
                                        <p:tav tm="0">
                                          <p:val>
                                            <p:strVal val="#ppt_y"/>
                                          </p:val>
                                        </p:tav>
                                        <p:tav tm="100000">
                                          <p:val>
                                            <p:strVal val="#ppt_y"/>
                                          </p:val>
                                        </p:tav>
                                      </p:tavLst>
                                    </p:anim>
                                    <p:anim calcmode="lin" valueType="num">
                                      <p:cBhvr>
                                        <p:cTn id="57" dur="500" fill="hold"/>
                                        <p:tgtEl>
                                          <p:spTgt spid="247828">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247828">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247830"/>
                                        </p:tgtEl>
                                        <p:attrNameLst>
                                          <p:attrName>style.visibility</p:attrName>
                                        </p:attrNameLst>
                                      </p:cBhvr>
                                      <p:to>
                                        <p:strVal val="visible"/>
                                      </p:to>
                                    </p:set>
                                    <p:anim calcmode="lin" valueType="num">
                                      <p:cBhvr>
                                        <p:cTn id="63" dur="1000" fill="hold"/>
                                        <p:tgtEl>
                                          <p:spTgt spid="247830"/>
                                        </p:tgtEl>
                                        <p:attrNameLst>
                                          <p:attrName>ppt_w</p:attrName>
                                        </p:attrNameLst>
                                      </p:cBhvr>
                                      <p:tavLst>
                                        <p:tav tm="0">
                                          <p:val>
                                            <p:fltVal val="0"/>
                                          </p:val>
                                        </p:tav>
                                        <p:tav tm="100000">
                                          <p:val>
                                            <p:strVal val="#ppt_w"/>
                                          </p:val>
                                        </p:tav>
                                      </p:tavLst>
                                    </p:anim>
                                    <p:anim calcmode="lin" valueType="num">
                                      <p:cBhvr>
                                        <p:cTn id="64" dur="1000" fill="hold"/>
                                        <p:tgtEl>
                                          <p:spTgt spid="247830"/>
                                        </p:tgtEl>
                                        <p:attrNameLst>
                                          <p:attrName>ppt_h</p:attrName>
                                        </p:attrNameLst>
                                      </p:cBhvr>
                                      <p:tavLst>
                                        <p:tav tm="0">
                                          <p:val>
                                            <p:fltVal val="0"/>
                                          </p:val>
                                        </p:tav>
                                        <p:tav tm="100000">
                                          <p:val>
                                            <p:strVal val="#ppt_h"/>
                                          </p:val>
                                        </p:tav>
                                      </p:tavLst>
                                    </p:anim>
                                    <p:anim calcmode="lin" valueType="num">
                                      <p:cBhvr>
                                        <p:cTn id="65" dur="1000" fill="hold"/>
                                        <p:tgtEl>
                                          <p:spTgt spid="247830"/>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247830"/>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1000"/>
                            </p:stCondLst>
                            <p:childTnLst>
                              <p:par>
                                <p:cTn id="68" presetID="15" presetClass="entr" presetSubtype="0" fill="hold" grpId="0" nodeType="afterEffect">
                                  <p:stCondLst>
                                    <p:cond delay="0"/>
                                  </p:stCondLst>
                                  <p:childTnLst>
                                    <p:set>
                                      <p:cBhvr>
                                        <p:cTn id="69" dur="1" fill="hold">
                                          <p:stCondLst>
                                            <p:cond delay="0"/>
                                          </p:stCondLst>
                                        </p:cTn>
                                        <p:tgtEl>
                                          <p:spTgt spid="247831"/>
                                        </p:tgtEl>
                                        <p:attrNameLst>
                                          <p:attrName>style.visibility</p:attrName>
                                        </p:attrNameLst>
                                      </p:cBhvr>
                                      <p:to>
                                        <p:strVal val="visible"/>
                                      </p:to>
                                    </p:set>
                                    <p:anim calcmode="lin" valueType="num">
                                      <p:cBhvr>
                                        <p:cTn id="70" dur="1000" fill="hold"/>
                                        <p:tgtEl>
                                          <p:spTgt spid="247831"/>
                                        </p:tgtEl>
                                        <p:attrNameLst>
                                          <p:attrName>ppt_w</p:attrName>
                                        </p:attrNameLst>
                                      </p:cBhvr>
                                      <p:tavLst>
                                        <p:tav tm="0">
                                          <p:val>
                                            <p:fltVal val="0"/>
                                          </p:val>
                                        </p:tav>
                                        <p:tav tm="100000">
                                          <p:val>
                                            <p:strVal val="#ppt_w"/>
                                          </p:val>
                                        </p:tav>
                                      </p:tavLst>
                                    </p:anim>
                                    <p:anim calcmode="lin" valueType="num">
                                      <p:cBhvr>
                                        <p:cTn id="71" dur="1000" fill="hold"/>
                                        <p:tgtEl>
                                          <p:spTgt spid="247831"/>
                                        </p:tgtEl>
                                        <p:attrNameLst>
                                          <p:attrName>ppt_h</p:attrName>
                                        </p:attrNameLst>
                                      </p:cBhvr>
                                      <p:tavLst>
                                        <p:tav tm="0">
                                          <p:val>
                                            <p:fltVal val="0"/>
                                          </p:val>
                                        </p:tav>
                                        <p:tav tm="100000">
                                          <p:val>
                                            <p:strVal val="#ppt_h"/>
                                          </p:val>
                                        </p:tav>
                                      </p:tavLst>
                                    </p:anim>
                                    <p:anim calcmode="lin" valueType="num">
                                      <p:cBhvr>
                                        <p:cTn id="72" dur="1000" fill="hold"/>
                                        <p:tgtEl>
                                          <p:spTgt spid="247831"/>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247831"/>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2000"/>
                            </p:stCondLst>
                            <p:childTnLst>
                              <p:par>
                                <p:cTn id="75" presetID="15" presetClass="entr" presetSubtype="0" fill="hold" grpId="0" nodeType="afterEffect">
                                  <p:stCondLst>
                                    <p:cond delay="0"/>
                                  </p:stCondLst>
                                  <p:childTnLst>
                                    <p:set>
                                      <p:cBhvr>
                                        <p:cTn id="76" dur="1" fill="hold">
                                          <p:stCondLst>
                                            <p:cond delay="0"/>
                                          </p:stCondLst>
                                        </p:cTn>
                                        <p:tgtEl>
                                          <p:spTgt spid="247832"/>
                                        </p:tgtEl>
                                        <p:attrNameLst>
                                          <p:attrName>style.visibility</p:attrName>
                                        </p:attrNameLst>
                                      </p:cBhvr>
                                      <p:to>
                                        <p:strVal val="visible"/>
                                      </p:to>
                                    </p:set>
                                    <p:anim calcmode="lin" valueType="num">
                                      <p:cBhvr>
                                        <p:cTn id="77" dur="1000" fill="hold"/>
                                        <p:tgtEl>
                                          <p:spTgt spid="247832"/>
                                        </p:tgtEl>
                                        <p:attrNameLst>
                                          <p:attrName>ppt_w</p:attrName>
                                        </p:attrNameLst>
                                      </p:cBhvr>
                                      <p:tavLst>
                                        <p:tav tm="0">
                                          <p:val>
                                            <p:fltVal val="0"/>
                                          </p:val>
                                        </p:tav>
                                        <p:tav tm="100000">
                                          <p:val>
                                            <p:strVal val="#ppt_w"/>
                                          </p:val>
                                        </p:tav>
                                      </p:tavLst>
                                    </p:anim>
                                    <p:anim calcmode="lin" valueType="num">
                                      <p:cBhvr>
                                        <p:cTn id="78" dur="1000" fill="hold"/>
                                        <p:tgtEl>
                                          <p:spTgt spid="247832"/>
                                        </p:tgtEl>
                                        <p:attrNameLst>
                                          <p:attrName>ppt_h</p:attrName>
                                        </p:attrNameLst>
                                      </p:cBhvr>
                                      <p:tavLst>
                                        <p:tav tm="0">
                                          <p:val>
                                            <p:fltVal val="0"/>
                                          </p:val>
                                        </p:tav>
                                        <p:tav tm="100000">
                                          <p:val>
                                            <p:strVal val="#ppt_h"/>
                                          </p:val>
                                        </p:tav>
                                      </p:tavLst>
                                    </p:anim>
                                    <p:anim calcmode="lin" valueType="num">
                                      <p:cBhvr>
                                        <p:cTn id="79" dur="1000" fill="hold"/>
                                        <p:tgtEl>
                                          <p:spTgt spid="247832"/>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2478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15" presetClass="entr" presetSubtype="0" fill="hold" grpId="0" nodeType="clickEffect">
                                  <p:stCondLst>
                                    <p:cond delay="0"/>
                                  </p:stCondLst>
                                  <p:childTnLst>
                                    <p:set>
                                      <p:cBhvr>
                                        <p:cTn id="84" dur="1" fill="hold">
                                          <p:stCondLst>
                                            <p:cond delay="0"/>
                                          </p:stCondLst>
                                        </p:cTn>
                                        <p:tgtEl>
                                          <p:spTgt spid="247833"/>
                                        </p:tgtEl>
                                        <p:attrNameLst>
                                          <p:attrName>style.visibility</p:attrName>
                                        </p:attrNameLst>
                                      </p:cBhvr>
                                      <p:to>
                                        <p:strVal val="visible"/>
                                      </p:to>
                                    </p:set>
                                    <p:anim calcmode="lin" valueType="num">
                                      <p:cBhvr>
                                        <p:cTn id="85" dur="1000" fill="hold"/>
                                        <p:tgtEl>
                                          <p:spTgt spid="247833"/>
                                        </p:tgtEl>
                                        <p:attrNameLst>
                                          <p:attrName>ppt_w</p:attrName>
                                        </p:attrNameLst>
                                      </p:cBhvr>
                                      <p:tavLst>
                                        <p:tav tm="0">
                                          <p:val>
                                            <p:fltVal val="0"/>
                                          </p:val>
                                        </p:tav>
                                        <p:tav tm="100000">
                                          <p:val>
                                            <p:strVal val="#ppt_w"/>
                                          </p:val>
                                        </p:tav>
                                      </p:tavLst>
                                    </p:anim>
                                    <p:anim calcmode="lin" valueType="num">
                                      <p:cBhvr>
                                        <p:cTn id="86" dur="1000" fill="hold"/>
                                        <p:tgtEl>
                                          <p:spTgt spid="247833"/>
                                        </p:tgtEl>
                                        <p:attrNameLst>
                                          <p:attrName>ppt_h</p:attrName>
                                        </p:attrNameLst>
                                      </p:cBhvr>
                                      <p:tavLst>
                                        <p:tav tm="0">
                                          <p:val>
                                            <p:fltVal val="0"/>
                                          </p:val>
                                        </p:tav>
                                        <p:tav tm="100000">
                                          <p:val>
                                            <p:strVal val="#ppt_h"/>
                                          </p:val>
                                        </p:tav>
                                      </p:tavLst>
                                    </p:anim>
                                    <p:anim calcmode="lin" valueType="num">
                                      <p:cBhvr>
                                        <p:cTn id="87" dur="1000" fill="hold"/>
                                        <p:tgtEl>
                                          <p:spTgt spid="247833"/>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247833"/>
                                        </p:tgtEl>
                                        <p:attrNameLst>
                                          <p:attrName>ppt_y</p:attrName>
                                        </p:attrNameLst>
                                      </p:cBhvr>
                                      <p:tavLst>
                                        <p:tav tm="0" fmla="#ppt_y+(sin(-2*pi*(1-$))*-#ppt_x+cos(-2*pi*(1-$))*(1-#ppt_y))*(1-$)">
                                          <p:val>
                                            <p:fltVal val="0"/>
                                          </p:val>
                                        </p:tav>
                                        <p:tav tm="100000">
                                          <p:val>
                                            <p:fltVal val="1"/>
                                          </p:val>
                                        </p:tav>
                                      </p:tavLst>
                                    </p:anim>
                                  </p:childTnLst>
                                </p:cTn>
                              </p:par>
                            </p:childTnLst>
                          </p:cTn>
                        </p:par>
                        <p:par>
                          <p:cTn id="89" fill="hold" nodeType="afterGroup">
                            <p:stCondLst>
                              <p:cond delay="1000"/>
                            </p:stCondLst>
                            <p:childTnLst>
                              <p:par>
                                <p:cTn id="90" presetID="15" presetClass="entr" presetSubtype="0" fill="hold" grpId="0" nodeType="afterEffect">
                                  <p:stCondLst>
                                    <p:cond delay="0"/>
                                  </p:stCondLst>
                                  <p:childTnLst>
                                    <p:set>
                                      <p:cBhvr>
                                        <p:cTn id="91" dur="1" fill="hold">
                                          <p:stCondLst>
                                            <p:cond delay="0"/>
                                          </p:stCondLst>
                                        </p:cTn>
                                        <p:tgtEl>
                                          <p:spTgt spid="247834"/>
                                        </p:tgtEl>
                                        <p:attrNameLst>
                                          <p:attrName>style.visibility</p:attrName>
                                        </p:attrNameLst>
                                      </p:cBhvr>
                                      <p:to>
                                        <p:strVal val="visible"/>
                                      </p:to>
                                    </p:set>
                                    <p:anim calcmode="lin" valueType="num">
                                      <p:cBhvr>
                                        <p:cTn id="92" dur="1000" fill="hold"/>
                                        <p:tgtEl>
                                          <p:spTgt spid="247834"/>
                                        </p:tgtEl>
                                        <p:attrNameLst>
                                          <p:attrName>ppt_w</p:attrName>
                                        </p:attrNameLst>
                                      </p:cBhvr>
                                      <p:tavLst>
                                        <p:tav tm="0">
                                          <p:val>
                                            <p:fltVal val="0"/>
                                          </p:val>
                                        </p:tav>
                                        <p:tav tm="100000">
                                          <p:val>
                                            <p:strVal val="#ppt_w"/>
                                          </p:val>
                                        </p:tav>
                                      </p:tavLst>
                                    </p:anim>
                                    <p:anim calcmode="lin" valueType="num">
                                      <p:cBhvr>
                                        <p:cTn id="93" dur="1000" fill="hold"/>
                                        <p:tgtEl>
                                          <p:spTgt spid="247834"/>
                                        </p:tgtEl>
                                        <p:attrNameLst>
                                          <p:attrName>ppt_h</p:attrName>
                                        </p:attrNameLst>
                                      </p:cBhvr>
                                      <p:tavLst>
                                        <p:tav tm="0">
                                          <p:val>
                                            <p:fltVal val="0"/>
                                          </p:val>
                                        </p:tav>
                                        <p:tav tm="100000">
                                          <p:val>
                                            <p:strVal val="#ppt_h"/>
                                          </p:val>
                                        </p:tav>
                                      </p:tavLst>
                                    </p:anim>
                                    <p:anim calcmode="lin" valueType="num">
                                      <p:cBhvr>
                                        <p:cTn id="94" dur="1000" fill="hold"/>
                                        <p:tgtEl>
                                          <p:spTgt spid="247834"/>
                                        </p:tgtEl>
                                        <p:attrNameLst>
                                          <p:attrName>ppt_x</p:attrName>
                                        </p:attrNameLst>
                                      </p:cBhvr>
                                      <p:tavLst>
                                        <p:tav tm="0" fmla="#ppt_x+(cos(-2*pi*(1-$))*-#ppt_x-sin(-2*pi*(1-$))*(1-#ppt_y))*(1-$)">
                                          <p:val>
                                            <p:fltVal val="0"/>
                                          </p:val>
                                        </p:tav>
                                        <p:tav tm="100000">
                                          <p:val>
                                            <p:fltVal val="1"/>
                                          </p:val>
                                        </p:tav>
                                      </p:tavLst>
                                    </p:anim>
                                    <p:anim calcmode="lin" valueType="num">
                                      <p:cBhvr>
                                        <p:cTn id="95" dur="1000" fill="hold"/>
                                        <p:tgtEl>
                                          <p:spTgt spid="247834"/>
                                        </p:tgtEl>
                                        <p:attrNameLst>
                                          <p:attrName>ppt_y</p:attrName>
                                        </p:attrNameLst>
                                      </p:cBhvr>
                                      <p:tavLst>
                                        <p:tav tm="0" fmla="#ppt_y+(sin(-2*pi*(1-$))*-#ppt_x+cos(-2*pi*(1-$))*(1-#ppt_y))*(1-$)">
                                          <p:val>
                                            <p:fltVal val="0"/>
                                          </p:val>
                                        </p:tav>
                                        <p:tav tm="100000">
                                          <p:val>
                                            <p:fltVal val="1"/>
                                          </p:val>
                                        </p:tav>
                                      </p:tavLst>
                                    </p:anim>
                                  </p:childTnLst>
                                </p:cTn>
                              </p:par>
                            </p:childTnLst>
                          </p:cTn>
                        </p:par>
                        <p:par>
                          <p:cTn id="96" fill="hold" nodeType="afterGroup">
                            <p:stCondLst>
                              <p:cond delay="2000"/>
                            </p:stCondLst>
                            <p:childTnLst>
                              <p:par>
                                <p:cTn id="97" presetID="15" presetClass="entr" presetSubtype="0" fill="hold" grpId="0" nodeType="afterEffect">
                                  <p:stCondLst>
                                    <p:cond delay="0"/>
                                  </p:stCondLst>
                                  <p:childTnLst>
                                    <p:set>
                                      <p:cBhvr>
                                        <p:cTn id="98" dur="1" fill="hold">
                                          <p:stCondLst>
                                            <p:cond delay="0"/>
                                          </p:stCondLst>
                                        </p:cTn>
                                        <p:tgtEl>
                                          <p:spTgt spid="247835"/>
                                        </p:tgtEl>
                                        <p:attrNameLst>
                                          <p:attrName>style.visibility</p:attrName>
                                        </p:attrNameLst>
                                      </p:cBhvr>
                                      <p:to>
                                        <p:strVal val="visible"/>
                                      </p:to>
                                    </p:set>
                                    <p:anim calcmode="lin" valueType="num">
                                      <p:cBhvr>
                                        <p:cTn id="99" dur="1000" fill="hold"/>
                                        <p:tgtEl>
                                          <p:spTgt spid="247835"/>
                                        </p:tgtEl>
                                        <p:attrNameLst>
                                          <p:attrName>ppt_w</p:attrName>
                                        </p:attrNameLst>
                                      </p:cBhvr>
                                      <p:tavLst>
                                        <p:tav tm="0">
                                          <p:val>
                                            <p:fltVal val="0"/>
                                          </p:val>
                                        </p:tav>
                                        <p:tav tm="100000">
                                          <p:val>
                                            <p:strVal val="#ppt_w"/>
                                          </p:val>
                                        </p:tav>
                                      </p:tavLst>
                                    </p:anim>
                                    <p:anim calcmode="lin" valueType="num">
                                      <p:cBhvr>
                                        <p:cTn id="100" dur="1000" fill="hold"/>
                                        <p:tgtEl>
                                          <p:spTgt spid="247835"/>
                                        </p:tgtEl>
                                        <p:attrNameLst>
                                          <p:attrName>ppt_h</p:attrName>
                                        </p:attrNameLst>
                                      </p:cBhvr>
                                      <p:tavLst>
                                        <p:tav tm="0">
                                          <p:val>
                                            <p:fltVal val="0"/>
                                          </p:val>
                                        </p:tav>
                                        <p:tav tm="100000">
                                          <p:val>
                                            <p:strVal val="#ppt_h"/>
                                          </p:val>
                                        </p:tav>
                                      </p:tavLst>
                                    </p:anim>
                                    <p:anim calcmode="lin" valueType="num">
                                      <p:cBhvr>
                                        <p:cTn id="101" dur="1000" fill="hold"/>
                                        <p:tgtEl>
                                          <p:spTgt spid="247835"/>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24783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5" presetClass="entr" presetSubtype="0" fill="hold" grpId="0" nodeType="clickEffect">
                                  <p:stCondLst>
                                    <p:cond delay="0"/>
                                  </p:stCondLst>
                                  <p:childTnLst>
                                    <p:set>
                                      <p:cBhvr>
                                        <p:cTn id="106" dur="1" fill="hold">
                                          <p:stCondLst>
                                            <p:cond delay="0"/>
                                          </p:stCondLst>
                                        </p:cTn>
                                        <p:tgtEl>
                                          <p:spTgt spid="247836"/>
                                        </p:tgtEl>
                                        <p:attrNameLst>
                                          <p:attrName>style.visibility</p:attrName>
                                        </p:attrNameLst>
                                      </p:cBhvr>
                                      <p:to>
                                        <p:strVal val="visible"/>
                                      </p:to>
                                    </p:set>
                                    <p:anim calcmode="lin" valueType="num">
                                      <p:cBhvr>
                                        <p:cTn id="107" dur="1000" fill="hold"/>
                                        <p:tgtEl>
                                          <p:spTgt spid="247836"/>
                                        </p:tgtEl>
                                        <p:attrNameLst>
                                          <p:attrName>ppt_w</p:attrName>
                                        </p:attrNameLst>
                                      </p:cBhvr>
                                      <p:tavLst>
                                        <p:tav tm="0">
                                          <p:val>
                                            <p:fltVal val="0"/>
                                          </p:val>
                                        </p:tav>
                                        <p:tav tm="100000">
                                          <p:val>
                                            <p:strVal val="#ppt_w"/>
                                          </p:val>
                                        </p:tav>
                                      </p:tavLst>
                                    </p:anim>
                                    <p:anim calcmode="lin" valueType="num">
                                      <p:cBhvr>
                                        <p:cTn id="108" dur="1000" fill="hold"/>
                                        <p:tgtEl>
                                          <p:spTgt spid="247836"/>
                                        </p:tgtEl>
                                        <p:attrNameLst>
                                          <p:attrName>ppt_h</p:attrName>
                                        </p:attrNameLst>
                                      </p:cBhvr>
                                      <p:tavLst>
                                        <p:tav tm="0">
                                          <p:val>
                                            <p:fltVal val="0"/>
                                          </p:val>
                                        </p:tav>
                                        <p:tav tm="100000">
                                          <p:val>
                                            <p:strVal val="#ppt_h"/>
                                          </p:val>
                                        </p:tav>
                                      </p:tavLst>
                                    </p:anim>
                                    <p:anim calcmode="lin" valueType="num">
                                      <p:cBhvr>
                                        <p:cTn id="109" dur="1000" fill="hold"/>
                                        <p:tgtEl>
                                          <p:spTgt spid="247836"/>
                                        </p:tgtEl>
                                        <p:attrNameLst>
                                          <p:attrName>ppt_x</p:attrName>
                                        </p:attrNameLst>
                                      </p:cBhvr>
                                      <p:tavLst>
                                        <p:tav tm="0" fmla="#ppt_x+(cos(-2*pi*(1-$))*-#ppt_x-sin(-2*pi*(1-$))*(1-#ppt_y))*(1-$)">
                                          <p:val>
                                            <p:fltVal val="0"/>
                                          </p:val>
                                        </p:tav>
                                        <p:tav tm="100000">
                                          <p:val>
                                            <p:fltVal val="1"/>
                                          </p:val>
                                        </p:tav>
                                      </p:tavLst>
                                    </p:anim>
                                    <p:anim calcmode="lin" valueType="num">
                                      <p:cBhvr>
                                        <p:cTn id="110" dur="1000" fill="hold"/>
                                        <p:tgtEl>
                                          <p:spTgt spid="247836"/>
                                        </p:tgtEl>
                                        <p:attrNameLst>
                                          <p:attrName>ppt_y</p:attrName>
                                        </p:attrNameLst>
                                      </p:cBhvr>
                                      <p:tavLst>
                                        <p:tav tm="0" fmla="#ppt_y+(sin(-2*pi*(1-$))*-#ppt_x+cos(-2*pi*(1-$))*(1-#ppt_y))*(1-$)">
                                          <p:val>
                                            <p:fltVal val="0"/>
                                          </p:val>
                                        </p:tav>
                                        <p:tav tm="100000">
                                          <p:val>
                                            <p:fltVal val="1"/>
                                          </p:val>
                                        </p:tav>
                                      </p:tavLst>
                                    </p:anim>
                                  </p:childTnLst>
                                </p:cTn>
                              </p:par>
                            </p:childTnLst>
                          </p:cTn>
                        </p:par>
                        <p:par>
                          <p:cTn id="111" fill="hold" nodeType="afterGroup">
                            <p:stCondLst>
                              <p:cond delay="1000"/>
                            </p:stCondLst>
                            <p:childTnLst>
                              <p:par>
                                <p:cTn id="112" presetID="15" presetClass="entr" presetSubtype="0" fill="hold" grpId="0" nodeType="afterEffect">
                                  <p:stCondLst>
                                    <p:cond delay="0"/>
                                  </p:stCondLst>
                                  <p:childTnLst>
                                    <p:set>
                                      <p:cBhvr>
                                        <p:cTn id="113" dur="1" fill="hold">
                                          <p:stCondLst>
                                            <p:cond delay="0"/>
                                          </p:stCondLst>
                                        </p:cTn>
                                        <p:tgtEl>
                                          <p:spTgt spid="247837"/>
                                        </p:tgtEl>
                                        <p:attrNameLst>
                                          <p:attrName>style.visibility</p:attrName>
                                        </p:attrNameLst>
                                      </p:cBhvr>
                                      <p:to>
                                        <p:strVal val="visible"/>
                                      </p:to>
                                    </p:set>
                                    <p:anim calcmode="lin" valueType="num">
                                      <p:cBhvr>
                                        <p:cTn id="114" dur="1000" fill="hold"/>
                                        <p:tgtEl>
                                          <p:spTgt spid="247837"/>
                                        </p:tgtEl>
                                        <p:attrNameLst>
                                          <p:attrName>ppt_w</p:attrName>
                                        </p:attrNameLst>
                                      </p:cBhvr>
                                      <p:tavLst>
                                        <p:tav tm="0">
                                          <p:val>
                                            <p:fltVal val="0"/>
                                          </p:val>
                                        </p:tav>
                                        <p:tav tm="100000">
                                          <p:val>
                                            <p:strVal val="#ppt_w"/>
                                          </p:val>
                                        </p:tav>
                                      </p:tavLst>
                                    </p:anim>
                                    <p:anim calcmode="lin" valueType="num">
                                      <p:cBhvr>
                                        <p:cTn id="115" dur="1000" fill="hold"/>
                                        <p:tgtEl>
                                          <p:spTgt spid="247837"/>
                                        </p:tgtEl>
                                        <p:attrNameLst>
                                          <p:attrName>ppt_h</p:attrName>
                                        </p:attrNameLst>
                                      </p:cBhvr>
                                      <p:tavLst>
                                        <p:tav tm="0">
                                          <p:val>
                                            <p:fltVal val="0"/>
                                          </p:val>
                                        </p:tav>
                                        <p:tav tm="100000">
                                          <p:val>
                                            <p:strVal val="#ppt_h"/>
                                          </p:val>
                                        </p:tav>
                                      </p:tavLst>
                                    </p:anim>
                                    <p:anim calcmode="lin" valueType="num">
                                      <p:cBhvr>
                                        <p:cTn id="116" dur="1000" fill="hold"/>
                                        <p:tgtEl>
                                          <p:spTgt spid="247837"/>
                                        </p:tgtEl>
                                        <p:attrNameLst>
                                          <p:attrName>ppt_x</p:attrName>
                                        </p:attrNameLst>
                                      </p:cBhvr>
                                      <p:tavLst>
                                        <p:tav tm="0" fmla="#ppt_x+(cos(-2*pi*(1-$))*-#ppt_x-sin(-2*pi*(1-$))*(1-#ppt_y))*(1-$)">
                                          <p:val>
                                            <p:fltVal val="0"/>
                                          </p:val>
                                        </p:tav>
                                        <p:tav tm="100000">
                                          <p:val>
                                            <p:fltVal val="1"/>
                                          </p:val>
                                        </p:tav>
                                      </p:tavLst>
                                    </p:anim>
                                    <p:anim calcmode="lin" valueType="num">
                                      <p:cBhvr>
                                        <p:cTn id="117" dur="1000" fill="hold"/>
                                        <p:tgtEl>
                                          <p:spTgt spid="247837"/>
                                        </p:tgtEl>
                                        <p:attrNameLst>
                                          <p:attrName>ppt_y</p:attrName>
                                        </p:attrNameLst>
                                      </p:cBhvr>
                                      <p:tavLst>
                                        <p:tav tm="0" fmla="#ppt_y+(sin(-2*pi*(1-$))*-#ppt_x+cos(-2*pi*(1-$))*(1-#ppt_y))*(1-$)">
                                          <p:val>
                                            <p:fltVal val="0"/>
                                          </p:val>
                                        </p:tav>
                                        <p:tav tm="100000">
                                          <p:val>
                                            <p:fltVal val="1"/>
                                          </p:val>
                                        </p:tav>
                                      </p:tavLst>
                                    </p:anim>
                                  </p:childTnLst>
                                </p:cTn>
                              </p:par>
                            </p:childTnLst>
                          </p:cTn>
                        </p:par>
                        <p:par>
                          <p:cTn id="118" fill="hold" nodeType="afterGroup">
                            <p:stCondLst>
                              <p:cond delay="2000"/>
                            </p:stCondLst>
                            <p:childTnLst>
                              <p:par>
                                <p:cTn id="119" presetID="15" presetClass="entr" presetSubtype="0" fill="hold" grpId="0" nodeType="afterEffect">
                                  <p:stCondLst>
                                    <p:cond delay="0"/>
                                  </p:stCondLst>
                                  <p:childTnLst>
                                    <p:set>
                                      <p:cBhvr>
                                        <p:cTn id="120" dur="1" fill="hold">
                                          <p:stCondLst>
                                            <p:cond delay="0"/>
                                          </p:stCondLst>
                                        </p:cTn>
                                        <p:tgtEl>
                                          <p:spTgt spid="247838"/>
                                        </p:tgtEl>
                                        <p:attrNameLst>
                                          <p:attrName>style.visibility</p:attrName>
                                        </p:attrNameLst>
                                      </p:cBhvr>
                                      <p:to>
                                        <p:strVal val="visible"/>
                                      </p:to>
                                    </p:set>
                                    <p:anim calcmode="lin" valueType="num">
                                      <p:cBhvr>
                                        <p:cTn id="121" dur="1000" fill="hold"/>
                                        <p:tgtEl>
                                          <p:spTgt spid="247838"/>
                                        </p:tgtEl>
                                        <p:attrNameLst>
                                          <p:attrName>ppt_w</p:attrName>
                                        </p:attrNameLst>
                                      </p:cBhvr>
                                      <p:tavLst>
                                        <p:tav tm="0">
                                          <p:val>
                                            <p:fltVal val="0"/>
                                          </p:val>
                                        </p:tav>
                                        <p:tav tm="100000">
                                          <p:val>
                                            <p:strVal val="#ppt_w"/>
                                          </p:val>
                                        </p:tav>
                                      </p:tavLst>
                                    </p:anim>
                                    <p:anim calcmode="lin" valueType="num">
                                      <p:cBhvr>
                                        <p:cTn id="122" dur="1000" fill="hold"/>
                                        <p:tgtEl>
                                          <p:spTgt spid="247838"/>
                                        </p:tgtEl>
                                        <p:attrNameLst>
                                          <p:attrName>ppt_h</p:attrName>
                                        </p:attrNameLst>
                                      </p:cBhvr>
                                      <p:tavLst>
                                        <p:tav tm="0">
                                          <p:val>
                                            <p:fltVal val="0"/>
                                          </p:val>
                                        </p:tav>
                                        <p:tav tm="100000">
                                          <p:val>
                                            <p:strVal val="#ppt_h"/>
                                          </p:val>
                                        </p:tav>
                                      </p:tavLst>
                                    </p:anim>
                                    <p:anim calcmode="lin" valueType="num">
                                      <p:cBhvr>
                                        <p:cTn id="123" dur="1000" fill="hold"/>
                                        <p:tgtEl>
                                          <p:spTgt spid="247838"/>
                                        </p:tgtEl>
                                        <p:attrNameLst>
                                          <p:attrName>ppt_x</p:attrName>
                                        </p:attrNameLst>
                                      </p:cBhvr>
                                      <p:tavLst>
                                        <p:tav tm="0" fmla="#ppt_x+(cos(-2*pi*(1-$))*-#ppt_x-sin(-2*pi*(1-$))*(1-#ppt_y))*(1-$)">
                                          <p:val>
                                            <p:fltVal val="0"/>
                                          </p:val>
                                        </p:tav>
                                        <p:tav tm="100000">
                                          <p:val>
                                            <p:fltVal val="1"/>
                                          </p:val>
                                        </p:tav>
                                      </p:tavLst>
                                    </p:anim>
                                    <p:anim calcmode="lin" valueType="num">
                                      <p:cBhvr>
                                        <p:cTn id="124" dur="1000" fill="hold"/>
                                        <p:tgtEl>
                                          <p:spTgt spid="24783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1" grpId="0" autoUpdateAnimBg="0"/>
      <p:bldP spid="247814" grpId="0" autoUpdateAnimBg="0"/>
      <p:bldP spid="247815" grpId="0" build="p" autoUpdateAnimBg="0"/>
      <p:bldP spid="247817" grpId="0" autoUpdateAnimBg="0"/>
      <p:bldP spid="247825" grpId="0" autoUpdateAnimBg="0"/>
      <p:bldP spid="247827" grpId="0" build="p" autoUpdateAnimBg="0"/>
      <p:bldP spid="247828" grpId="0" build="p" autoUpdateAnimBg="0"/>
      <p:bldP spid="247830" grpId="0" animBg="1"/>
      <p:bldP spid="247831" grpId="0" animBg="1"/>
      <p:bldP spid="247832" grpId="0" animBg="1"/>
      <p:bldP spid="247833" grpId="0" animBg="1"/>
      <p:bldP spid="247834" grpId="0" animBg="1"/>
      <p:bldP spid="247835" grpId="0" animBg="1"/>
      <p:bldP spid="247836" grpId="0" animBg="1"/>
      <p:bldP spid="247837" grpId="0" animBg="1"/>
      <p:bldP spid="247838" grpId="0" animBg="1"/>
    </p:bld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1122" name="Picture 2" descr="Related image">
            <a:extLst>
              <a:ext uri="{FF2B5EF4-FFF2-40B4-BE49-F238E27FC236}">
                <a16:creationId xmlns:a16="http://schemas.microsoft.com/office/drawing/2014/main" id="{27C211C1-E67E-DD40-9BBC-1E6445006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09" y="3718"/>
            <a:ext cx="9141883" cy="608957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6349" y="5457490"/>
            <a:ext cx="9144000" cy="1396792"/>
          </a:xfrm>
          <a:solidFill>
            <a:schemeClr val="tx1"/>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We need our witness to overflow first in our own setting</a:t>
            </a:r>
          </a:p>
        </p:txBody>
      </p:sp>
    </p:spTree>
    <p:extLst>
      <p:ext uri="{BB962C8B-B14F-4D97-AF65-F5344CB8AC3E}">
        <p14:creationId xmlns:p14="http://schemas.microsoft.com/office/powerpoint/2010/main" val="251419149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155904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294710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我们只有在我们的</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舒适区</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以外作见证，</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神才会得到荣耀</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(6:8–8:40)</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9113599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7</a:t>
            </a:r>
          </a:p>
        </p:txBody>
      </p:sp>
    </p:spTree>
    <p:extLst>
      <p:ext uri="{BB962C8B-B14F-4D97-AF65-F5344CB8AC3E}">
        <p14:creationId xmlns:p14="http://schemas.microsoft.com/office/powerpoint/2010/main" val="312678336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27384"/>
            <a:ext cx="9144000" cy="6858000"/>
          </a:xfrm>
          <a:prstGeom prst="rect">
            <a:avLst/>
          </a:prstGeom>
          <a:solidFill>
            <a:srgbClr val="000000"/>
          </a:solidFill>
          <a:ln w="12700" cap="sq" cmpd="sng" algn="ctr">
            <a:solidFill>
              <a:srgbClr val="000000"/>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defTabSz="913589" eaLnBrk="1" hangingPunct="1">
              <a:defRPr/>
            </a:pPr>
            <a:endParaRPr lang="en-US" sz="2400" kern="0">
              <a:solidFill>
                <a:srgbClr val="000000"/>
              </a:solidFill>
              <a:latin typeface="Times New Roman" pitchFamily="-110" charset="0"/>
            </a:endParaRPr>
          </a:p>
        </p:txBody>
      </p:sp>
      <p:pic>
        <p:nvPicPr>
          <p:cNvPr id="2" name="Picture 1"/>
          <p:cNvPicPr>
            <a:picLocks noChangeAspect="1"/>
          </p:cNvPicPr>
          <p:nvPr/>
        </p:nvPicPr>
        <p:blipFill>
          <a:blip r:embed="rId3" cstate="print"/>
          <a:stretch>
            <a:fillRect/>
          </a:stretch>
        </p:blipFill>
        <p:spPr>
          <a:xfrm>
            <a:off x="215900" y="0"/>
            <a:ext cx="8698230" cy="6858000"/>
          </a:xfrm>
          <a:prstGeom prst="rect">
            <a:avLst/>
          </a:prstGeom>
        </p:spPr>
      </p:pic>
      <p:sp>
        <p:nvSpPr>
          <p:cNvPr id="312322" name="Rectangle 2"/>
          <p:cNvSpPr>
            <a:spLocks noGrp="1" noChangeArrowheads="1"/>
          </p:cNvSpPr>
          <p:nvPr>
            <p:ph type="ctrTitle"/>
          </p:nvPr>
        </p:nvSpPr>
        <p:spPr>
          <a:xfrm>
            <a:off x="3923929" y="1"/>
            <a:ext cx="5220760" cy="1052736"/>
          </a:xfrm>
          <a:solidFill>
            <a:srgbClr val="000000"/>
          </a:solidFill>
        </p:spPr>
        <p:txBody>
          <a:bodyPr anchor="ctr">
            <a:normAutofit/>
          </a:bodyPr>
          <a:lstStyle/>
          <a:p>
            <a:pPr algn="ctr" eaLnBrk="1" hangingPunct="1">
              <a:defRPr/>
            </a:pPr>
            <a:r>
              <a:rPr lang="zh-CN" altLang="en-US" sz="3600" dirty="0">
                <a:solidFill>
                  <a:srgbClr val="FFFFFF"/>
                </a:solidFill>
                <a:latin typeface="Arial"/>
                <a:ea typeface="ＭＳ Ｐゴシック" charset="0"/>
                <a:cs typeface="Arial"/>
              </a:rPr>
              <a:t>保罗允许司提反被石头砸</a:t>
            </a:r>
            <a:endParaRPr lang="en-US" sz="360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1992" tIns="45996" rIns="91992" bIns="45996" anchor="ctr"/>
          <a:lstStyle/>
          <a:p>
            <a:pPr>
              <a:defRPr/>
            </a:pPr>
            <a:r>
              <a:rPr lang="zh-CN" altLang="en-US" sz="3600" b="1" dirty="0">
                <a:solidFill>
                  <a:srgbClr val="FFFFFF"/>
                </a:solidFill>
                <a:effectLst>
                  <a:outerShdw blurRad="38100" dist="38100" dir="2700000" algn="tl">
                    <a:srgbClr val="000000"/>
                  </a:outerShdw>
                </a:effectLst>
                <a:latin typeface="Arial"/>
                <a:cs typeface="Arial"/>
              </a:rPr>
              <a:t>使徒</a:t>
            </a:r>
            <a:r>
              <a:rPr lang="en-US" sz="3600" b="1" dirty="0">
                <a:solidFill>
                  <a:srgbClr val="FFFFFF"/>
                </a:solidFill>
                <a:effectLst>
                  <a:outerShdw blurRad="38100" dist="38100" dir="2700000" algn="tl">
                    <a:srgbClr val="000000"/>
                  </a:outerShdw>
                </a:effectLst>
                <a:latin typeface="Arial"/>
                <a:cs typeface="Arial"/>
              </a:rPr>
              <a:t> 7:58; 8:1</a:t>
            </a:r>
          </a:p>
        </p:txBody>
      </p:sp>
    </p:spTree>
    <p:extLst>
      <p:ext uri="{BB962C8B-B14F-4D97-AF65-F5344CB8AC3E}">
        <p14:creationId xmlns:p14="http://schemas.microsoft.com/office/powerpoint/2010/main" val="373724464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8</a:t>
            </a:r>
          </a:p>
        </p:txBody>
      </p:sp>
    </p:spTree>
    <p:extLst>
      <p:ext uri="{BB962C8B-B14F-4D97-AF65-F5344CB8AC3E}">
        <p14:creationId xmlns:p14="http://schemas.microsoft.com/office/powerpoint/2010/main" val="2286925797"/>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0" y="1"/>
            <a:ext cx="9144000" cy="1052736"/>
          </a:xfrm>
          <a:effectLst>
            <a:outerShdw blurRad="63500" dist="35921" dir="2700000" algn="ctr" rotWithShape="0">
              <a:schemeClr val="tx2">
                <a:alpha val="74998"/>
              </a:schemeClr>
            </a:outerShdw>
          </a:effectLst>
        </p:spPr>
        <p:txBody>
          <a:bodyPr/>
          <a:lstStyle/>
          <a:p>
            <a:pPr eaLnBrk="1" hangingPunct="1">
              <a:defRPr/>
            </a:pPr>
            <a:r>
              <a:rPr lang="zh-CN" altLang="en-US" sz="3600" b="1" dirty="0">
                <a:latin typeface="Arial" charset="0"/>
                <a:ea typeface="ＭＳ Ｐゴシック" charset="0"/>
                <a:cs typeface="ＭＳ Ｐゴシック" charset="0"/>
              </a:rPr>
              <a:t>神的安排</a:t>
            </a:r>
            <a:r>
              <a:rPr lang="en-US" sz="3600" b="1" dirty="0">
                <a:latin typeface="Arial" charset="0"/>
                <a:ea typeface="ＭＳ Ｐゴシック" charset="0"/>
                <a:cs typeface="ＭＳ Ｐゴシック" charset="0"/>
              </a:rPr>
              <a:t>: </a:t>
            </a:r>
            <a:r>
              <a:rPr lang="zh-CN" altLang="en-US" sz="3600" b="1" dirty="0">
                <a:latin typeface="Arial" charset="0"/>
                <a:ea typeface="ＭＳ Ｐゴシック" charset="0"/>
                <a:cs typeface="ＭＳ Ｐゴシック" charset="0"/>
              </a:rPr>
              <a:t>教会没有跟随</a:t>
            </a:r>
            <a:r>
              <a:rPr lang="en-US" sz="3600" b="1" dirty="0">
                <a:latin typeface="Arial" charset="0"/>
                <a:ea typeface="ＭＳ Ｐゴシック" charset="0"/>
                <a:cs typeface="ＭＳ Ｐゴシック" charset="0"/>
              </a:rPr>
              <a:t>…</a:t>
            </a:r>
            <a:endParaRPr lang="en-US" sz="1400" b="1" dirty="0">
              <a:latin typeface="Arial" charset="0"/>
              <a:ea typeface="ＭＳ Ｐゴシック" charset="0"/>
              <a:cs typeface="ＭＳ Ｐゴシック" charset="0"/>
            </a:endParaRPr>
          </a:p>
        </p:txBody>
      </p:sp>
      <p:sp>
        <p:nvSpPr>
          <p:cNvPr id="241668" name="Text Box 4"/>
          <p:cNvSpPr txBox="1">
            <a:spLocks noChangeArrowheads="1"/>
          </p:cNvSpPr>
          <p:nvPr/>
        </p:nvSpPr>
        <p:spPr bwMode="auto">
          <a:xfrm>
            <a:off x="35499" y="1628803"/>
            <a:ext cx="3888432" cy="5078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800" b="1" dirty="0">
                <a:solidFill>
                  <a:srgbClr val="FFFFFF"/>
                </a:solidFill>
                <a:latin typeface="Arial" charset="0"/>
              </a:rPr>
              <a:t>"</a:t>
            </a:r>
            <a:r>
              <a:rPr lang="zh-CN" altLang="en-US" sz="3600" b="1" dirty="0">
                <a:solidFill>
                  <a:srgbClr val="FFFFFF"/>
                </a:solidFill>
                <a:latin typeface="Arial" charset="0"/>
              </a:rPr>
              <a:t>但 圣 灵 降 临 在 你 们 身 上 ， 你 们 就 必 得 着 能 力 ， 并 要 在 </a:t>
            </a:r>
            <a:r>
              <a:rPr lang="zh-CN" altLang="en-US" sz="3600" b="1" dirty="0">
                <a:solidFill>
                  <a:srgbClr val="FFCC00"/>
                </a:solidFill>
                <a:latin typeface="Arial" charset="0"/>
              </a:rPr>
              <a:t>耶 路 撒 冷</a:t>
            </a:r>
            <a:r>
              <a:rPr lang="zh-CN" altLang="en-US" sz="3600" b="1" dirty="0">
                <a:solidFill>
                  <a:srgbClr val="FFFFFF"/>
                </a:solidFill>
                <a:latin typeface="Arial" charset="0"/>
              </a:rPr>
              <a:t> 、 </a:t>
            </a:r>
            <a:r>
              <a:rPr lang="zh-CN" altLang="en-US" sz="3600" b="1" dirty="0">
                <a:solidFill>
                  <a:srgbClr val="00FFFF"/>
                </a:solidFill>
                <a:latin typeface="Arial" charset="0"/>
              </a:rPr>
              <a:t>犹 太</a:t>
            </a:r>
            <a:r>
              <a:rPr lang="zh-CN" altLang="en-US" sz="3600" b="1" dirty="0">
                <a:solidFill>
                  <a:srgbClr val="FFFFFF"/>
                </a:solidFill>
                <a:latin typeface="Arial" charset="0"/>
              </a:rPr>
              <a:t> 全 地 ， 和 </a:t>
            </a:r>
            <a:r>
              <a:rPr lang="zh-CN" altLang="en-US" sz="3600" b="1" dirty="0">
                <a:solidFill>
                  <a:srgbClr val="00FFFF"/>
                </a:solidFill>
                <a:latin typeface="Arial" charset="0"/>
              </a:rPr>
              <a:t>撒 玛 利 亚</a:t>
            </a:r>
            <a:r>
              <a:rPr lang="zh-CN" altLang="en-US" sz="3600" b="1" dirty="0">
                <a:solidFill>
                  <a:srgbClr val="FFFFFF"/>
                </a:solidFill>
                <a:latin typeface="Arial" charset="0"/>
              </a:rPr>
              <a:t> ， 直 到 </a:t>
            </a:r>
            <a:r>
              <a:rPr lang="zh-CN" altLang="en-US" sz="3600" b="1" dirty="0">
                <a:solidFill>
                  <a:srgbClr val="FFFF00"/>
                </a:solidFill>
                <a:latin typeface="Arial" charset="0"/>
              </a:rPr>
              <a:t>地 极</a:t>
            </a:r>
            <a:r>
              <a:rPr lang="zh-CN" altLang="en-US" sz="3600" b="1" dirty="0">
                <a:solidFill>
                  <a:srgbClr val="FFFFFF"/>
                </a:solidFill>
                <a:latin typeface="Arial" charset="0"/>
              </a:rPr>
              <a:t> ， 作 我 的 见 证</a:t>
            </a:r>
            <a:r>
              <a:rPr lang="en-US" altLang="ja-JP" sz="3600" b="1" dirty="0">
                <a:solidFill>
                  <a:srgbClr val="FFFFFF"/>
                </a:solidFill>
                <a:latin typeface="Arial" charset="0"/>
              </a:rPr>
              <a:t>.</a:t>
            </a:r>
            <a:r>
              <a:rPr lang="ru-RU" altLang="ja-JP" sz="3600" b="1" dirty="0">
                <a:solidFill>
                  <a:srgbClr val="FFFFFF"/>
                </a:solidFill>
                <a:latin typeface="Arial" charset="0"/>
              </a:rPr>
              <a:t>"</a:t>
            </a:r>
            <a:endParaRPr lang="en-US" sz="3600" b="1" dirty="0">
              <a:solidFill>
                <a:srgbClr val="FFFFFF"/>
              </a:solidFill>
              <a:latin typeface="Arial" charset="0"/>
            </a:endParaRPr>
          </a:p>
        </p:txBody>
      </p:sp>
      <p:grpSp>
        <p:nvGrpSpPr>
          <p:cNvPr id="2" name="Group 1"/>
          <p:cNvGrpSpPr/>
          <p:nvPr/>
        </p:nvGrpSpPr>
        <p:grpSpPr>
          <a:xfrm>
            <a:off x="4716017" y="980728"/>
            <a:ext cx="4495800" cy="6858000"/>
            <a:chOff x="4648200" y="0"/>
            <a:chExt cx="4495800" cy="6858000"/>
          </a:xfrm>
        </p:grpSpPr>
        <p:pic>
          <p:nvPicPr>
            <p:cNvPr id="241667" name="Picture 3" descr="Maps and Charts of Isra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957" name="Freeform 5"/>
            <p:cNvSpPr>
              <a:spLocks/>
            </p:cNvSpPr>
            <p:nvPr/>
          </p:nvSpPr>
          <p:spPr bwMode="auto">
            <a:xfrm>
              <a:off x="6384925" y="2635250"/>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58" name="Text Box 6"/>
            <p:cNvSpPr txBox="1">
              <a:spLocks noChangeArrowheads="1"/>
            </p:cNvSpPr>
            <p:nvPr/>
          </p:nvSpPr>
          <p:spPr bwMode="auto">
            <a:xfrm>
              <a:off x="6858000" y="3276600"/>
              <a:ext cx="1676400" cy="579438"/>
            </a:xfrm>
            <a:prstGeom prst="rect">
              <a:avLst/>
            </a:prstGeom>
            <a:noFill/>
            <a:ln w="9525">
              <a:noFill/>
              <a:miter lim="800000"/>
              <a:headEnd/>
              <a:tailEnd/>
            </a:ln>
            <a:effectLst/>
          </p:spPr>
          <p:txBody>
            <a:bodyPr>
              <a:spAutoFit/>
            </a:bodyPr>
            <a:lstStyle/>
            <a:p>
              <a:pPr>
                <a:defRPr/>
              </a:pPr>
              <a:r>
                <a:rPr lang="en-US" sz="3200" b="1" dirty="0">
                  <a:solidFill>
                    <a:srgbClr val="FFFFFF"/>
                  </a:solidFill>
                  <a:effectLst>
                    <a:glow rad="101600">
                      <a:srgbClr val="000000">
                        <a:alpha val="75000"/>
                      </a:srgbClr>
                    </a:glow>
                  </a:effectLst>
                  <a:latin typeface="Arial" pitchFamily="-112" charset="0"/>
                  <a:ea typeface="ＭＳ Ｐゴシック"/>
                </a:rPr>
                <a:t>Judea</a:t>
              </a:r>
            </a:p>
          </p:txBody>
        </p:sp>
        <p:sp>
          <p:nvSpPr>
            <p:cNvPr id="381959" name="Text Box 7"/>
            <p:cNvSpPr txBox="1">
              <a:spLocks noChangeArrowheads="1"/>
            </p:cNvSpPr>
            <p:nvPr/>
          </p:nvSpPr>
          <p:spPr bwMode="auto">
            <a:xfrm>
              <a:off x="4800600" y="228600"/>
              <a:ext cx="2286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ru-RU" altLang="ja-JP" sz="3200" b="1" dirty="0">
                  <a:solidFill>
                    <a:srgbClr val="FFFF00"/>
                  </a:solidFill>
                  <a:effectLst>
                    <a:glow rad="101600">
                      <a:srgbClr val="000000">
                        <a:alpha val="75000"/>
                      </a:srgbClr>
                    </a:glow>
                  </a:effectLst>
                  <a:latin typeface="Arial" charset="0"/>
                </a:rPr>
                <a:t>"</a:t>
              </a:r>
              <a:r>
                <a:rPr lang="en-US" altLang="ja-JP" sz="3200" b="1" dirty="0">
                  <a:solidFill>
                    <a:srgbClr val="FFFF00"/>
                  </a:solidFill>
                  <a:effectLst>
                    <a:glow rad="101600">
                      <a:srgbClr val="000000">
                        <a:alpha val="75000"/>
                      </a:srgbClr>
                    </a:glow>
                  </a:effectLst>
                  <a:latin typeface="Arial" charset="0"/>
                </a:rPr>
                <a:t>remotest part</a:t>
              </a:r>
              <a:r>
                <a:rPr lang="ru-RU" altLang="ja-JP" sz="3200" b="1" dirty="0">
                  <a:solidFill>
                    <a:srgbClr val="FFFF00"/>
                  </a:solidFill>
                  <a:effectLst>
                    <a:glow rad="101600">
                      <a:srgbClr val="000000">
                        <a:alpha val="75000"/>
                      </a:srgbClr>
                    </a:glow>
                  </a:effectLst>
                  <a:latin typeface="Arial" charset="0"/>
                </a:rPr>
                <a:t>"</a:t>
              </a:r>
              <a:endParaRPr lang="en-US" sz="3200" b="1" dirty="0">
                <a:solidFill>
                  <a:srgbClr val="FFFF00"/>
                </a:solidFill>
                <a:effectLst>
                  <a:glow rad="101600">
                    <a:srgbClr val="000000">
                      <a:alpha val="75000"/>
                    </a:srgbClr>
                  </a:glow>
                </a:effectLst>
                <a:latin typeface="Arial" charset="0"/>
              </a:endParaRPr>
            </a:p>
          </p:txBody>
        </p:sp>
        <p:sp>
          <p:nvSpPr>
            <p:cNvPr id="381960" name="Freeform 8"/>
            <p:cNvSpPr>
              <a:spLocks/>
            </p:cNvSpPr>
            <p:nvPr/>
          </p:nvSpPr>
          <p:spPr bwMode="auto">
            <a:xfrm>
              <a:off x="7856538" y="2998788"/>
              <a:ext cx="238125" cy="187325"/>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8000"/>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61" name="Freeform 9"/>
            <p:cNvSpPr>
              <a:spLocks/>
            </p:cNvSpPr>
            <p:nvPr/>
          </p:nvSpPr>
          <p:spPr bwMode="auto">
            <a:xfrm>
              <a:off x="7015163" y="1171575"/>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62" name="Text Box 10"/>
            <p:cNvSpPr txBox="1">
              <a:spLocks noChangeArrowheads="1"/>
            </p:cNvSpPr>
            <p:nvPr/>
          </p:nvSpPr>
          <p:spPr bwMode="auto">
            <a:xfrm>
              <a:off x="6629400" y="1981200"/>
              <a:ext cx="1828800" cy="579438"/>
            </a:xfrm>
            <a:prstGeom prst="rect">
              <a:avLst/>
            </a:prstGeom>
            <a:noFill/>
            <a:ln w="9525">
              <a:noFill/>
              <a:miter lim="800000"/>
              <a:headEnd/>
              <a:tailEnd/>
            </a:ln>
            <a:effectLst/>
          </p:spPr>
          <p:txBody>
            <a:bodyPr>
              <a:spAutoFit/>
            </a:bodyPr>
            <a:lstStyle/>
            <a:p>
              <a:pPr>
                <a:defRPr/>
              </a:pPr>
              <a:r>
                <a:rPr lang="en-US" sz="3200" b="1">
                  <a:solidFill>
                    <a:srgbClr val="FFFFFF"/>
                  </a:solidFill>
                  <a:effectLst>
                    <a:glow rad="101600">
                      <a:srgbClr val="000000">
                        <a:alpha val="75000"/>
                      </a:srgbClr>
                    </a:glow>
                  </a:effectLst>
                  <a:latin typeface="Arial" pitchFamily="-112" charset="0"/>
                  <a:ea typeface="ＭＳ Ｐゴシック"/>
                </a:rPr>
                <a:t>Samaria</a:t>
              </a:r>
            </a:p>
          </p:txBody>
        </p:sp>
        <p:sp>
          <p:nvSpPr>
            <p:cNvPr id="381963" name="Text Box 11"/>
            <p:cNvSpPr txBox="1">
              <a:spLocks noChangeArrowheads="1"/>
            </p:cNvSpPr>
            <p:nvPr/>
          </p:nvSpPr>
          <p:spPr bwMode="auto">
            <a:xfrm>
              <a:off x="5715000" y="2628900"/>
              <a:ext cx="2667000" cy="579438"/>
            </a:xfrm>
            <a:prstGeom prst="rect">
              <a:avLst/>
            </a:prstGeom>
            <a:noFill/>
            <a:ln w="9525">
              <a:noFill/>
              <a:miter lim="800000"/>
              <a:headEnd/>
              <a:tailEnd/>
            </a:ln>
            <a:effectLst/>
          </p:spPr>
          <p:txBody>
            <a:bodyPr>
              <a:spAutoFit/>
            </a:bodyPr>
            <a:lstStyle/>
            <a:p>
              <a:pPr>
                <a:defRPr/>
              </a:pPr>
              <a:r>
                <a:rPr lang="en-US" sz="3200" b="1" dirty="0">
                  <a:solidFill>
                    <a:srgbClr val="FF8000"/>
                  </a:solidFill>
                  <a:effectLst>
                    <a:glow rad="101600">
                      <a:srgbClr val="000000">
                        <a:alpha val="75000"/>
                      </a:srgbClr>
                    </a:glow>
                  </a:effectLst>
                  <a:latin typeface="Arial" pitchFamily="-112" charset="0"/>
                  <a:ea typeface="ＭＳ Ｐゴシック"/>
                </a:rPr>
                <a:t>Jerusalem</a:t>
              </a: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grpSp>
      <p:sp>
        <p:nvSpPr>
          <p:cNvPr id="13" name="Rectangle 2"/>
          <p:cNvSpPr txBox="1">
            <a:spLocks noChangeArrowheads="1"/>
          </p:cNvSpPr>
          <p:nvPr/>
        </p:nvSpPr>
        <p:spPr bwMode="auto">
          <a:xfrm>
            <a:off x="72009" y="908724"/>
            <a:ext cx="2915816" cy="86409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algn="l" eaLnBrk="1" hangingPunct="1">
              <a:defRPr/>
            </a:pPr>
            <a:r>
              <a:rPr lang="zh-CN" altLang="en-US" sz="3600" b="1" dirty="0">
                <a:solidFill>
                  <a:srgbClr val="FFFF00"/>
                </a:solidFill>
              </a:rPr>
              <a:t>使徒</a:t>
            </a:r>
            <a:r>
              <a:rPr lang="en-US" sz="3600" b="1" dirty="0">
                <a:solidFill>
                  <a:srgbClr val="FFFF00"/>
                </a:solidFill>
              </a:rPr>
              <a:t> 1:8</a:t>
            </a:r>
            <a:endParaRPr lang="en-US" sz="1400" b="1" dirty="0">
              <a:solidFill>
                <a:srgbClr val="FFFF00"/>
              </a:solidFill>
            </a:endParaRPr>
          </a:p>
        </p:txBody>
      </p:sp>
      <p:sp>
        <p:nvSpPr>
          <p:cNvPr id="15" name="Text Box 4"/>
          <p:cNvSpPr txBox="1">
            <a:spLocks noChangeArrowheads="1"/>
          </p:cNvSpPr>
          <p:nvPr/>
        </p:nvSpPr>
        <p:spPr bwMode="auto">
          <a:xfrm>
            <a:off x="4211961" y="1628802"/>
            <a:ext cx="4932040" cy="6000093"/>
          </a:xfrm>
          <a:prstGeom prst="rect">
            <a:avLst/>
          </a:prstGeom>
          <a:solidFill>
            <a:srgbClr val="000000"/>
          </a:solidFill>
          <a:ln>
            <a:noFill/>
          </a:ln>
        </p:spPr>
        <p:txBody>
          <a:bodyPr wrap="squar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800" b="1" dirty="0">
                <a:solidFill>
                  <a:srgbClr val="FFFFFF"/>
                </a:solidFill>
                <a:latin typeface="Arial" charset="0"/>
              </a:rPr>
              <a:t>"</a:t>
            </a:r>
            <a:r>
              <a:rPr lang="zh-CN" altLang="en-US" sz="3600" b="1" dirty="0">
                <a:solidFill>
                  <a:srgbClr val="FFFFFF"/>
                </a:solidFill>
                <a:latin typeface="Arial" charset="0"/>
              </a:rPr>
              <a:t>从 这 日 起 ， </a:t>
            </a:r>
            <a:r>
              <a:rPr lang="zh-CN" altLang="en-US" sz="3600" b="1" dirty="0">
                <a:solidFill>
                  <a:srgbClr val="FFCC00"/>
                </a:solidFill>
                <a:latin typeface="Arial" charset="0"/>
              </a:rPr>
              <a:t>耶 路 撒 冷 </a:t>
            </a:r>
            <a:r>
              <a:rPr lang="zh-CN" altLang="en-US" sz="3600" b="1" dirty="0">
                <a:solidFill>
                  <a:srgbClr val="FFFFFF"/>
                </a:solidFill>
                <a:latin typeface="Arial" charset="0"/>
              </a:rPr>
              <a:t>的 教 会 大 遭 逼 迫 ， 除 了 使 徒 以 外 ， 门 徒 都 分 散 在 </a:t>
            </a:r>
            <a:r>
              <a:rPr lang="zh-CN" altLang="en-US" sz="3600" b="1" dirty="0">
                <a:solidFill>
                  <a:srgbClr val="00FFFF"/>
                </a:solidFill>
                <a:latin typeface="Arial" charset="0"/>
              </a:rPr>
              <a:t>犹 太 和 撒 玛 利 亚 </a:t>
            </a:r>
            <a:r>
              <a:rPr lang="zh-CN" altLang="en-US" sz="3600" b="1" dirty="0">
                <a:solidFill>
                  <a:srgbClr val="FFFFFF"/>
                </a:solidFill>
                <a:latin typeface="Arial" charset="0"/>
              </a:rPr>
              <a:t>各 处</a:t>
            </a:r>
            <a:r>
              <a:rPr lang="en-US" altLang="ja-JP" sz="3600" b="1" dirty="0">
                <a:solidFill>
                  <a:srgbClr val="FFFFFF"/>
                </a:solidFill>
                <a:latin typeface="Arial" charset="0"/>
              </a:rPr>
              <a:t>.</a:t>
            </a:r>
            <a:r>
              <a:rPr lang="ru-RU" altLang="ja-JP" sz="2800" b="1" dirty="0">
                <a:solidFill>
                  <a:srgbClr val="FFFFFF"/>
                </a:solidFill>
                <a:latin typeface="Arial" charset="0"/>
              </a:rPr>
              <a:t>“</a:t>
            </a:r>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sz="2800" b="1" dirty="0">
              <a:solidFill>
                <a:srgbClr val="FFFFFF"/>
              </a:solidFill>
              <a:latin typeface="Arial" charset="0"/>
            </a:endParaRPr>
          </a:p>
          <a:p>
            <a:endParaRPr lang="en-US" sz="2800" b="1" dirty="0">
              <a:solidFill>
                <a:srgbClr val="FFFFFF"/>
              </a:solidFill>
              <a:latin typeface="Arial" charset="0"/>
            </a:endParaRPr>
          </a:p>
        </p:txBody>
      </p:sp>
      <p:sp>
        <p:nvSpPr>
          <p:cNvPr id="16" name="Rectangle 2"/>
          <p:cNvSpPr txBox="1">
            <a:spLocks noChangeArrowheads="1"/>
          </p:cNvSpPr>
          <p:nvPr/>
        </p:nvSpPr>
        <p:spPr bwMode="auto">
          <a:xfrm>
            <a:off x="4788024" y="908724"/>
            <a:ext cx="4355976" cy="864096"/>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eaLnBrk="1" hangingPunct="1">
              <a:defRPr/>
            </a:pPr>
            <a:r>
              <a:rPr lang="en-US" sz="3600" b="1" dirty="0">
                <a:solidFill>
                  <a:srgbClr val="FFFF00"/>
                </a:solidFill>
              </a:rPr>
              <a:t>Acts 8:1</a:t>
            </a:r>
            <a:endParaRPr lang="en-US" sz="1400" b="1" dirty="0">
              <a:solidFill>
                <a:srgbClr val="FFFF00"/>
              </a:solidFill>
            </a:endParaRPr>
          </a:p>
        </p:txBody>
      </p:sp>
      <p:sp>
        <p:nvSpPr>
          <p:cNvPr id="17" name="Rectangle 2"/>
          <p:cNvSpPr txBox="1">
            <a:spLocks noChangeArrowheads="1"/>
          </p:cNvSpPr>
          <p:nvPr/>
        </p:nvSpPr>
        <p:spPr bwMode="auto">
          <a:xfrm>
            <a:off x="1979713" y="1008112"/>
            <a:ext cx="4248472" cy="6206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eaLnBrk="1" hangingPunct="1">
              <a:defRPr/>
            </a:pPr>
            <a:r>
              <a:rPr lang="zh-CN" altLang="en-US" sz="3600" b="1" dirty="0">
                <a:solidFill>
                  <a:srgbClr val="FFFFFF"/>
                </a:solidFill>
              </a:rPr>
              <a:t>于是神使</a:t>
            </a:r>
            <a:r>
              <a:rPr lang="en-US" sz="3600" b="1" dirty="0">
                <a:solidFill>
                  <a:srgbClr val="FFFFFF"/>
                </a:solidFill>
              </a:rPr>
              <a:t>…</a:t>
            </a:r>
            <a:endParaRPr lang="en-US" sz="1400" b="1" dirty="0">
              <a:solidFill>
                <a:srgbClr val="FFFFFF"/>
              </a:solidFill>
            </a:endParaRPr>
          </a:p>
        </p:txBody>
      </p:sp>
    </p:spTree>
    <p:extLst>
      <p:ext uri="{BB962C8B-B14F-4D97-AF65-F5344CB8AC3E}">
        <p14:creationId xmlns:p14="http://schemas.microsoft.com/office/powerpoint/2010/main" val="31230318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5"/>
          <a:stretch>
            <a:fillRect/>
          </a:stretch>
        </p:blipFill>
        <p:spPr>
          <a:xfrm>
            <a:off x="0" y="24"/>
            <a:ext cx="9144000" cy="6919783"/>
          </a:xfrm>
          <a:prstGeom prst="rect">
            <a:avLst/>
          </a:prstGeom>
        </p:spPr>
      </p:pic>
      <p:sp>
        <p:nvSpPr>
          <p:cNvPr id="312322" name="Rectangle 2"/>
          <p:cNvSpPr>
            <a:spLocks noGrp="1" noChangeArrowheads="1"/>
          </p:cNvSpPr>
          <p:nvPr>
            <p:ph type="ctrTitle" sz="quarter"/>
          </p:nvPr>
        </p:nvSpPr>
        <p:spPr>
          <a:xfrm>
            <a:off x="4499992" y="0"/>
            <a:ext cx="4644696" cy="1340768"/>
          </a:xfrm>
          <a:solidFill>
            <a:srgbClr val="000000"/>
          </a:solidFill>
        </p:spPr>
        <p:txBody>
          <a:bodyPr/>
          <a:lstStyle/>
          <a:p>
            <a:pPr algn="ctr" eaLnBrk="1" hangingPunct="1">
              <a:defRPr/>
            </a:pPr>
            <a:r>
              <a:rPr lang="zh-CN" altLang="en-US" sz="3600" b="1" i="0" dirty="0">
                <a:solidFill>
                  <a:srgbClr val="FFFFFF"/>
                </a:solidFill>
                <a:latin typeface="Arial"/>
                <a:ea typeface="ＭＳ Ｐゴシック" charset="0"/>
                <a:cs typeface="Arial"/>
              </a:rPr>
              <a:t>司提反被石头打死的后果</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5229200"/>
            <a:ext cx="4104456" cy="723528"/>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8:1</a:t>
            </a:r>
          </a:p>
        </p:txBody>
      </p:sp>
      <p:sp>
        <p:nvSpPr>
          <p:cNvPr id="7" name="Rectangle 5"/>
          <p:cNvSpPr>
            <a:spLocks noChangeArrowheads="1"/>
          </p:cNvSpPr>
          <p:nvPr/>
        </p:nvSpPr>
        <p:spPr bwMode="auto">
          <a:xfrm>
            <a:off x="-32018" y="5229200"/>
            <a:ext cx="4104456" cy="723528"/>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1:8</a:t>
            </a:r>
          </a:p>
        </p:txBody>
      </p:sp>
    </p:spTree>
    <p:extLst>
      <p:ext uri="{BB962C8B-B14F-4D97-AF65-F5344CB8AC3E}">
        <p14:creationId xmlns:p14="http://schemas.microsoft.com/office/powerpoint/2010/main" val="1488146332"/>
      </p:ext>
    </p:extLst>
  </p:cSld>
  <p:clrMapOvr>
    <a:overrideClrMapping bg1="dk2" tx1="lt1" bg2="dk1" tx2="lt2" accent1="accent1" accent2="accent2" accent3="accent3" accent4="accent4" accent5="accent5" accent6="accent6" hlink="hlink" folHlink="folHlink"/>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2"/>
          <p:cNvSpPr>
            <a:spLocks noGrp="1" noChangeArrowheads="1"/>
          </p:cNvSpPr>
          <p:nvPr>
            <p:ph type="title" idx="4294967295"/>
          </p:nvPr>
        </p:nvSpPr>
        <p:spPr>
          <a:xfrm>
            <a:off x="1143014" y="0"/>
            <a:ext cx="8099425" cy="1143000"/>
          </a:xfrm>
        </p:spPr>
        <p:txBody>
          <a:bodyPr/>
          <a:lstStyle/>
          <a:p>
            <a:pPr eaLnBrk="1" hangingPunct="1"/>
            <a:r>
              <a:rPr lang="en-US" sz="5400" b="1" i="1" dirty="0">
                <a:solidFill>
                  <a:srgbClr val="504818"/>
                </a:solidFill>
                <a:latin typeface="Arial" charset="0"/>
                <a:ea typeface="ＭＳ Ｐゴシック" charset="0"/>
                <a:cs typeface="Arial" charset="0"/>
              </a:rPr>
              <a:t>For example…</a:t>
            </a:r>
            <a:endParaRPr lang="en-US" i="1" dirty="0">
              <a:solidFill>
                <a:srgbClr val="504818"/>
              </a:solidFill>
              <a:latin typeface="Arial" charset="0"/>
              <a:ea typeface="ＭＳ Ｐゴシック" charset="0"/>
              <a:cs typeface="Arial" charset="0"/>
            </a:endParaRPr>
          </a:p>
        </p:txBody>
      </p:sp>
      <p:sp>
        <p:nvSpPr>
          <p:cNvPr id="441346" name="Text Box 3"/>
          <p:cNvSpPr txBox="1">
            <a:spLocks noChangeArrowheads="1"/>
          </p:cNvSpPr>
          <p:nvPr/>
        </p:nvSpPr>
        <p:spPr bwMode="auto">
          <a:xfrm>
            <a:off x="1219200" y="1219200"/>
            <a:ext cx="8001000" cy="397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251" tIns="45627" rIns="91251" bIns="45627">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14400"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Arial" charset="0"/>
              <a:buAutoNum type="arabicPeriod"/>
            </a:pPr>
            <a:r>
              <a:rPr lang="en-US" sz="3600" b="1">
                <a:solidFill>
                  <a:srgbClr val="000000"/>
                </a:solidFill>
                <a:latin typeface="Arial" charset="0"/>
                <a:cs typeface="Arial" charset="0"/>
              </a:rPr>
              <a:t>Which practices in Acts should we expect today?  For example…</a:t>
            </a:r>
          </a:p>
          <a:p>
            <a:pPr lvl="1" eaLnBrk="1" hangingPunct="1">
              <a:buFont typeface="Arial" charset="0"/>
              <a:buChar char="•"/>
            </a:pPr>
            <a:r>
              <a:rPr lang="en-US" sz="3600" b="1">
                <a:solidFill>
                  <a:srgbClr val="000000"/>
                </a:solidFill>
                <a:latin typeface="Arial" charset="0"/>
                <a:cs typeface="Arial" charset="0"/>
              </a:rPr>
              <a:t>Elders?</a:t>
            </a:r>
          </a:p>
          <a:p>
            <a:pPr lvl="1" eaLnBrk="1" hangingPunct="1">
              <a:buFont typeface="Arial" charset="0"/>
              <a:buChar char="•"/>
            </a:pPr>
            <a:r>
              <a:rPr lang="en-US" sz="3600" b="1">
                <a:solidFill>
                  <a:srgbClr val="000000"/>
                </a:solidFill>
                <a:latin typeface="Arial" charset="0"/>
                <a:cs typeface="Arial" charset="0"/>
              </a:rPr>
              <a:t>Tongues?</a:t>
            </a:r>
          </a:p>
          <a:p>
            <a:pPr lvl="1" eaLnBrk="1" hangingPunct="1">
              <a:buFont typeface="Arial" charset="0"/>
              <a:buChar char="•"/>
            </a:pPr>
            <a:r>
              <a:rPr lang="en-US" sz="3600" b="1">
                <a:solidFill>
                  <a:srgbClr val="000000"/>
                </a:solidFill>
                <a:latin typeface="Arial" charset="0"/>
                <a:cs typeface="Arial" charset="0"/>
              </a:rPr>
              <a:t>Give property to the church?</a:t>
            </a:r>
          </a:p>
          <a:p>
            <a:pPr lvl="1" eaLnBrk="1" hangingPunct="1">
              <a:buFont typeface="Arial" charset="0"/>
              <a:buChar char="•"/>
            </a:pPr>
            <a:endParaRPr lang="en-US" sz="3600" b="1">
              <a:solidFill>
                <a:srgbClr val="000000"/>
              </a:solidFill>
              <a:latin typeface="Arial" charset="0"/>
              <a:cs typeface="Arial" charset="0"/>
            </a:endParaRPr>
          </a:p>
          <a:p>
            <a:pPr eaLnBrk="1" hangingPunct="1">
              <a:buFont typeface="Arial" charset="0"/>
              <a:buAutoNum type="arabicPeriod"/>
            </a:pPr>
            <a:r>
              <a:rPr lang="en-US" sz="3600" b="1">
                <a:solidFill>
                  <a:srgbClr val="000000"/>
                </a:solidFill>
                <a:latin typeface="Arial" charset="0"/>
                <a:cs typeface="Arial" charset="0"/>
              </a:rPr>
              <a:t>Why or why not do these things?</a:t>
            </a:r>
          </a:p>
        </p:txBody>
      </p:sp>
    </p:spTree>
    <p:extLst>
      <p:ext uri="{BB962C8B-B14F-4D97-AF65-F5344CB8AC3E}">
        <p14:creationId xmlns:p14="http://schemas.microsoft.com/office/powerpoint/2010/main" val="980880984"/>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ext Box 2"/>
          <p:cNvSpPr txBox="1">
            <a:spLocks noChangeArrowheads="1"/>
          </p:cNvSpPr>
          <p:nvPr/>
        </p:nvSpPr>
        <p:spPr bwMode="auto">
          <a:xfrm>
            <a:off x="8458206" y="5"/>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b="1">
                <a:solidFill>
                  <a:srgbClr val="000000"/>
                </a:solidFill>
                <a:ea typeface="ＭＳ Ｐゴシック" charset="0"/>
                <a:cs typeface="ＭＳ Ｐゴシック" charset="0"/>
              </a:rPr>
              <a:t>130</a:t>
            </a:r>
          </a:p>
        </p:txBody>
      </p:sp>
      <p:sp>
        <p:nvSpPr>
          <p:cNvPr id="179202" name="Rectangle 5"/>
          <p:cNvSpPr>
            <a:spLocks noGrp="1" noChangeArrowheads="1"/>
          </p:cNvSpPr>
          <p:nvPr>
            <p:ph type="title" idx="4294967295"/>
          </p:nvPr>
        </p:nvSpPr>
        <p:spPr>
          <a:xfrm>
            <a:off x="1219201" y="0"/>
            <a:ext cx="6248400" cy="685800"/>
          </a:xfrm>
          <a:solidFill>
            <a:srgbClr val="000099"/>
          </a:solidFill>
        </p:spPr>
        <p:txBody>
          <a:bodyPr/>
          <a:lstStyle/>
          <a:p>
            <a:pPr eaLnBrk="1" hangingPunct="1"/>
            <a:r>
              <a:rPr lang="zh-CN" altLang="en-US" sz="3600" b="1">
                <a:solidFill>
                  <a:srgbClr val="FFFFFF"/>
                </a:solidFill>
                <a:latin typeface="SimSun" charset="0"/>
                <a:ea typeface="SimSun" charset="0"/>
                <a:cs typeface="SimSun" charset="0"/>
              </a:rPr>
              <a:t>对“使徒行传”的概念的扩展</a:t>
            </a:r>
            <a:endParaRPr lang="en-US" sz="3600" b="1">
              <a:solidFill>
                <a:srgbClr val="FFFFFF"/>
              </a:solidFill>
              <a:latin typeface="Arial" charset="0"/>
              <a:ea typeface="ＭＳ Ｐゴシック" charset="0"/>
              <a:cs typeface="Arial" charset="0"/>
            </a:endParaRPr>
          </a:p>
        </p:txBody>
      </p:sp>
      <p:grpSp>
        <p:nvGrpSpPr>
          <p:cNvPr id="179203" name="Group 12"/>
          <p:cNvGrpSpPr>
            <a:grpSpLocks/>
          </p:cNvGrpSpPr>
          <p:nvPr/>
        </p:nvGrpSpPr>
        <p:grpSpPr bwMode="auto">
          <a:xfrm>
            <a:off x="900115" y="833438"/>
            <a:ext cx="8135937" cy="6122988"/>
            <a:chOff x="295" y="435"/>
            <a:chExt cx="5125" cy="3857"/>
          </a:xfrm>
        </p:grpSpPr>
        <p:sp>
          <p:nvSpPr>
            <p:cNvPr id="15" name="Text Box 3"/>
            <p:cNvSpPr txBox="1">
              <a:spLocks noChangeArrowheads="1"/>
            </p:cNvSpPr>
            <p:nvPr/>
          </p:nvSpPr>
          <p:spPr bwMode="auto">
            <a:xfrm>
              <a:off x="1488" y="435"/>
              <a:ext cx="213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ctr">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fontAlgn="auto" hangingPunct="1">
                <a:spcBef>
                  <a:spcPts val="0"/>
                </a:spcBef>
                <a:spcAft>
                  <a:spcPts val="0"/>
                </a:spcAft>
                <a:defRPr/>
              </a:pPr>
              <a:r>
                <a:rPr lang="zh-CN" altLang="en-US" sz="2000" kern="0">
                  <a:solidFill>
                    <a:srgbClr val="000000"/>
                  </a:solidFill>
                  <a:latin typeface="SimSun" charset="0"/>
                </a:rPr>
                <a:t>泰利</a:t>
              </a:r>
              <a:r>
                <a:rPr lang="en-US" altLang="zh-CN" sz="2000" kern="0">
                  <a:solidFill>
                    <a:srgbClr val="000000"/>
                  </a:solidFill>
                  <a:latin typeface="SimSun" charset="0"/>
                </a:rPr>
                <a:t>·</a:t>
              </a:r>
              <a:r>
                <a:rPr lang="zh-CN" altLang="en-US" sz="2000" kern="0">
                  <a:solidFill>
                    <a:srgbClr val="000000"/>
                  </a:solidFill>
                  <a:latin typeface="SimSun" charset="0"/>
                </a:rPr>
                <a:t>霍尔</a:t>
              </a:r>
              <a:r>
                <a:rPr lang="en-US" altLang="zh-CN" sz="2000" kern="0">
                  <a:solidFill>
                    <a:srgbClr val="000000"/>
                  </a:solidFill>
                  <a:latin typeface="SimSun" charset="0"/>
                </a:rPr>
                <a:t>, </a:t>
              </a:r>
              <a:r>
                <a:rPr lang="zh-CN" altLang="en-US" sz="2000" kern="0">
                  <a:solidFill>
                    <a:srgbClr val="000000"/>
                  </a:solidFill>
                  <a:latin typeface="SimSun" charset="0"/>
                </a:rPr>
                <a:t>圣经综述</a:t>
              </a:r>
              <a:r>
                <a:rPr lang="en-US" altLang="zh-CN" sz="2000" i="1" kern="0">
                  <a:solidFill>
                    <a:srgbClr val="000000"/>
                  </a:solidFill>
                  <a:latin typeface="SimSun" charset="0"/>
                </a:rPr>
                <a:t>,</a:t>
              </a:r>
              <a:r>
                <a:rPr lang="en-US" altLang="zh-CN" sz="2000" kern="0">
                  <a:solidFill>
                    <a:srgbClr val="000000"/>
                  </a:solidFill>
                  <a:latin typeface="SimSun" charset="0"/>
                </a:rPr>
                <a:t> 162</a:t>
              </a:r>
            </a:p>
          </p:txBody>
        </p:sp>
        <p:pic>
          <p:nvPicPr>
            <p:cNvPr id="179205" name="Picture 4"/>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476" y="687"/>
              <a:ext cx="4944" cy="3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Rectangle 5"/>
            <p:cNvSpPr>
              <a:spLocks noChangeArrowheads="1"/>
            </p:cNvSpPr>
            <p:nvPr/>
          </p:nvSpPr>
          <p:spPr bwMode="auto">
            <a:xfrm>
              <a:off x="839" y="709"/>
              <a:ext cx="2994" cy="362"/>
            </a:xfrm>
            <a:prstGeom prst="rect">
              <a:avLst/>
            </a:prstGeom>
            <a:solidFill>
              <a:srgbClr val="EEECE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lstStyle/>
            <a:p>
              <a:pPr algn="ctr" eaLnBrk="1" fontAlgn="auto" hangingPunct="1">
                <a:spcBef>
                  <a:spcPts val="0"/>
                </a:spcBef>
                <a:spcAft>
                  <a:spcPts val="0"/>
                </a:spcAft>
                <a:defRPr/>
              </a:pPr>
              <a:r>
                <a:rPr lang="zh-CN" altLang="en-US" sz="2800" b="1" kern="0">
                  <a:solidFill>
                    <a:sysClr val="windowText" lastClr="000000"/>
                  </a:solidFill>
                  <a:latin typeface="Arial" charset="0"/>
                  <a:ea typeface="SimSun" charset="0"/>
                  <a:cs typeface="SimSun" charset="0"/>
                </a:rPr>
                <a:t>使徒</a:t>
              </a:r>
              <a:r>
                <a:rPr lang="zh-CN" altLang="en-US" sz="2800" b="1" kern="0">
                  <a:solidFill>
                    <a:sysClr val="windowText" lastClr="000000"/>
                  </a:solidFill>
                  <a:latin typeface="SimSun" charset="0"/>
                  <a:ea typeface="SimSun" charset="0"/>
                  <a:cs typeface="SimSun" charset="0"/>
                </a:rPr>
                <a:t>的“使徒行传”</a:t>
              </a:r>
              <a:endParaRPr lang="en-GB" sz="2800" b="1" kern="0">
                <a:solidFill>
                  <a:sysClr val="windowText" lastClr="000000"/>
                </a:solidFill>
                <a:latin typeface="SimSun" charset="0"/>
                <a:ea typeface="SimSun" charset="0"/>
                <a:cs typeface="SimSun" charset="0"/>
              </a:endParaRPr>
            </a:p>
          </p:txBody>
        </p:sp>
        <p:sp>
          <p:nvSpPr>
            <p:cNvPr id="18" name="Rectangle 8"/>
            <p:cNvSpPr>
              <a:spLocks noChangeArrowheads="1"/>
            </p:cNvSpPr>
            <p:nvPr/>
          </p:nvSpPr>
          <p:spPr bwMode="auto">
            <a:xfrm>
              <a:off x="1089" y="1769"/>
              <a:ext cx="1244" cy="1308"/>
            </a:xfrm>
            <a:prstGeom prst="rect">
              <a:avLst/>
            </a:prstGeom>
            <a:solidFill>
              <a:srgbClr val="EEECE1"/>
            </a:solidFill>
            <a:ln w="12700" cap="sq">
              <a:noFill/>
              <a:round/>
              <a:headEnd type="none" w="sm" len="sm"/>
              <a:tailEnd type="none" w="sm" len="sm"/>
            </a:ln>
          </p:spPr>
          <p:txBody>
            <a:bodyPr wrap="none"/>
            <a:lstStyle/>
            <a:p>
              <a:pPr algn="ctr" eaLnBrk="1" fontAlgn="auto" hangingPunct="1">
                <a:spcBef>
                  <a:spcPts val="0"/>
                </a:spcBef>
                <a:spcAft>
                  <a:spcPts val="0"/>
                </a:spcAft>
                <a:defRPr/>
              </a:pPr>
              <a:r>
                <a:rPr lang="en-US" altLang="zh-CN" sz="2000" b="1" kern="0">
                  <a:solidFill>
                    <a:sysClr val="windowText" lastClr="000000"/>
                  </a:solidFill>
                  <a:effectLst>
                    <a:outerShdw blurRad="38100" dist="38100" dir="2700000" algn="tl">
                      <a:srgbClr val="FFFFFF"/>
                    </a:outerShdw>
                  </a:effectLst>
                  <a:latin typeface="SimSun" pitchFamily="2" charset="-122"/>
                  <a:cs typeface="SimSun" pitchFamily="2" charset="-122"/>
                </a:rPr>
                <a:t>1-7</a:t>
              </a:r>
              <a:r>
                <a:rPr lang="zh-CN" altLang="en-US" sz="2000" b="1" kern="0">
                  <a:solidFill>
                    <a:sysClr val="windowText" lastClr="000000"/>
                  </a:solidFill>
                  <a:effectLst>
                    <a:outerShdw blurRad="38100" dist="38100" dir="2700000" algn="tl">
                      <a:srgbClr val="FFFFFF"/>
                    </a:outerShdw>
                  </a:effectLst>
                  <a:latin typeface="SimSun" pitchFamily="2" charset="-122"/>
                  <a:cs typeface="SimSun" pitchFamily="2" charset="-122"/>
                </a:rPr>
                <a:t>章</a:t>
              </a:r>
              <a:endParaRPr lang="en-US" altLang="zh-CN" sz="2000" b="1" kern="0">
                <a:solidFill>
                  <a:sysClr val="windowText" lastClr="000000"/>
                </a:solidFill>
                <a:effectLst>
                  <a:outerShdw blurRad="38100" dist="38100" dir="2700000" algn="tl">
                    <a:srgbClr val="FFFFFF"/>
                  </a:outerShdw>
                </a:effectLst>
                <a:latin typeface="SimSun" pitchFamily="2" charset="-122"/>
                <a:cs typeface="SimSun" pitchFamily="2" charset="-122"/>
              </a:endParaRPr>
            </a:p>
            <a:p>
              <a:pPr algn="ctr" eaLnBrk="1" fontAlgn="auto" hangingPunct="1">
                <a:spcBef>
                  <a:spcPct val="25000"/>
                </a:spcBef>
                <a:spcAft>
                  <a:spcPts val="0"/>
                </a:spcAft>
                <a:defRPr/>
              </a:pPr>
              <a:r>
                <a:rPr lang="zh-CN" altLang="en-US" kern="0">
                  <a:solidFill>
                    <a:sysClr val="windowText" lastClr="000000"/>
                  </a:solidFill>
                  <a:latin typeface="SimSun" pitchFamily="2" charset="-122"/>
                  <a:cs typeface="SimSun" pitchFamily="2" charset="-122"/>
                </a:rPr>
                <a:t>教会的形成</a:t>
              </a:r>
              <a:endParaRPr lang="en-US" altLang="zh-CN" kern="0">
                <a:solidFill>
                  <a:sysClr val="windowText" lastClr="000000"/>
                </a:solidFill>
                <a:latin typeface="SimSun" pitchFamily="2" charset="-122"/>
                <a:cs typeface="SimSun" pitchFamily="2" charset="-122"/>
              </a:endParaRPr>
            </a:p>
            <a:p>
              <a:pPr algn="ctr" eaLnBrk="1" fontAlgn="auto" hangingPunct="1">
                <a:spcBef>
                  <a:spcPts val="0"/>
                </a:spcBef>
                <a:spcAft>
                  <a:spcPts val="0"/>
                </a:spcAft>
                <a:defRPr/>
              </a:pPr>
              <a:r>
                <a:rPr lang="zh-CN" altLang="en-US" kern="0">
                  <a:solidFill>
                    <a:sysClr val="windowText" lastClr="000000"/>
                  </a:solidFill>
                  <a:latin typeface="SimSun" pitchFamily="2" charset="-122"/>
                  <a:cs typeface="SimSun" pitchFamily="2" charset="-122"/>
                </a:rPr>
                <a:t>犹太人</a:t>
              </a:r>
              <a:endParaRPr lang="en-US" altLang="zh-CN" kern="0">
                <a:solidFill>
                  <a:sysClr val="windowText" lastClr="000000"/>
                </a:solidFill>
                <a:latin typeface="SimSun" pitchFamily="2" charset="-122"/>
                <a:cs typeface="SimSun" pitchFamily="2" charset="-122"/>
              </a:endParaRPr>
            </a:p>
            <a:p>
              <a:pPr algn="ctr" eaLnBrk="1" fontAlgn="auto" hangingPunct="1">
                <a:spcBef>
                  <a:spcPts val="0"/>
                </a:spcBef>
                <a:spcAft>
                  <a:spcPts val="0"/>
                </a:spcAft>
                <a:defRPr/>
              </a:pPr>
              <a:r>
                <a:rPr lang="zh-CN" altLang="en-US" kern="0">
                  <a:solidFill>
                    <a:sysClr val="windowText" lastClr="000000"/>
                  </a:solidFill>
                  <a:latin typeface="SimSun" pitchFamily="2" charset="-122"/>
                  <a:cs typeface="SimSun" pitchFamily="2" charset="-122"/>
                </a:rPr>
                <a:t>耶路撒冷为中心</a:t>
              </a:r>
              <a:endParaRPr lang="en-US" altLang="zh-CN" kern="0">
                <a:solidFill>
                  <a:sysClr val="windowText" lastClr="000000"/>
                </a:solidFill>
                <a:latin typeface="SimSun" pitchFamily="2" charset="-122"/>
                <a:cs typeface="SimSun" pitchFamily="2" charset="-122"/>
              </a:endParaRPr>
            </a:p>
            <a:p>
              <a:pPr algn="ctr" eaLnBrk="1" fontAlgn="auto" hangingPunct="1">
                <a:spcBef>
                  <a:spcPts val="0"/>
                </a:spcBef>
                <a:spcAft>
                  <a:spcPts val="0"/>
                </a:spcAft>
                <a:defRPr/>
              </a:pPr>
              <a:r>
                <a:rPr lang="zh-CN" altLang="en-US" kern="0">
                  <a:solidFill>
                    <a:sysClr val="windowText" lastClr="000000"/>
                  </a:solidFill>
                  <a:latin typeface="SimSun" pitchFamily="2" charset="-122"/>
                  <a:cs typeface="SimSun" pitchFamily="2" charset="-122"/>
                </a:rPr>
                <a:t>彼得</a:t>
              </a:r>
            </a:p>
            <a:p>
              <a:pPr algn="ctr" eaLnBrk="1" fontAlgn="auto" hangingPunct="1">
                <a:spcBef>
                  <a:spcPts val="0"/>
                </a:spcBef>
                <a:spcAft>
                  <a:spcPts val="0"/>
                </a:spcAft>
                <a:defRPr/>
              </a:pPr>
              <a:r>
                <a:rPr lang="zh-CN" altLang="en-US" kern="0">
                  <a:solidFill>
                    <a:sysClr val="windowText" lastClr="000000"/>
                  </a:solidFill>
                  <a:latin typeface="SimSun" pitchFamily="2" charset="-122"/>
                  <a:cs typeface="SimSun" pitchFamily="2" charset="-122"/>
                </a:rPr>
                <a:t>到达耶路撒冷</a:t>
              </a:r>
            </a:p>
            <a:p>
              <a:pPr algn="ctr" eaLnBrk="1" fontAlgn="auto" hangingPunct="1">
                <a:spcBef>
                  <a:spcPct val="20000"/>
                </a:spcBef>
                <a:spcAft>
                  <a:spcPts val="0"/>
                </a:spcAft>
                <a:defRPr/>
              </a:pPr>
              <a:r>
                <a:rPr lang="zh-CN" altLang="en-US" kern="0">
                  <a:solidFill>
                    <a:sysClr val="windowText" lastClr="000000"/>
                  </a:solidFill>
                  <a:latin typeface="SimSun" pitchFamily="2" charset="-122"/>
                  <a:cs typeface="SimSun" pitchFamily="2" charset="-122"/>
                </a:rPr>
                <a:t>公元</a:t>
              </a:r>
              <a:r>
                <a:rPr lang="en-US" altLang="zh-CN" kern="0">
                  <a:solidFill>
                    <a:sysClr val="windowText" lastClr="000000"/>
                  </a:solidFill>
                  <a:latin typeface="SimSun" pitchFamily="2" charset="-122"/>
                  <a:cs typeface="SimSun" pitchFamily="2" charset="-122"/>
                </a:rPr>
                <a:t>30-36(</a:t>
              </a:r>
              <a:r>
                <a:rPr lang="zh-CN" altLang="en-US" kern="0">
                  <a:solidFill>
                    <a:sysClr val="windowText" lastClr="000000"/>
                  </a:solidFill>
                  <a:latin typeface="SimSun" pitchFamily="2" charset="-122"/>
                  <a:cs typeface="SimSun" pitchFamily="2" charset="-122"/>
                </a:rPr>
                <a:t>七年</a:t>
              </a:r>
              <a:r>
                <a:rPr lang="en-US" altLang="zh-CN" kern="0">
                  <a:solidFill>
                    <a:sysClr val="windowText" lastClr="000000"/>
                  </a:solidFill>
                  <a:latin typeface="SimSun" pitchFamily="2" charset="-122"/>
                  <a:cs typeface="SimSun" pitchFamily="2" charset="-122"/>
                </a:rPr>
                <a:t>)</a:t>
              </a:r>
            </a:p>
          </p:txBody>
        </p:sp>
        <p:sp>
          <p:nvSpPr>
            <p:cNvPr id="19" name="Rectangle 10"/>
            <p:cNvSpPr>
              <a:spLocks noChangeArrowheads="1"/>
            </p:cNvSpPr>
            <p:nvPr/>
          </p:nvSpPr>
          <p:spPr bwMode="auto">
            <a:xfrm>
              <a:off x="295" y="3158"/>
              <a:ext cx="805" cy="222"/>
            </a:xfrm>
            <a:prstGeom prst="rect">
              <a:avLst/>
            </a:prstGeom>
            <a:solidFill>
              <a:srgbClr val="EEECE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lstStyle/>
            <a:p>
              <a:pPr algn="ctr" eaLnBrk="1" fontAlgn="auto" hangingPunct="1">
                <a:spcBef>
                  <a:spcPts val="0"/>
                </a:spcBef>
                <a:spcAft>
                  <a:spcPts val="0"/>
                </a:spcAft>
                <a:defRPr/>
              </a:pPr>
              <a:r>
                <a:rPr lang="zh-CN" altLang="en-US" kern="0" dirty="0">
                  <a:solidFill>
                    <a:sysClr val="windowText" lastClr="000000"/>
                  </a:solidFill>
                  <a:latin typeface="SimSun" charset="0"/>
                  <a:ea typeface="SimSun" charset="0"/>
                  <a:cs typeface="SimSun" charset="0"/>
                </a:rPr>
                <a:t>我的年代表</a:t>
              </a:r>
              <a:endParaRPr lang="en-GB" kern="0" dirty="0">
                <a:solidFill>
                  <a:sysClr val="windowText" lastClr="000000"/>
                </a:solidFill>
                <a:latin typeface="Calibri" charset="0"/>
                <a:ea typeface="SimSun" charset="0"/>
                <a:cs typeface="SimSun" charset="0"/>
              </a:endParaRPr>
            </a:p>
          </p:txBody>
        </p:sp>
        <p:sp>
          <p:nvSpPr>
            <p:cNvPr id="20" name="Rectangle 11"/>
            <p:cNvSpPr>
              <a:spLocks noChangeArrowheads="1"/>
            </p:cNvSpPr>
            <p:nvPr/>
          </p:nvSpPr>
          <p:spPr bwMode="auto">
            <a:xfrm>
              <a:off x="2486" y="1298"/>
              <a:ext cx="1392" cy="2277"/>
            </a:xfrm>
            <a:prstGeom prst="rect">
              <a:avLst/>
            </a:prstGeom>
            <a:solidFill>
              <a:srgbClr val="EEECE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lstStyle/>
            <a:p>
              <a:pPr algn="ctr" eaLnBrk="1" fontAlgn="auto" hangingPunct="1">
                <a:spcBef>
                  <a:spcPts val="0"/>
                </a:spcBef>
                <a:spcAft>
                  <a:spcPts val="0"/>
                </a:spcAft>
                <a:defRPr/>
              </a:pPr>
              <a:r>
                <a:rPr lang="en-US" altLang="zh-CN" sz="2400" b="1" kern="0" dirty="0">
                  <a:solidFill>
                    <a:sysClr val="windowText" lastClr="000000"/>
                  </a:solidFill>
                  <a:latin typeface="SimSun" charset="0"/>
                  <a:ea typeface="SimSun" charset="0"/>
                  <a:cs typeface="SimSun" charset="0"/>
                </a:rPr>
                <a:t>8-12</a:t>
              </a:r>
              <a:r>
                <a:rPr lang="zh-CN" altLang="en-US" sz="2400" b="1" kern="0" dirty="0">
                  <a:solidFill>
                    <a:sysClr val="windowText" lastClr="000000"/>
                  </a:solidFill>
                  <a:latin typeface="SimSun" charset="0"/>
                  <a:ea typeface="SimSun" charset="0"/>
                  <a:cs typeface="SimSun" charset="0"/>
                </a:rPr>
                <a:t> 章</a:t>
              </a:r>
              <a:endParaRPr lang="en-US" altLang="zh-CN" sz="2400" b="1" kern="0" dirty="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endParaRPr lang="en-US" altLang="zh-CN" b="1"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教会的转变</a:t>
              </a:r>
              <a:endParaRPr lang="en-US" altLang="zh-CN"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撒玛利亚人</a:t>
              </a:r>
              <a:endParaRPr lang="en-US" altLang="zh-CN"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安提阿为中心</a:t>
              </a:r>
              <a:endParaRPr lang="en-US" altLang="zh-CN"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彼得和巴纳巴</a:t>
              </a:r>
              <a:endParaRPr lang="en-US" altLang="zh-CN"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到达犹太和撒玛利亚</a:t>
              </a:r>
            </a:p>
            <a:p>
              <a:pPr algn="ctr" eaLnBrk="1" fontAlgn="auto" hangingPunct="1">
                <a:spcBef>
                  <a:spcPct val="25000"/>
                </a:spcBef>
                <a:spcAft>
                  <a:spcPts val="0"/>
                </a:spcAft>
                <a:defRPr/>
              </a:pPr>
              <a:endParaRPr lang="zh-CN" altLang="en-US" kern="0" dirty="0">
                <a:solidFill>
                  <a:sysClr val="windowText" lastClr="000000"/>
                </a:solidFill>
                <a:latin typeface="Arial" charset="0"/>
                <a:ea typeface="SimSun" charset="0"/>
                <a:cs typeface="SimSun" charset="0"/>
              </a:endParaRPr>
            </a:p>
            <a:p>
              <a:pPr algn="ctr" eaLnBrk="1" fontAlgn="auto" hangingPunct="1">
                <a:spcBef>
                  <a:spcPct val="25000"/>
                </a:spcBef>
                <a:spcAft>
                  <a:spcPts val="0"/>
                </a:spcAft>
                <a:defRPr/>
              </a:pPr>
              <a:endParaRPr lang="zh-CN" altLang="en-US" b="1" kern="0" dirty="0">
                <a:solidFill>
                  <a:sysClr val="windowText" lastClr="000000"/>
                </a:solidFill>
                <a:latin typeface="Arial" charset="0"/>
                <a:ea typeface="SimSun" charset="0"/>
                <a:cs typeface="SimSun" charset="0"/>
              </a:endParaRPr>
            </a:p>
            <a:p>
              <a:pPr algn="ctr" eaLnBrk="1" fontAlgn="auto" hangingPunct="1">
                <a:spcBef>
                  <a:spcPct val="25000"/>
                </a:spcBef>
                <a:spcAft>
                  <a:spcPts val="0"/>
                </a:spcAft>
                <a:defRPr/>
              </a:pPr>
              <a:endParaRPr lang="zh-CN" altLang="en-US" b="1" kern="0" dirty="0">
                <a:solidFill>
                  <a:sysClr val="windowText" lastClr="000000"/>
                </a:solidFill>
                <a:latin typeface="Arial" charset="0"/>
                <a:ea typeface="SimSun" charset="0"/>
                <a:cs typeface="SimSun" charset="0"/>
              </a:endParaRPr>
            </a:p>
            <a:p>
              <a:pPr algn="ctr" eaLnBrk="1" fontAlgn="auto" hangingPunct="1">
                <a:spcBef>
                  <a:spcPct val="25000"/>
                </a:spcBef>
                <a:spcAft>
                  <a:spcPts val="0"/>
                </a:spcAft>
                <a:defRPr/>
              </a:pPr>
              <a:r>
                <a:rPr lang="zh-CN" altLang="en-US" kern="0" dirty="0">
                  <a:solidFill>
                    <a:sysClr val="windowText" lastClr="000000"/>
                  </a:solidFill>
                  <a:latin typeface="Arial" charset="0"/>
                  <a:ea typeface="SimSun" charset="0"/>
                  <a:cs typeface="SimSun" charset="0"/>
                </a:rPr>
                <a:t>公元</a:t>
              </a:r>
              <a:r>
                <a:rPr lang="en-US" altLang="zh-CN" kern="0" dirty="0">
                  <a:solidFill>
                    <a:sysClr val="windowText" lastClr="000000"/>
                  </a:solidFill>
                  <a:latin typeface="Arial" charset="0"/>
                  <a:ea typeface="SimSun" charset="0"/>
                  <a:cs typeface="SimSun" charset="0"/>
                </a:rPr>
                <a:t>37-46(</a:t>
              </a:r>
              <a:r>
                <a:rPr lang="zh-CN" altLang="en-US" kern="0" dirty="0">
                  <a:solidFill>
                    <a:sysClr val="windowText" lastClr="000000"/>
                  </a:solidFill>
                  <a:latin typeface="Arial" charset="0"/>
                  <a:ea typeface="SimSun" charset="0"/>
                  <a:cs typeface="SimSun" charset="0"/>
                </a:rPr>
                <a:t>十年</a:t>
              </a:r>
              <a:r>
                <a:rPr lang="en-US" altLang="zh-CN" kern="0" dirty="0">
                  <a:solidFill>
                    <a:sysClr val="windowText" lastClr="000000"/>
                  </a:solidFill>
                  <a:latin typeface="Arial" charset="0"/>
                  <a:ea typeface="SimSun" charset="0"/>
                  <a:cs typeface="SimSun" charset="0"/>
                </a:rPr>
                <a:t>)</a:t>
              </a:r>
              <a:endParaRPr lang="zh-CN" altLang="en-US" kern="0" dirty="0">
                <a:solidFill>
                  <a:sysClr val="windowText" lastClr="000000"/>
                </a:solidFill>
                <a:latin typeface="Arial" charset="0"/>
                <a:ea typeface="SimSun" charset="0"/>
                <a:cs typeface="SimSun" charset="0"/>
              </a:endParaRPr>
            </a:p>
          </p:txBody>
        </p:sp>
        <p:sp>
          <p:nvSpPr>
            <p:cNvPr id="21" name="Rectangle 12"/>
            <p:cNvSpPr>
              <a:spLocks noChangeArrowheads="1"/>
            </p:cNvSpPr>
            <p:nvPr/>
          </p:nvSpPr>
          <p:spPr bwMode="auto">
            <a:xfrm>
              <a:off x="3969" y="799"/>
              <a:ext cx="1344" cy="3296"/>
            </a:xfrm>
            <a:prstGeom prst="rect">
              <a:avLst/>
            </a:prstGeom>
            <a:solidFill>
              <a:srgbClr val="EEECE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lstStyle/>
            <a:p>
              <a:pPr algn="ctr" eaLnBrk="1" fontAlgn="auto" hangingPunct="1">
                <a:spcBef>
                  <a:spcPts val="0"/>
                </a:spcBef>
                <a:spcAft>
                  <a:spcPts val="0"/>
                </a:spcAft>
                <a:defRPr/>
              </a:pPr>
              <a:r>
                <a:rPr lang="en-US" altLang="zh-CN" sz="2400" b="1" kern="0">
                  <a:solidFill>
                    <a:sysClr val="windowText" lastClr="000000"/>
                  </a:solidFill>
                  <a:latin typeface="SimSun" charset="0"/>
                  <a:ea typeface="SimSun" charset="0"/>
                  <a:cs typeface="SimSun" charset="0"/>
                </a:rPr>
                <a:t>13-28</a:t>
              </a:r>
              <a:r>
                <a:rPr lang="zh-CN" altLang="en-US" sz="2400" b="1" kern="0">
                  <a:solidFill>
                    <a:sysClr val="windowText" lastClr="000000"/>
                  </a:solidFill>
                  <a:latin typeface="SimSun" charset="0"/>
                  <a:ea typeface="SimSun" charset="0"/>
                  <a:cs typeface="SimSun" charset="0"/>
                </a:rPr>
                <a:t> 章</a:t>
              </a:r>
              <a:endParaRPr lang="en-US" altLang="zh-CN" sz="2400" b="1" kern="0">
                <a:solidFill>
                  <a:sysClr val="windowText" lastClr="000000"/>
                </a:solidFill>
                <a:latin typeface="SimSun" charset="0"/>
                <a:ea typeface="SimSun" charset="0"/>
                <a:cs typeface="SimSun" charset="0"/>
              </a:endParaRPr>
            </a:p>
            <a:p>
              <a:pPr algn="ctr" eaLnBrk="1" fontAlgn="auto" hangingPunct="1">
                <a:spcBef>
                  <a:spcPct val="50000"/>
                </a:spcBef>
                <a:spcAft>
                  <a:spcPts val="0"/>
                </a:spcAft>
                <a:defRPr/>
              </a:pPr>
              <a:r>
                <a:rPr lang="zh-CN" altLang="en-US" kern="0">
                  <a:solidFill>
                    <a:sysClr val="windowText" lastClr="000000"/>
                  </a:solidFill>
                  <a:latin typeface="SimSun" charset="0"/>
                  <a:ea typeface="SimSun" charset="0"/>
                  <a:cs typeface="SimSun" charset="0"/>
                </a:rPr>
                <a:t>保罗四次行程</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en-US" altLang="zh-CN" kern="0">
                  <a:solidFill>
                    <a:sysClr val="windowText" lastClr="000000"/>
                  </a:solidFill>
                  <a:latin typeface="SimSun" charset="0"/>
                  <a:ea typeface="SimSun" charset="0"/>
                  <a:cs typeface="SimSun" charset="0"/>
                </a:rPr>
                <a:t>1.13-15</a:t>
              </a:r>
              <a:r>
                <a:rPr lang="zh-CN" altLang="en-US" kern="0">
                  <a:solidFill>
                    <a:sysClr val="windowText" lastClr="000000"/>
                  </a:solidFill>
                  <a:latin typeface="SimSun" charset="0"/>
                  <a:ea typeface="SimSun" charset="0"/>
                  <a:cs typeface="SimSun" charset="0"/>
                </a:rPr>
                <a:t>章</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（加拉太）</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en-US" altLang="zh-CN" kern="0">
                  <a:solidFill>
                    <a:sysClr val="windowText" lastClr="000000"/>
                  </a:solidFill>
                  <a:latin typeface="SimSun" charset="0"/>
                  <a:ea typeface="SimSun" charset="0"/>
                  <a:cs typeface="SimSun" charset="0"/>
                </a:rPr>
                <a:t>2.16-18</a:t>
              </a:r>
              <a:r>
                <a:rPr lang="zh-CN" altLang="en-US" kern="0">
                  <a:solidFill>
                    <a:sysClr val="windowText" lastClr="000000"/>
                  </a:solidFill>
                  <a:latin typeface="SimSun" charset="0"/>
                  <a:ea typeface="SimSun" charset="0"/>
                  <a:cs typeface="SimSun" charset="0"/>
                </a:rPr>
                <a:t> 章</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（希腊）</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en-US" altLang="zh-CN" kern="0">
                  <a:solidFill>
                    <a:sysClr val="windowText" lastClr="000000"/>
                  </a:solidFill>
                  <a:latin typeface="SimSun" charset="0"/>
                  <a:ea typeface="SimSun" charset="0"/>
                  <a:cs typeface="SimSun" charset="0"/>
                </a:rPr>
                <a:t>3.18-21</a:t>
              </a:r>
              <a:r>
                <a:rPr lang="zh-CN" altLang="en-US" kern="0">
                  <a:solidFill>
                    <a:sysClr val="windowText" lastClr="000000"/>
                  </a:solidFill>
                  <a:latin typeface="SimSun" charset="0"/>
                  <a:ea typeface="SimSun" charset="0"/>
                  <a:cs typeface="SimSun" charset="0"/>
                </a:rPr>
                <a:t>章</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（亚细亚）</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en-US" altLang="zh-CN" kern="0">
                  <a:solidFill>
                    <a:sysClr val="windowText" lastClr="000000"/>
                  </a:solidFill>
                  <a:latin typeface="SimSun" charset="0"/>
                  <a:ea typeface="SimSun" charset="0"/>
                  <a:cs typeface="SimSun" charset="0"/>
                </a:rPr>
                <a:t>4.22-28</a:t>
              </a:r>
              <a:r>
                <a:rPr lang="zh-CN" altLang="en-US" kern="0">
                  <a:solidFill>
                    <a:sysClr val="windowText" lastClr="000000"/>
                  </a:solidFill>
                  <a:latin typeface="SimSun" charset="0"/>
                  <a:ea typeface="SimSun" charset="0"/>
                  <a:cs typeface="SimSun" charset="0"/>
                </a:rPr>
                <a:t>章</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（罗马）</a:t>
              </a:r>
            </a:p>
            <a:p>
              <a:pPr algn="ctr" eaLnBrk="1" fontAlgn="auto" hangingPunct="1">
                <a:spcBef>
                  <a:spcPts val="0"/>
                </a:spcBef>
                <a:spcAft>
                  <a:spcPts val="0"/>
                </a:spcAft>
                <a:defRPr/>
              </a:pPr>
              <a:endParaRPr lang="en-US" altLang="zh-CN" b="1"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教会的扩展</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外邦人</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罗马为中心</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保罗</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到达最远的部分</a:t>
              </a:r>
            </a:p>
            <a:p>
              <a:pPr algn="ctr" eaLnBrk="1" fontAlgn="auto" hangingPunct="1">
                <a:spcBef>
                  <a:spcPts val="0"/>
                </a:spcBef>
                <a:spcAft>
                  <a:spcPts val="0"/>
                </a:spcAft>
                <a:defRPr/>
              </a:pPr>
              <a:endParaRPr lang="en-US" altLang="zh-CN" sz="1400" b="1"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endParaRPr lang="en-US" altLang="zh-CN" sz="1400" b="1" kern="0">
                <a:solidFill>
                  <a:sysClr val="windowText" lastClr="000000"/>
                </a:solidFill>
                <a:latin typeface="SimSun" charset="0"/>
                <a:ea typeface="SimSun" charset="0"/>
                <a:cs typeface="SimSun" charset="0"/>
              </a:endParaRPr>
            </a:p>
            <a:p>
              <a:pPr algn="ctr" eaLnBrk="1" fontAlgn="auto" hangingPunct="1">
                <a:spcBef>
                  <a:spcPct val="25000"/>
                </a:spcBef>
                <a:spcAft>
                  <a:spcPts val="0"/>
                </a:spcAft>
                <a:defRPr/>
              </a:pPr>
              <a:r>
                <a:rPr lang="zh-CN" altLang="en-US" kern="0">
                  <a:solidFill>
                    <a:sysClr val="windowText" lastClr="000000"/>
                  </a:solidFill>
                  <a:latin typeface="SimSun" charset="0"/>
                  <a:ea typeface="SimSun" charset="0"/>
                  <a:cs typeface="SimSun" charset="0"/>
                </a:rPr>
                <a:t>公元</a:t>
              </a:r>
              <a:r>
                <a:rPr lang="en-US" altLang="zh-CN" kern="0">
                  <a:solidFill>
                    <a:sysClr val="windowText" lastClr="000000"/>
                  </a:solidFill>
                  <a:latin typeface="SimSun" charset="0"/>
                  <a:ea typeface="SimSun" charset="0"/>
                  <a:cs typeface="SimSun" charset="0"/>
                </a:rPr>
                <a:t>47-66(</a:t>
              </a:r>
              <a:r>
                <a:rPr lang="zh-CN" altLang="en-US" kern="0">
                  <a:solidFill>
                    <a:sysClr val="windowText" lastClr="000000"/>
                  </a:solidFill>
                  <a:latin typeface="SimSun" charset="0"/>
                  <a:ea typeface="SimSun" charset="0"/>
                  <a:cs typeface="SimSun" charset="0"/>
                </a:rPr>
                <a:t>二十年</a:t>
              </a:r>
              <a:r>
                <a:rPr lang="en-US" altLang="zh-CN" kern="0">
                  <a:solidFill>
                    <a:sysClr val="windowText" lastClr="000000"/>
                  </a:solidFill>
                  <a:latin typeface="SimSun" charset="0"/>
                  <a:ea typeface="SimSun" charset="0"/>
                  <a:cs typeface="SimSun" charset="0"/>
                </a:rPr>
                <a:t>)</a:t>
              </a:r>
              <a:endParaRPr lang="zh-CN" altLang="en-US" sz="1200" kern="0">
                <a:solidFill>
                  <a:sysClr val="windowText" lastClr="000000"/>
                </a:solidFill>
                <a:latin typeface="SimSun" charset="0"/>
                <a:ea typeface="SimSun" charset="0"/>
                <a:cs typeface="SimSun" charset="0"/>
              </a:endParaRPr>
            </a:p>
          </p:txBody>
        </p:sp>
      </p:grpSp>
    </p:spTree>
    <p:extLst>
      <p:ext uri="{BB962C8B-B14F-4D97-AF65-F5344CB8AC3E}">
        <p14:creationId xmlns:p14="http://schemas.microsoft.com/office/powerpoint/2010/main" val="357637193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27384"/>
            <a:ext cx="9144000" cy="6858000"/>
          </a:xfrm>
          <a:prstGeom prst="rect">
            <a:avLst/>
          </a:prstGeom>
          <a:solidFill>
            <a:schemeClr val="tx1"/>
          </a:solidFill>
          <a:ln w="12700" cap="sq" cmpd="sng" algn="ctr">
            <a:solidFill>
              <a:srgbClr val="000000"/>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defTabSz="913589" eaLnBrk="1" hangingPunct="1">
              <a:defRPr/>
            </a:pPr>
            <a:endParaRPr lang="en-US" sz="2400" kern="0">
              <a:solidFill>
                <a:srgbClr val="000000"/>
              </a:solidFill>
              <a:latin typeface="Times New Roman" pitchFamily="-110" charset="0"/>
            </a:endParaRPr>
          </a:p>
        </p:txBody>
      </p:sp>
      <p:sp>
        <p:nvSpPr>
          <p:cNvPr id="181249" name="Text Box 3"/>
          <p:cNvSpPr txBox="1">
            <a:spLocks noChangeArrowheads="1"/>
          </p:cNvSpPr>
          <p:nvPr/>
        </p:nvSpPr>
        <p:spPr bwMode="auto">
          <a:xfrm>
            <a:off x="8502655" y="6"/>
            <a:ext cx="535483" cy="369249"/>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a:latin typeface="Calibri" pitchFamily="34" charset="0"/>
              </a:rPr>
              <a:t>133</a:t>
            </a:r>
          </a:p>
        </p:txBody>
      </p:sp>
      <p:pic>
        <p:nvPicPr>
          <p:cNvPr id="18125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568325"/>
            <a:ext cx="8686800" cy="6270625"/>
          </a:xfrm>
          <a:prstGeom prst="rect">
            <a:avLst/>
          </a:prstGeom>
          <a:noFill/>
          <a:ln w="9525">
            <a:noFill/>
            <a:miter lim="800000"/>
            <a:headEnd/>
            <a:tailEnd/>
          </a:ln>
        </p:spPr>
      </p:pic>
      <p:sp>
        <p:nvSpPr>
          <p:cNvPr id="181251" name="Rectangle 8"/>
          <p:cNvSpPr>
            <a:spLocks noGrp="1" noChangeArrowheads="1"/>
          </p:cNvSpPr>
          <p:nvPr>
            <p:ph type="title" idx="4294967295"/>
          </p:nvPr>
        </p:nvSpPr>
        <p:spPr>
          <a:xfrm>
            <a:off x="0" y="16325"/>
            <a:ext cx="8460432" cy="478976"/>
          </a:xfrm>
          <a:noFill/>
        </p:spPr>
        <p:txBody>
          <a:bodyPr wrap="square">
            <a:spAutoFit/>
          </a:bodyPr>
          <a:lstStyle/>
          <a:p>
            <a:pPr algn="ctr" eaLnBrk="1" hangingPunct="1"/>
            <a:r>
              <a:rPr lang="zh-CN" altLang="en-US" sz="2800" b="1">
                <a:solidFill>
                  <a:srgbClr val="FFFFFF"/>
                </a:solidFill>
                <a:latin typeface="SimSun" pitchFamily="2" charset="-122"/>
              </a:rPr>
              <a:t>腓力和彼得的布道之旅</a:t>
            </a:r>
            <a:endParaRPr lang="en-US" altLang="zh-CN" sz="2800" b="1">
              <a:solidFill>
                <a:srgbClr val="FFFFFF"/>
              </a:solidFill>
              <a:latin typeface="SimSun" pitchFamily="2" charset="-122"/>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4"/>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sp>
        <p:nvSpPr>
          <p:cNvPr id="114691" name="Rectangle 2"/>
          <p:cNvSpPr>
            <a:spLocks noGrp="1" noChangeArrowheads="1"/>
          </p:cNvSpPr>
          <p:nvPr>
            <p:ph type="title"/>
          </p:nvPr>
        </p:nvSpPr>
        <p:spPr>
          <a:xfrm>
            <a:off x="5943600" y="274639"/>
            <a:ext cx="2971800" cy="4906962"/>
          </a:xfrm>
        </p:spPr>
        <p:txBody>
          <a:bodyPr/>
          <a:lstStyle/>
          <a:p>
            <a:pPr>
              <a:defRPr/>
            </a:pPr>
            <a:r>
              <a:rPr lang="zh-CN" altLang="en-US" dirty="0">
                <a:solidFill>
                  <a:schemeClr val="tx1"/>
                </a:solidFill>
                <a:latin typeface="Arial" charset="0"/>
                <a:ea typeface="ＭＳ Ｐゴシック" charset="0"/>
                <a:cs typeface="ＭＳ Ｐゴシック" charset="0"/>
              </a:rPr>
              <a:t>衣索比亚太监</a:t>
            </a:r>
            <a:br>
              <a:rPr lang="en-US" dirty="0">
                <a:solidFill>
                  <a:schemeClr val="tx1"/>
                </a:solidFill>
                <a:latin typeface="Arial" charset="0"/>
                <a:ea typeface="ＭＳ Ｐゴシック" charset="0"/>
                <a:cs typeface="ＭＳ Ｐゴシック" charset="0"/>
              </a:rPr>
            </a:br>
            <a:br>
              <a:rPr lang="en-US" dirty="0">
                <a:solidFill>
                  <a:schemeClr val="tx1"/>
                </a:solidFill>
                <a:latin typeface="Arial" charset="0"/>
                <a:ea typeface="ＭＳ Ｐゴシック" charset="0"/>
                <a:cs typeface="ＭＳ Ｐゴシック" charset="0"/>
              </a:rPr>
            </a:br>
            <a:br>
              <a:rPr lang="en-US" dirty="0">
                <a:solidFill>
                  <a:schemeClr val="tx1"/>
                </a:solidFill>
                <a:latin typeface="Arial" charset="0"/>
                <a:ea typeface="ＭＳ Ｐゴシック" charset="0"/>
                <a:cs typeface="ＭＳ Ｐゴシック" charset="0"/>
              </a:rPr>
            </a:br>
            <a:r>
              <a:rPr lang="zh-CN" altLang="en-US" dirty="0">
                <a:solidFill>
                  <a:schemeClr val="tx1"/>
                </a:solidFill>
                <a:latin typeface="Arial" charset="0"/>
                <a:ea typeface="ＭＳ Ｐゴシック" charset="0"/>
                <a:cs typeface="ＭＳ Ｐゴシック" charset="0"/>
              </a:rPr>
              <a:t>使徒</a:t>
            </a:r>
            <a:r>
              <a:rPr lang="en-US" sz="3600" b="1" dirty="0">
                <a:solidFill>
                  <a:schemeClr val="tx1"/>
                </a:solidFill>
                <a:latin typeface="Arial" charset="0"/>
                <a:ea typeface="ＭＳ Ｐゴシック" charset="0"/>
                <a:cs typeface="ＭＳ Ｐゴシック" charset="0"/>
              </a:rPr>
              <a:t> </a:t>
            </a:r>
            <a:br>
              <a:rPr lang="en-US" sz="3600" b="1" dirty="0">
                <a:solidFill>
                  <a:schemeClr val="tx1"/>
                </a:solidFill>
                <a:latin typeface="Arial" charset="0"/>
                <a:ea typeface="ＭＳ Ｐゴシック" charset="0"/>
                <a:cs typeface="ＭＳ Ｐゴシック" charset="0"/>
              </a:rPr>
            </a:br>
            <a:r>
              <a:rPr lang="en-US" sz="3600" b="1" dirty="0">
                <a:solidFill>
                  <a:schemeClr val="tx1"/>
                </a:solidFill>
                <a:latin typeface="Arial" charset="0"/>
                <a:ea typeface="ＭＳ Ｐゴシック" charset="0"/>
                <a:cs typeface="ＭＳ Ｐゴシック" charset="0"/>
              </a:rPr>
              <a:t>8:26-40</a:t>
            </a:r>
            <a:endParaRPr lang="en-US" b="1" dirty="0">
              <a:solidFill>
                <a:schemeClr val="tx1"/>
              </a:solidFill>
              <a:latin typeface="Arial" charset="0"/>
              <a:ea typeface="ＭＳ Ｐゴシック" charset="0"/>
              <a:cs typeface="ＭＳ Ｐゴシック" charset="0"/>
            </a:endParaRPr>
          </a:p>
        </p:txBody>
      </p:sp>
      <p:pic>
        <p:nvPicPr>
          <p:cNvPr id="233475" name="Picture 4" descr="ethiopian-eunuch-and-philip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350"/>
            <a:ext cx="5791200" cy="686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8091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35522"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20650" y="-99991"/>
            <a:ext cx="9372600" cy="7029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283" name="Rectangle 2"/>
          <p:cNvSpPr>
            <a:spLocks noGrp="1" noChangeArrowheads="1"/>
          </p:cNvSpPr>
          <p:nvPr>
            <p:ph type="ctrTitle" sz="quarter"/>
          </p:nvPr>
        </p:nvSpPr>
        <p:spPr>
          <a:xfrm>
            <a:off x="0" y="-100013"/>
            <a:ext cx="9144000" cy="1341438"/>
          </a:xfrm>
          <a:solidFill>
            <a:srgbClr val="000000"/>
          </a:solidFill>
        </p:spPr>
        <p:txBody>
          <a:bodyPr/>
          <a:lstStyle/>
          <a:p>
            <a:pPr algn="ctr" eaLnBrk="1" hangingPunct="1">
              <a:defRPr/>
            </a:pPr>
            <a:r>
              <a:rPr lang="zh-CN" altLang="en-US" sz="3600" b="1" i="0" dirty="0">
                <a:solidFill>
                  <a:srgbClr val="FFFFFF"/>
                </a:solidFill>
                <a:effectLst/>
                <a:latin typeface="Arial" charset="0"/>
                <a:ea typeface="ＭＳ Ｐゴシック" charset="0"/>
                <a:cs typeface="Arial" charset="0"/>
              </a:rPr>
              <a:t>腓利与衣索比亚太监</a:t>
            </a:r>
            <a:endParaRPr lang="en-US" sz="3600" b="1" i="0" dirty="0">
              <a:solidFill>
                <a:srgbClr val="FFFFFF"/>
              </a:solidFill>
              <a:effectLst/>
              <a:latin typeface="Arial" charset="0"/>
              <a:ea typeface="ＭＳ Ｐゴシック" charset="0"/>
              <a:cs typeface="Arial" charset="0"/>
            </a:endParaRPr>
          </a:p>
        </p:txBody>
      </p:sp>
      <p:sp>
        <p:nvSpPr>
          <p:cNvPr id="312325" name="Rectangle 5"/>
          <p:cNvSpPr>
            <a:spLocks noChangeArrowheads="1"/>
          </p:cNvSpPr>
          <p:nvPr/>
        </p:nvSpPr>
        <p:spPr bwMode="auto">
          <a:xfrm>
            <a:off x="5076825" y="6161090"/>
            <a:ext cx="4103688" cy="723900"/>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8:26-40</a:t>
            </a:r>
          </a:p>
        </p:txBody>
      </p:sp>
    </p:spTree>
    <p:extLst>
      <p:ext uri="{BB962C8B-B14F-4D97-AF65-F5344CB8AC3E}">
        <p14:creationId xmlns:p14="http://schemas.microsoft.com/office/powerpoint/2010/main" val="554358452"/>
      </p:ext>
    </p:extLst>
  </p:cSld>
  <p:clrMapOvr>
    <a:overrideClrMapping bg1="dk2" tx1="lt1" bg2="dk1" tx2="lt2" accent1="accent1" accent2="accent2" accent3="accent3" accent4="accent4" accent5="accent5" accent6="accent6" hlink="hlink" folHlink="folHlink"/>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4"/>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sp>
        <p:nvSpPr>
          <p:cNvPr id="114691" name="Rectangle 2"/>
          <p:cNvSpPr>
            <a:spLocks noGrp="1" noChangeArrowheads="1"/>
          </p:cNvSpPr>
          <p:nvPr>
            <p:ph type="title"/>
          </p:nvPr>
        </p:nvSpPr>
        <p:spPr>
          <a:xfrm>
            <a:off x="5943600" y="274639"/>
            <a:ext cx="2971800" cy="4906962"/>
          </a:xfrm>
        </p:spPr>
        <p:txBody>
          <a:bodyPr/>
          <a:lstStyle/>
          <a:p>
            <a:pPr>
              <a:defRPr/>
            </a:pPr>
            <a:r>
              <a:rPr lang="zh-CN" altLang="en-US" dirty="0">
                <a:solidFill>
                  <a:schemeClr val="tx1"/>
                </a:solidFill>
                <a:latin typeface="Arial" charset="0"/>
                <a:ea typeface="ＭＳ Ｐゴシック" charset="0"/>
                <a:cs typeface="ＭＳ Ｐゴシック" charset="0"/>
              </a:rPr>
              <a:t>腓利怎么给</a:t>
            </a:r>
            <a:br>
              <a:rPr lang="en-US" altLang="zh-CN" dirty="0">
                <a:solidFill>
                  <a:schemeClr val="tx1"/>
                </a:solidFill>
                <a:latin typeface="Arial" charset="0"/>
                <a:ea typeface="ＭＳ Ｐゴシック" charset="0"/>
                <a:cs typeface="ＭＳ Ｐゴシック" charset="0"/>
              </a:rPr>
            </a:br>
            <a:r>
              <a:rPr lang="zh-CN" altLang="en-US" dirty="0">
                <a:solidFill>
                  <a:schemeClr val="tx1"/>
                </a:solidFill>
                <a:latin typeface="Arial" charset="0"/>
                <a:ea typeface="ＭＳ Ｐゴシック" charset="0"/>
                <a:cs typeface="ＭＳ Ｐゴシック" charset="0"/>
              </a:rPr>
              <a:t>衣索比亚太监</a:t>
            </a:r>
            <a:br>
              <a:rPr lang="en-US" altLang="zh-CN" dirty="0">
                <a:solidFill>
                  <a:schemeClr val="tx1"/>
                </a:solidFill>
                <a:latin typeface="Arial" charset="0"/>
                <a:ea typeface="ＭＳ Ｐゴシック" charset="0"/>
                <a:cs typeface="ＭＳ Ｐゴシック" charset="0"/>
              </a:rPr>
            </a:br>
            <a:r>
              <a:rPr lang="zh-CN" altLang="en-US" dirty="0">
                <a:solidFill>
                  <a:schemeClr val="tx1"/>
                </a:solidFill>
                <a:latin typeface="Arial" charset="0"/>
                <a:ea typeface="ＭＳ Ｐゴシック" charset="0"/>
                <a:cs typeface="ＭＳ Ｐゴシック" charset="0"/>
              </a:rPr>
              <a:t>受洗？</a:t>
            </a:r>
            <a:endParaRPr lang="en-US" dirty="0">
              <a:solidFill>
                <a:schemeClr val="tx1"/>
              </a:solidFill>
              <a:latin typeface="Arial" charset="0"/>
              <a:ea typeface="ＭＳ Ｐゴシック" charset="0"/>
              <a:cs typeface="ＭＳ Ｐゴシック" charset="0"/>
            </a:endParaRPr>
          </a:p>
        </p:txBody>
      </p:sp>
      <p:pic>
        <p:nvPicPr>
          <p:cNvPr id="237571" name="Picture 5" descr="jordanr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4801" y="990605"/>
            <a:ext cx="5257800" cy="348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bwMode="auto">
          <a:xfrm>
            <a:off x="304800" y="4572000"/>
            <a:ext cx="5715000" cy="2286000"/>
          </a:xfrm>
          <a:prstGeom prst="rect">
            <a:avLst/>
          </a:prstGeom>
          <a:noFill/>
          <a:ln w="9525">
            <a:noFill/>
            <a:miter lim="800000"/>
            <a:headEnd/>
            <a:tailEnd/>
          </a:ln>
          <a:effectLst/>
        </p:spPr>
        <p:txBody>
          <a:bodyPr lIns="91251" tIns="45627" rIns="91251" bIns="45627" anchor="ct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zh-CN" altLang="en-US" b="1" dirty="0">
                <a:solidFill>
                  <a:srgbClr val="FFFFFF"/>
                </a:solidFill>
                <a:effectLst>
                  <a:outerShdw blurRad="38100" dist="38100" dir="2700000" algn="tl">
                    <a:srgbClr val="000000"/>
                  </a:outerShdw>
                </a:effectLst>
                <a:latin typeface="Arial" charset="0"/>
                <a:cs typeface="Arial" charset="0"/>
              </a:rPr>
              <a:t>二 人 正 往 前 走 ， 到 了 有 水 的 地 方 ， 太 监 说 ： 看 哪 ， 这 里 有 水 ， 我 受 洗 有 甚 麽 妨 碍 呢 ？</a:t>
            </a:r>
            <a:r>
              <a:rPr lang="en-US" b="1" dirty="0">
                <a:solidFill>
                  <a:srgbClr val="FFFFFF"/>
                </a:solidFill>
                <a:effectLst>
                  <a:outerShdw blurRad="38100" dist="38100" dir="2700000" algn="tl">
                    <a:srgbClr val="000000"/>
                  </a:outerShdw>
                </a:effectLst>
                <a:latin typeface="Arial" charset="0"/>
                <a:cs typeface="Arial" charset="0"/>
              </a:rPr>
              <a:t> (</a:t>
            </a:r>
            <a:r>
              <a:rPr lang="zh-CN" altLang="en-US" b="1" dirty="0">
                <a:solidFill>
                  <a:srgbClr val="FFFFFF"/>
                </a:solidFill>
                <a:effectLst>
                  <a:outerShdw blurRad="38100" dist="38100" dir="2700000" algn="tl">
                    <a:srgbClr val="000000"/>
                  </a:outerShdw>
                </a:effectLst>
                <a:latin typeface="Arial" charset="0"/>
                <a:cs typeface="Arial" charset="0"/>
              </a:rPr>
              <a:t>使徒</a:t>
            </a:r>
            <a:r>
              <a:rPr lang="en-US" b="1" dirty="0">
                <a:solidFill>
                  <a:srgbClr val="FFFFFF"/>
                </a:solidFill>
                <a:effectLst>
                  <a:outerShdw blurRad="38100" dist="38100" dir="2700000" algn="tl">
                    <a:srgbClr val="000000"/>
                  </a:outerShdw>
                </a:effectLst>
                <a:latin typeface="Arial" charset="0"/>
                <a:cs typeface="Arial" charset="0"/>
              </a:rPr>
              <a:t> 8</a:t>
            </a:r>
            <a:r>
              <a:rPr lang="en-US" b="1" dirty="0">
                <a:solidFill>
                  <a:srgbClr val="FFFFFF"/>
                </a:solidFill>
                <a:effectLst>
                  <a:outerShdw blurRad="38100" dist="38100" dir="2700000" algn="tl">
                    <a:srgbClr val="000000"/>
                  </a:outerShdw>
                </a:effectLst>
                <a:latin typeface="Arial" charset="0"/>
                <a:cs typeface="Arial" charset="0"/>
                <a:sym typeface="Wingdings" charset="0"/>
              </a:rPr>
              <a:t>:36)</a:t>
            </a:r>
            <a:endParaRPr lang="en-US" b="1" dirty="0">
              <a:solidFill>
                <a:srgbClr val="FFFFFF"/>
              </a:solidFill>
              <a:effectLst>
                <a:outerShdw blurRad="38100" dist="38100" dir="2700000" algn="tl">
                  <a:srgbClr val="000000"/>
                </a:outerShdw>
              </a:effectLst>
              <a:latin typeface="Arial" charset="0"/>
              <a:cs typeface="Arial" charset="0"/>
            </a:endParaRPr>
          </a:p>
        </p:txBody>
      </p:sp>
    </p:spTree>
    <p:extLst>
      <p:ext uri="{BB962C8B-B14F-4D97-AF65-F5344CB8AC3E}">
        <p14:creationId xmlns:p14="http://schemas.microsoft.com/office/powerpoint/2010/main" val="277972000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5"/>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54101"/>
            <a:ext cx="9144000" cy="578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306" name="Rectangle 2"/>
          <p:cNvSpPr>
            <a:spLocks noGrp="1" noChangeArrowheads="1"/>
          </p:cNvSpPr>
          <p:nvPr>
            <p:ph type="ctrTitle" sz="quarter"/>
          </p:nvPr>
        </p:nvSpPr>
        <p:spPr>
          <a:xfrm>
            <a:off x="0" y="-100013"/>
            <a:ext cx="9144000" cy="1341438"/>
          </a:xfrm>
          <a:solidFill>
            <a:srgbClr val="000000"/>
          </a:solidFill>
        </p:spPr>
        <p:txBody>
          <a:bodyPr/>
          <a:lstStyle/>
          <a:p>
            <a:pPr algn="ctr" eaLnBrk="1" hangingPunct="1">
              <a:defRPr/>
            </a:pPr>
            <a:r>
              <a:rPr lang="zh-CN" altLang="en-US" sz="3600" b="1" i="0" dirty="0">
                <a:solidFill>
                  <a:srgbClr val="FFFFFF"/>
                </a:solidFill>
                <a:effectLst/>
                <a:latin typeface="Arial" charset="0"/>
                <a:ea typeface="ＭＳ Ｐゴシック" charset="0"/>
                <a:cs typeface="Arial" charset="0"/>
              </a:rPr>
              <a:t>腓利与衣索比亚太监</a:t>
            </a:r>
            <a:endParaRPr lang="en-US" sz="3600" b="1" i="0" dirty="0">
              <a:solidFill>
                <a:srgbClr val="FFFFFF"/>
              </a:solidFill>
              <a:effectLst/>
              <a:latin typeface="Arial" charset="0"/>
              <a:ea typeface="ＭＳ Ｐゴシック" charset="0"/>
              <a:cs typeface="Arial" charset="0"/>
            </a:endParaRPr>
          </a:p>
        </p:txBody>
      </p:sp>
      <p:sp>
        <p:nvSpPr>
          <p:cNvPr id="312325" name="Rectangle 5"/>
          <p:cNvSpPr>
            <a:spLocks noChangeArrowheads="1"/>
          </p:cNvSpPr>
          <p:nvPr/>
        </p:nvSpPr>
        <p:spPr bwMode="auto">
          <a:xfrm>
            <a:off x="5076825" y="6161090"/>
            <a:ext cx="4103688" cy="723900"/>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8:26-40</a:t>
            </a:r>
          </a:p>
        </p:txBody>
      </p:sp>
    </p:spTree>
    <p:extLst>
      <p:ext uri="{BB962C8B-B14F-4D97-AF65-F5344CB8AC3E}">
        <p14:creationId xmlns:p14="http://schemas.microsoft.com/office/powerpoint/2010/main" val="302802234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7956" y="1844824"/>
            <a:ext cx="9144000" cy="2731144"/>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Do you see how God has directed you through difficulty?</a:t>
            </a:r>
          </a:p>
        </p:txBody>
      </p:sp>
    </p:spTree>
    <p:extLst>
      <p:ext uri="{BB962C8B-B14F-4D97-AF65-F5344CB8AC3E}">
        <p14:creationId xmlns:p14="http://schemas.microsoft.com/office/powerpoint/2010/main" val="1275168367"/>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04131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271802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我们只有在我们的</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舒适区</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以外作见证，</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神才会得到荣耀</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(6:8–8:40)</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0212607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7089" name="Rectangle 2"/>
          <p:cNvSpPr>
            <a:spLocks noGrp="1" noChangeArrowheads="1"/>
          </p:cNvSpPr>
          <p:nvPr>
            <p:ph type="title" idx="4294967295"/>
          </p:nvPr>
        </p:nvSpPr>
        <p:spPr>
          <a:xfrm>
            <a:off x="1044577" y="0"/>
            <a:ext cx="8099425" cy="1143000"/>
          </a:xfrm>
        </p:spPr>
        <p:txBody>
          <a:bodyPr/>
          <a:lstStyle/>
          <a:p>
            <a:pPr eaLnBrk="1" hangingPunct="1"/>
            <a:r>
              <a:rPr lang="zh-CN" altLang="en-US" b="1" i="1" dirty="0">
                <a:solidFill>
                  <a:srgbClr val="504818"/>
                </a:solidFill>
                <a:latin typeface="Arial" charset="0"/>
                <a:ea typeface="ＭＳ Ｐゴシック" charset="0"/>
                <a:cs typeface="Arial" charset="0"/>
              </a:rPr>
              <a:t>该如何做</a:t>
            </a:r>
            <a:r>
              <a:rPr lang="en-US" b="1" i="1" dirty="0">
                <a:solidFill>
                  <a:srgbClr val="504818"/>
                </a:solidFill>
                <a:latin typeface="Arial" charset="0"/>
                <a:ea typeface="ＭＳ Ｐゴシック" charset="0"/>
                <a:cs typeface="Arial" charset="0"/>
              </a:rPr>
              <a:t>?</a:t>
            </a:r>
            <a:endParaRPr lang="en-US" sz="3600" i="1" dirty="0">
              <a:solidFill>
                <a:srgbClr val="504818"/>
              </a:solidFill>
              <a:latin typeface="Arial" charset="0"/>
              <a:ea typeface="ＭＳ Ｐゴシック" charset="0"/>
              <a:cs typeface="Arial" charset="0"/>
            </a:endParaRPr>
          </a:p>
        </p:txBody>
      </p:sp>
      <p:sp>
        <p:nvSpPr>
          <p:cNvPr id="217090" name="Text Box 3"/>
          <p:cNvSpPr txBox="1">
            <a:spLocks noChangeArrowheads="1"/>
          </p:cNvSpPr>
          <p:nvPr/>
        </p:nvSpPr>
        <p:spPr bwMode="auto">
          <a:xfrm>
            <a:off x="1219200" y="1219200"/>
            <a:ext cx="800100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Arial" charset="0"/>
              <a:buAutoNum type="arabicPeriod"/>
            </a:pPr>
            <a:r>
              <a:rPr lang="zh-CN" altLang="en-US" sz="3600" dirty="0"/>
              <a:t>使徒行传和其它新约教导那些我们该做呢？考考看吧。</a:t>
            </a:r>
            <a:endParaRPr lang="en-US" sz="3600" dirty="0"/>
          </a:p>
          <a:p>
            <a:pPr algn="l" eaLnBrk="1" hangingPunct="1">
              <a:buFont typeface="Arial" charset="0"/>
              <a:buAutoNum type="arabicPeriod"/>
            </a:pPr>
            <a:endParaRPr lang="en-US" sz="3600" b="1" dirty="0">
              <a:latin typeface="Arial" charset="0"/>
              <a:cs typeface="Arial" charset="0"/>
            </a:endParaRPr>
          </a:p>
          <a:p>
            <a:pPr eaLnBrk="1" hangingPunct="1">
              <a:buFont typeface="Arial" charset="0"/>
              <a:buAutoNum type="arabicPeriod"/>
            </a:pPr>
            <a:r>
              <a:rPr lang="zh-CN" altLang="en-US" sz="3600" b="1" dirty="0">
                <a:latin typeface="Arial" charset="0"/>
                <a:cs typeface="Arial" charset="0"/>
              </a:rPr>
              <a:t>为何该或不该做这些事？（换言之，有何贯澈原理我们可根据的吗？）</a:t>
            </a:r>
            <a:endParaRPr lang="en-US" sz="3600" b="1" dirty="0">
              <a:latin typeface="Arial" charset="0"/>
              <a:cs typeface="Arial" charset="0"/>
            </a:endParaRPr>
          </a:p>
        </p:txBody>
      </p:sp>
      <p:sp>
        <p:nvSpPr>
          <p:cNvPr id="217091" name="Text Box 3"/>
          <p:cNvSpPr txBox="1">
            <a:spLocks noChangeArrowheads="1"/>
          </p:cNvSpPr>
          <p:nvPr/>
        </p:nvSpPr>
        <p:spPr bwMode="auto">
          <a:xfrm>
            <a:off x="8243890" y="44458"/>
            <a:ext cx="869183"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r>
              <a:rPr lang="en-US" b="1">
                <a:latin typeface="Arail" charset="0"/>
                <a:cs typeface="Arail" charset="0"/>
              </a:rPr>
              <a:t>131e</a:t>
            </a:r>
          </a:p>
        </p:txBody>
      </p:sp>
    </p:spTree>
  </p:cSld>
  <p:clrMapOvr>
    <a:overrideClrMapping bg1="lt1" tx1="dk1" bg2="lt2" tx2="dk2" accent1="accent1" accent2="accent2" accent3="accent3" accent4="accent4" accent5="accent5" accent6="accent6" hlink="hlink" folHlink="folHlink"/>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15508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神要使用我们把他的国度传到最后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未达到</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的地方</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(9–28). </a:t>
            </a: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7" y="2204864"/>
            <a:ext cx="9168341" cy="51571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3A646C1-D9C3-8842-B0C7-0E66CDC86F1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3289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9</a:t>
            </a:r>
          </a:p>
        </p:txBody>
      </p:sp>
    </p:spTree>
    <p:extLst>
      <p:ext uri="{BB962C8B-B14F-4D97-AF65-F5344CB8AC3E}">
        <p14:creationId xmlns:p14="http://schemas.microsoft.com/office/powerpoint/2010/main" val="3030872681"/>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65938"/>
          </a:xfrm>
          <a:prstGeom prst="rect">
            <a:avLst/>
          </a:prstGeom>
          <a:noFill/>
          <a:ln w="9525">
            <a:noFill/>
            <a:miter lim="800000"/>
            <a:headEnd/>
            <a:tailEnd/>
          </a:ln>
        </p:spPr>
      </p:pic>
      <p:sp>
        <p:nvSpPr>
          <p:cNvPr id="183298" name="Rectangle 2"/>
          <p:cNvSpPr>
            <a:spLocks noGrp="1" noChangeArrowheads="1"/>
          </p:cNvSpPr>
          <p:nvPr>
            <p:ph type="ctrTitle" idx="4294967295"/>
          </p:nvPr>
        </p:nvSpPr>
        <p:spPr>
          <a:xfrm>
            <a:off x="0" y="2438400"/>
            <a:ext cx="3581400" cy="2133600"/>
          </a:xfrm>
        </p:spPr>
        <p:txBody>
          <a:bodyPr/>
          <a:lstStyle/>
          <a:p>
            <a:pPr eaLnBrk="1" hangingPunct="1"/>
            <a:r>
              <a:rPr lang="zh-CN" altLang="en-US" sz="4800" b="1">
                <a:solidFill>
                  <a:srgbClr val="FFFFFF"/>
                </a:solidFill>
                <a:latin typeface="SimSun" pitchFamily="2" charset="-122"/>
                <a:ea typeface="MS PGothic" pitchFamily="34" charset="-128"/>
              </a:rPr>
              <a:t>去大马士革的路</a:t>
            </a:r>
            <a:endParaRPr lang="en-US" sz="4800" b="1">
              <a:solidFill>
                <a:srgbClr val="FFFFFF"/>
              </a:solidFill>
              <a:ea typeface="MS PGothic" pitchFamily="34" charset="-128"/>
            </a:endParaRPr>
          </a:p>
        </p:txBody>
      </p:sp>
      <p:sp>
        <p:nvSpPr>
          <p:cNvPr id="312325" name="Rectangle 5"/>
          <p:cNvSpPr>
            <a:spLocks noChangeArrowheads="1"/>
          </p:cNvSpPr>
          <p:nvPr/>
        </p:nvSpPr>
        <p:spPr bwMode="auto">
          <a:xfrm>
            <a:off x="4572002" y="5229225"/>
            <a:ext cx="4646613" cy="1371600"/>
          </a:xfrm>
          <a:prstGeom prst="rect">
            <a:avLst/>
          </a:prstGeom>
          <a:noFill/>
          <a:ln w="9525">
            <a:noFill/>
            <a:miter lim="800000"/>
            <a:headEnd/>
            <a:tailEnd/>
          </a:ln>
          <a:effectLst/>
        </p:spPr>
        <p:txBody>
          <a:bodyPr lIns="91992" tIns="45996" rIns="91992" bIns="45996" anchor="ctr"/>
          <a:lstStyle/>
          <a:p>
            <a:pPr eaLnBrk="1" hangingPunct="1">
              <a:defRPr/>
            </a:pPr>
            <a:r>
              <a:rPr lang="zh-CN" altLang="en-US" sz="3600" b="1">
                <a:solidFill>
                  <a:srgbClr val="FFFFFF"/>
                </a:solidFill>
                <a:effectLst>
                  <a:outerShdw blurRad="38100" dist="38100" dir="2700000" algn="tl">
                    <a:srgbClr val="DDDDDD"/>
                  </a:outerShdw>
                </a:effectLst>
                <a:latin typeface="Times New Roman" charset="0"/>
                <a:ea typeface="SimSun" charset="0"/>
              </a:rPr>
              <a:t>保罗皈依基督的地方（使徒行传 </a:t>
            </a:r>
            <a:r>
              <a:rPr lang="en-US" altLang="zh-CN" sz="3600" b="1">
                <a:solidFill>
                  <a:srgbClr val="FFFFFF"/>
                </a:solidFill>
                <a:effectLst>
                  <a:outerShdw blurRad="38100" dist="38100" dir="2700000" algn="tl">
                    <a:srgbClr val="DDDDDD"/>
                  </a:outerShdw>
                </a:effectLst>
                <a:latin typeface="Times New Roman" charset="0"/>
                <a:ea typeface="SimSun" charset="0"/>
              </a:rPr>
              <a:t>9</a:t>
            </a:r>
            <a:r>
              <a:rPr lang="zh-CN" altLang="en-US" sz="3600" b="1">
                <a:solidFill>
                  <a:srgbClr val="FFFFFF"/>
                </a:solidFill>
                <a:effectLst>
                  <a:outerShdw blurRad="38100" dist="38100" dir="2700000" algn="tl">
                    <a:srgbClr val="DDDDDD"/>
                  </a:outerShdw>
                </a:effectLst>
                <a:latin typeface="Times New Roman" charset="0"/>
                <a:ea typeface="SimSun" charset="0"/>
              </a:rPr>
              <a:t>）</a:t>
            </a:r>
            <a:endParaRPr lang="en-US" sz="3600" b="1">
              <a:solidFill>
                <a:srgbClr val="FFFFFF"/>
              </a:solidFill>
              <a:effectLst>
                <a:outerShdw blurRad="38100" dist="38100" dir="2700000" algn="tl">
                  <a:srgbClr val="DDDDDD"/>
                </a:outerShdw>
              </a:effectLst>
              <a:latin typeface="Times New Roman" charset="0"/>
              <a:ea typeface="SimSun" charset="0"/>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3"/>
          <p:cNvPicPr>
            <a:picLocks noChangeAspect="1" noChangeArrowheads="1"/>
          </p:cNvPicPr>
          <p:nvPr/>
        </p:nvPicPr>
        <p:blipFill>
          <a:blip r:embed="rId3" cstate="screen">
            <a:clrChange>
              <a:clrFrom>
                <a:srgbClr val="FFFFFF"/>
              </a:clrFrom>
              <a:clrTo>
                <a:srgbClr val="FFFFFF">
                  <a:alpha val="0"/>
                </a:srgbClr>
              </a:clrTo>
            </a:clrChange>
            <a:lum bright="-20000" contrast="20000"/>
            <a:extLst>
              <a:ext uri="{28A0092B-C50C-407E-A947-70E740481C1C}">
                <a14:useLocalDpi xmlns:a14="http://schemas.microsoft.com/office/drawing/2010/main"/>
              </a:ext>
            </a:extLst>
          </a:blip>
          <a:srcRect/>
          <a:stretch>
            <a:fillRect/>
          </a:stretch>
        </p:blipFill>
        <p:spPr bwMode="auto">
          <a:xfrm>
            <a:off x="0" y="98426"/>
            <a:ext cx="9144000" cy="668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6" name="Text Box 6"/>
          <p:cNvSpPr txBox="1">
            <a:spLocks noChangeArrowheads="1"/>
          </p:cNvSpPr>
          <p:nvPr/>
        </p:nvSpPr>
        <p:spPr bwMode="auto">
          <a:xfrm>
            <a:off x="8366126" y="412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132</a:t>
            </a:r>
          </a:p>
        </p:txBody>
      </p:sp>
      <p:sp>
        <p:nvSpPr>
          <p:cNvPr id="27655" name="Line 7"/>
          <p:cNvSpPr>
            <a:spLocks noChangeShapeType="1"/>
          </p:cNvSpPr>
          <p:nvPr/>
        </p:nvSpPr>
        <p:spPr bwMode="auto">
          <a:xfrm>
            <a:off x="2667000" y="2971800"/>
            <a:ext cx="5029200" cy="0"/>
          </a:xfrm>
          <a:prstGeom prst="line">
            <a:avLst/>
          </a:prstGeom>
          <a:noFill/>
          <a:ln w="57150" cap="sq">
            <a:solidFill>
              <a:schemeClr val="accent2"/>
            </a:solidFill>
            <a:round/>
            <a:headEnd type="none" w="sm" len="sm"/>
            <a:tailEnd type="none" w="sm" len="sm"/>
          </a:ln>
          <a:extLst>
            <a:ext uri="{909E8E84-426E-40DD-AFC4-6F175D3DCCD1}">
              <a14:hiddenFill xmlns:a14="http://schemas.microsoft.com/office/drawing/2010/main">
                <a:noFill/>
              </a14:hiddenFill>
            </a:ext>
          </a:extLst>
        </p:spPr>
        <p:txBody>
          <a:bodyPr wrap="none" lIns="91358" tIns="45679" rIns="91358" bIns="45679"/>
          <a:lstStyle/>
          <a:p>
            <a:endParaRPr lang="en-US">
              <a:solidFill>
                <a:srgbClr val="000000"/>
              </a:solidFill>
              <a:latin typeface="Arial" charset="0"/>
              <a:ea typeface="SimSun" charset="0"/>
              <a:cs typeface="SimSun" charset="0"/>
            </a:endParaRPr>
          </a:p>
        </p:txBody>
      </p:sp>
      <p:sp>
        <p:nvSpPr>
          <p:cNvPr id="185348" name="Rectangle 14"/>
          <p:cNvSpPr>
            <a:spLocks noGrp="1" noChangeArrowheads="1"/>
          </p:cNvSpPr>
          <p:nvPr>
            <p:ph type="title" idx="4294967295"/>
          </p:nvPr>
        </p:nvSpPr>
        <p:spPr>
          <a:xfrm>
            <a:off x="0" y="0"/>
            <a:ext cx="3505200" cy="533400"/>
          </a:xfrm>
          <a:solidFill>
            <a:srgbClr val="000099"/>
          </a:solidFill>
        </p:spPr>
        <p:txBody>
          <a:bodyPr/>
          <a:lstStyle/>
          <a:p>
            <a:pPr eaLnBrk="1" hangingPunct="1"/>
            <a:r>
              <a:rPr lang="zh-CN" altLang="en-US" sz="2900">
                <a:solidFill>
                  <a:srgbClr val="FFFFFF"/>
                </a:solidFill>
                <a:latin typeface="SimSun" charset="0"/>
                <a:ea typeface="SimSun" charset="0"/>
                <a:cs typeface="SimSun" charset="0"/>
              </a:rPr>
              <a:t>罗马的大马士革</a:t>
            </a:r>
            <a:endParaRPr lang="en-US" altLang="zh-CN" sz="2900">
              <a:solidFill>
                <a:srgbClr val="FFFFFF"/>
              </a:solidFill>
              <a:latin typeface="SimSun" charset="0"/>
              <a:ea typeface="SimSun" charset="0"/>
              <a:cs typeface="SimSun" charset="0"/>
            </a:endParaRPr>
          </a:p>
        </p:txBody>
      </p:sp>
    </p:spTree>
    <p:extLst>
      <p:ext uri="{BB962C8B-B14F-4D97-AF65-F5344CB8AC3E}">
        <p14:creationId xmlns:p14="http://schemas.microsoft.com/office/powerpoint/2010/main" val="41822135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7655"/>
                                        </p:tgtEl>
                                        <p:attrNameLst>
                                          <p:attrName>style.visibility</p:attrName>
                                        </p:attrNameLst>
                                      </p:cBhvr>
                                      <p:to>
                                        <p:strVal val="visible"/>
                                      </p:to>
                                    </p:set>
                                    <p:animEffect transition="in" filter="wipe(right)">
                                      <p:cBhvr>
                                        <p:cTn id="7" dur="3000"/>
                                        <p:tgtEl>
                                          <p:spTgt spid="27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27384"/>
            <a:ext cx="9144000" cy="6858000"/>
          </a:xfrm>
          <a:prstGeom prst="rect">
            <a:avLst/>
          </a:prstGeom>
          <a:solidFill>
            <a:schemeClr val="tx1"/>
          </a:solidFill>
          <a:ln w="12700" cap="sq" cmpd="sng" algn="ctr">
            <a:solidFill>
              <a:srgbClr val="000000"/>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defTabSz="913589" eaLnBrk="1" hangingPunct="1">
              <a:defRPr/>
            </a:pPr>
            <a:endParaRPr lang="en-US" sz="2400" kern="0">
              <a:solidFill>
                <a:srgbClr val="000000"/>
              </a:solidFill>
              <a:latin typeface="Times New Roman" pitchFamily="-110" charset="0"/>
            </a:endParaRPr>
          </a:p>
        </p:txBody>
      </p:sp>
      <p:pic>
        <p:nvPicPr>
          <p:cNvPr id="3102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638" y="407988"/>
            <a:ext cx="9105900" cy="604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0274" name="Rectangle 3"/>
          <p:cNvSpPr>
            <a:spLocks noGrp="1" noChangeArrowheads="1"/>
          </p:cNvSpPr>
          <p:nvPr>
            <p:ph type="title" idx="4294967295"/>
          </p:nvPr>
        </p:nvSpPr>
        <p:spPr>
          <a:xfrm>
            <a:off x="838200" y="76200"/>
            <a:ext cx="7543800" cy="1143000"/>
          </a:xfrm>
          <a:solidFill>
            <a:srgbClr val="800000"/>
          </a:solidFill>
        </p:spPr>
        <p:txBody>
          <a:bodyPr anchor="ctr"/>
          <a:lstStyle/>
          <a:p>
            <a:pPr algn="ctr"/>
            <a:r>
              <a:rPr lang="zh-TW" altLang="en-US" sz="5400" b="1" dirty="0">
                <a:solidFill>
                  <a:srgbClr val="FFFFFF"/>
                </a:solidFill>
                <a:latin typeface="Arial"/>
                <a:ea typeface="ＭＳ Ｐゴシック" charset="0"/>
                <a:cs typeface="Arial"/>
              </a:rPr>
              <a:t>笔直的街道</a:t>
            </a:r>
            <a:endParaRPr lang="en-US" sz="5400" b="1" dirty="0">
              <a:solidFill>
                <a:srgbClr val="FFFFFF"/>
              </a:solidFill>
              <a:latin typeface="Arial"/>
              <a:ea typeface="ＭＳ Ｐゴシック" charset="0"/>
              <a:cs typeface="Arial"/>
            </a:endParaRPr>
          </a:p>
        </p:txBody>
      </p:sp>
      <p:sp>
        <p:nvSpPr>
          <p:cNvPr id="6" name="TextBox 5"/>
          <p:cNvSpPr txBox="1"/>
          <p:nvPr/>
        </p:nvSpPr>
        <p:spPr>
          <a:xfrm>
            <a:off x="3059832" y="5373218"/>
            <a:ext cx="5105400" cy="954107"/>
          </a:xfrm>
          <a:prstGeom prst="rect">
            <a:avLst/>
          </a:prstGeom>
          <a:solidFill>
            <a:srgbClr val="800000"/>
          </a:solidFill>
        </p:spPr>
        <p:txBody>
          <a:bodyPr wrap="square" lIns="91358" tIns="45679" rIns="91358" bIns="45679" rtlCol="0">
            <a:spAutoFit/>
          </a:bodyPr>
          <a:lstStyle/>
          <a:p>
            <a:r>
              <a:rPr lang="en-US" sz="2800" b="1" dirty="0">
                <a:solidFill>
                  <a:srgbClr val="FFFFFF"/>
                </a:solidFill>
                <a:latin typeface="Arial"/>
                <a:cs typeface="Arial"/>
              </a:rPr>
              <a:t>Straight Street Today in the Old City of Damascus</a:t>
            </a:r>
          </a:p>
        </p:txBody>
      </p:sp>
    </p:spTree>
    <p:extLst>
      <p:ext uri="{BB962C8B-B14F-4D97-AF65-F5344CB8AC3E}">
        <p14:creationId xmlns:p14="http://schemas.microsoft.com/office/powerpoint/2010/main" val="304679183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cstate="print"/>
          <a:srcRect/>
          <a:stretch>
            <a:fillRect/>
          </a:stretch>
        </p:blipFill>
        <p:spPr bwMode="auto">
          <a:xfrm>
            <a:off x="0" y="1"/>
            <a:ext cx="9144000" cy="6858000"/>
          </a:xfrm>
          <a:prstGeom prst="rect">
            <a:avLst/>
          </a:prstGeom>
          <a:noFill/>
          <a:ln w="9525">
            <a:noFill/>
            <a:miter lim="800000"/>
            <a:headEnd/>
            <a:tailEnd/>
          </a:ln>
        </p:spPr>
      </p:pic>
      <p:sp>
        <p:nvSpPr>
          <p:cNvPr id="4" name="TextBox 3"/>
          <p:cNvSpPr txBox="1"/>
          <p:nvPr/>
        </p:nvSpPr>
        <p:spPr>
          <a:xfrm>
            <a:off x="0" y="2"/>
            <a:ext cx="9144000" cy="584775"/>
          </a:xfrm>
          <a:prstGeom prst="rect">
            <a:avLst/>
          </a:prstGeom>
          <a:solidFill>
            <a:srgbClr val="800000"/>
          </a:solidFill>
        </p:spPr>
        <p:txBody>
          <a:bodyPr wrap="square" lIns="91358" tIns="45679" rIns="91358" bIns="45679" rtlCol="0">
            <a:spAutoFit/>
          </a:bodyPr>
          <a:lstStyle/>
          <a:p>
            <a:pPr algn="ctr" fontAlgn="auto">
              <a:spcBef>
                <a:spcPts val="0"/>
              </a:spcBef>
              <a:spcAft>
                <a:spcPts val="0"/>
              </a:spcAft>
            </a:pPr>
            <a:r>
              <a:rPr lang="zh-CN" altLang="en-US" sz="3200" dirty="0">
                <a:solidFill>
                  <a:schemeClr val="bg1"/>
                </a:solidFill>
              </a:rPr>
              <a:t>亚拿尼亚一家骗</a:t>
            </a:r>
            <a:r>
              <a:rPr lang="en-US" altLang="zh-CN" sz="3200" dirty="0">
                <a:solidFill>
                  <a:schemeClr val="bg1"/>
                </a:solidFill>
              </a:rPr>
              <a:t>7</a:t>
            </a:r>
            <a:r>
              <a:rPr lang="zh-CN" altLang="en-US" sz="3200" dirty="0">
                <a:solidFill>
                  <a:schemeClr val="bg1"/>
                </a:solidFill>
              </a:rPr>
              <a:t>米地下室</a:t>
            </a:r>
            <a:endParaRPr lang="en-US" sz="3200" b="1" dirty="0">
              <a:solidFill>
                <a:schemeClr val="bg1"/>
              </a:solidFill>
              <a:latin typeface="Calibri"/>
            </a:endParaRPr>
          </a:p>
        </p:txBody>
      </p:sp>
    </p:spTree>
    <p:extLst>
      <p:ext uri="{BB962C8B-B14F-4D97-AF65-F5344CB8AC3E}">
        <p14:creationId xmlns:p14="http://schemas.microsoft.com/office/powerpoint/2010/main" val="70053356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3" cstate="print"/>
          <a:srcRect/>
          <a:stretch>
            <a:fillRect/>
          </a:stretch>
        </p:blipFill>
        <p:spPr bwMode="auto">
          <a:xfrm>
            <a:off x="0" y="0"/>
            <a:ext cx="9312138" cy="6858000"/>
          </a:xfrm>
          <a:prstGeom prst="rect">
            <a:avLst/>
          </a:prstGeom>
          <a:noFill/>
          <a:ln w="9525">
            <a:noFill/>
            <a:miter lim="800000"/>
            <a:headEnd/>
            <a:tailEnd/>
          </a:ln>
        </p:spPr>
      </p:pic>
      <p:sp>
        <p:nvSpPr>
          <p:cNvPr id="3" name="TextBox 2"/>
          <p:cNvSpPr txBox="1"/>
          <p:nvPr/>
        </p:nvSpPr>
        <p:spPr>
          <a:xfrm>
            <a:off x="0" y="6334780"/>
            <a:ext cx="9144000" cy="523220"/>
          </a:xfrm>
          <a:prstGeom prst="rect">
            <a:avLst/>
          </a:prstGeom>
          <a:solidFill>
            <a:srgbClr val="800000"/>
          </a:solidFill>
        </p:spPr>
        <p:txBody>
          <a:bodyPr wrap="square" lIns="91358" tIns="45679" rIns="91358" bIns="45679" rtlCol="0">
            <a:spAutoFit/>
          </a:bodyPr>
          <a:lstStyle/>
          <a:p>
            <a:pPr algn="ctr" fontAlgn="auto">
              <a:spcBef>
                <a:spcPts val="0"/>
              </a:spcBef>
              <a:spcAft>
                <a:spcPts val="0"/>
              </a:spcAft>
            </a:pPr>
            <a:r>
              <a:rPr lang="zh-CN" altLang="en-US" sz="2800" b="1" dirty="0">
                <a:solidFill>
                  <a:prstClr val="white"/>
                </a:solidFill>
                <a:latin typeface="Calibri"/>
              </a:rPr>
              <a:t>直路上的拱道</a:t>
            </a:r>
            <a:r>
              <a:rPr lang="en-US" sz="2800" b="1" dirty="0">
                <a:solidFill>
                  <a:prstClr val="white"/>
                </a:solidFill>
                <a:latin typeface="Calibri"/>
              </a:rPr>
              <a:t>, </a:t>
            </a:r>
            <a:r>
              <a:rPr lang="zh-CN" altLang="en-US" sz="2800" b="1" dirty="0">
                <a:solidFill>
                  <a:prstClr val="white"/>
                </a:solidFill>
                <a:latin typeface="Calibri"/>
              </a:rPr>
              <a:t>大马士革</a:t>
            </a:r>
            <a:r>
              <a:rPr lang="en-US" sz="2800" b="1" dirty="0">
                <a:solidFill>
                  <a:prstClr val="white"/>
                </a:solidFill>
                <a:latin typeface="Calibri"/>
              </a:rPr>
              <a:t>, </a:t>
            </a:r>
            <a:r>
              <a:rPr lang="zh-CN" altLang="en-US" sz="2800" b="1" dirty="0">
                <a:solidFill>
                  <a:prstClr val="white"/>
                </a:solidFill>
                <a:latin typeface="Calibri"/>
              </a:rPr>
              <a:t>叙利亚</a:t>
            </a:r>
            <a:r>
              <a:rPr lang="en-US" sz="2800" b="1" dirty="0">
                <a:solidFill>
                  <a:prstClr val="white"/>
                </a:solidFill>
                <a:latin typeface="Calibri"/>
              </a:rPr>
              <a:t> </a:t>
            </a:r>
          </a:p>
        </p:txBody>
      </p:sp>
    </p:spTree>
    <p:extLst>
      <p:ext uri="{BB962C8B-B14F-4D97-AF65-F5344CB8AC3E}">
        <p14:creationId xmlns:p14="http://schemas.microsoft.com/office/powerpoint/2010/main" val="9362601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158"/>
          <p:cNvSpPr>
            <a:spLocks noGrp="1" noChangeArrowheads="1"/>
          </p:cNvSpPr>
          <p:nvPr>
            <p:ph type="title" idx="4294967295"/>
          </p:nvPr>
        </p:nvSpPr>
        <p:spPr>
          <a:xfrm>
            <a:off x="77789" y="-55112"/>
            <a:ext cx="9066212" cy="478976"/>
          </a:xfrm>
          <a:solidFill>
            <a:srgbClr val="FFFFFF"/>
          </a:solidFill>
        </p:spPr>
        <p:txBody>
          <a:bodyPr>
            <a:spAutoFit/>
          </a:bodyPr>
          <a:lstStyle/>
          <a:p>
            <a:pPr eaLnBrk="1" hangingPunct="1">
              <a:defRPr/>
            </a:pPr>
            <a:r>
              <a:rPr lang="zh-CN" altLang="en-US" sz="2800" b="1">
                <a:effectLst>
                  <a:outerShdw blurRad="38100" dist="38100" dir="2700000" algn="tl">
                    <a:srgbClr val="DDDDDD"/>
                  </a:outerShdw>
                </a:effectLst>
                <a:latin typeface="SimSun" charset="0"/>
              </a:rPr>
              <a:t>扫罗成为保罗</a:t>
            </a:r>
            <a:endParaRPr lang="en-US" altLang="zh-CN" sz="2800" b="1">
              <a:effectLst>
                <a:outerShdw blurRad="38100" dist="38100" dir="2700000" algn="tl">
                  <a:srgbClr val="DDDDDD"/>
                </a:outerShdw>
              </a:effectLst>
              <a:latin typeface="SimSun" charset="0"/>
            </a:endParaRPr>
          </a:p>
        </p:txBody>
      </p:sp>
      <p:sp>
        <p:nvSpPr>
          <p:cNvPr id="189442" name="Text Box 2"/>
          <p:cNvSpPr txBox="1">
            <a:spLocks noChangeArrowheads="1"/>
          </p:cNvSpPr>
          <p:nvPr/>
        </p:nvSpPr>
        <p:spPr bwMode="auto">
          <a:xfrm>
            <a:off x="8424047" y="-76197"/>
            <a:ext cx="646165" cy="369249"/>
          </a:xfrm>
          <a:prstGeom prst="rect">
            <a:avLst/>
          </a:prstGeom>
          <a:noFill/>
          <a:ln w="12700" cap="sq">
            <a:noFill/>
            <a:miter lim="800000"/>
            <a:headEnd type="none" w="sm" len="sm"/>
            <a:tailEnd type="none" w="sm" len="sm"/>
          </a:ln>
        </p:spPr>
        <p:txBody>
          <a:bodyPr wrap="none" lIns="91358" tIns="45679" rIns="91358" bIns="45679">
            <a:spAutoFit/>
          </a:bodyPr>
          <a:lstStyle/>
          <a:p>
            <a:pPr algn="ctr" eaLnBrk="1" hangingPunct="1"/>
            <a:r>
              <a:rPr lang="en-US" altLang="zh-CN">
                <a:latin typeface="SimSun" pitchFamily="2" charset="-122"/>
              </a:rPr>
              <a:t>134d</a:t>
            </a:r>
          </a:p>
        </p:txBody>
      </p:sp>
      <p:grpSp>
        <p:nvGrpSpPr>
          <p:cNvPr id="189443" name="Group 154"/>
          <p:cNvGrpSpPr>
            <a:grpSpLocks/>
          </p:cNvGrpSpPr>
          <p:nvPr/>
        </p:nvGrpSpPr>
        <p:grpSpPr bwMode="auto">
          <a:xfrm>
            <a:off x="0" y="381001"/>
            <a:ext cx="9144000" cy="5867400"/>
            <a:chOff x="-4" y="-4"/>
            <a:chExt cx="4125" cy="7586"/>
          </a:xfrm>
        </p:grpSpPr>
        <p:grpSp>
          <p:nvGrpSpPr>
            <p:cNvPr id="189445" name="Group 152"/>
            <p:cNvGrpSpPr>
              <a:grpSpLocks/>
            </p:cNvGrpSpPr>
            <p:nvPr/>
          </p:nvGrpSpPr>
          <p:grpSpPr bwMode="auto">
            <a:xfrm>
              <a:off x="0" y="0"/>
              <a:ext cx="4117" cy="7578"/>
              <a:chOff x="0" y="0"/>
              <a:chExt cx="4117" cy="7578"/>
            </a:xfrm>
          </p:grpSpPr>
          <p:grpSp>
            <p:nvGrpSpPr>
              <p:cNvPr id="189447" name="Group 47"/>
              <p:cNvGrpSpPr>
                <a:grpSpLocks/>
              </p:cNvGrpSpPr>
              <p:nvPr/>
            </p:nvGrpSpPr>
            <p:grpSpPr bwMode="auto">
              <a:xfrm>
                <a:off x="0" y="0"/>
                <a:ext cx="1029" cy="557"/>
                <a:chOff x="0" y="0"/>
                <a:chExt cx="1029" cy="557"/>
              </a:xfrm>
            </p:grpSpPr>
            <p:sp>
              <p:nvSpPr>
                <p:cNvPr id="189590" name="Rectangle 46"/>
                <p:cNvSpPr>
                  <a:spLocks noChangeArrowheads="1"/>
                </p:cNvSpPr>
                <p:nvPr/>
              </p:nvSpPr>
              <p:spPr bwMode="auto">
                <a:xfrm>
                  <a:off x="0" y="0"/>
                  <a:ext cx="1029" cy="556"/>
                </a:xfrm>
                <a:prstGeom prst="rect">
                  <a:avLst/>
                </a:prstGeom>
                <a:solidFill>
                  <a:srgbClr val="00000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91" name="Group 45"/>
                <p:cNvGrpSpPr>
                  <a:grpSpLocks/>
                </p:cNvGrpSpPr>
                <p:nvPr/>
              </p:nvGrpSpPr>
              <p:grpSpPr bwMode="auto">
                <a:xfrm>
                  <a:off x="0" y="0"/>
                  <a:ext cx="1029" cy="557"/>
                  <a:chOff x="0" y="0"/>
                  <a:chExt cx="1029" cy="557"/>
                </a:xfrm>
              </p:grpSpPr>
              <p:sp>
                <p:nvSpPr>
                  <p:cNvPr id="189592" name="Rectangle 5"/>
                  <p:cNvSpPr>
                    <a:spLocks noChangeArrowheads="1"/>
                  </p:cNvSpPr>
                  <p:nvPr/>
                </p:nvSpPr>
                <p:spPr bwMode="auto">
                  <a:xfrm>
                    <a:off x="43" y="0"/>
                    <a:ext cx="943" cy="556"/>
                  </a:xfrm>
                  <a:prstGeom prst="rect">
                    <a:avLst/>
                  </a:prstGeom>
                  <a:solidFill>
                    <a:srgbClr val="000000"/>
                  </a:solidFill>
                  <a:ln w="12700" cap="sq">
                    <a:solidFill>
                      <a:schemeClr val="tx1"/>
                    </a:solidFill>
                    <a:miter lim="800000"/>
                    <a:headEnd type="none" w="sm" len="sm"/>
                    <a:tailEnd type="none" w="sm" len="sm"/>
                  </a:ln>
                </p:spPr>
                <p:txBody>
                  <a:bodyPr lIns="0" rIns="0" anchor="ctr"/>
                  <a:lstStyle/>
                  <a:p>
                    <a:pPr algn="ctr" eaLnBrk="1" hangingPunct="1"/>
                    <a:r>
                      <a:rPr lang="en-US" altLang="zh-CN" b="1">
                        <a:latin typeface="SimSun" pitchFamily="2" charset="-122"/>
                      </a:rPr>
                      <a:t> </a:t>
                    </a:r>
                  </a:p>
                  <a:p>
                    <a:pPr algn="ctr"/>
                    <a:endParaRPr lang="en-US" altLang="zh-CN" b="1">
                      <a:latin typeface="SimSun" pitchFamily="2" charset="-122"/>
                    </a:endParaRPr>
                  </a:p>
                </p:txBody>
              </p:sp>
              <p:sp>
                <p:nvSpPr>
                  <p:cNvPr id="189593" name="Rectangle 44"/>
                  <p:cNvSpPr>
                    <a:spLocks noChangeArrowheads="1"/>
                  </p:cNvSpPr>
                  <p:nvPr/>
                </p:nvSpPr>
                <p:spPr bwMode="auto">
                  <a:xfrm>
                    <a:off x="0" y="0"/>
                    <a:ext cx="1029" cy="556"/>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48" name="Group 51"/>
              <p:cNvGrpSpPr>
                <a:grpSpLocks/>
              </p:cNvGrpSpPr>
              <p:nvPr/>
            </p:nvGrpSpPr>
            <p:grpSpPr bwMode="auto">
              <a:xfrm>
                <a:off x="1029" y="0"/>
                <a:ext cx="1562" cy="557"/>
                <a:chOff x="1029" y="0"/>
                <a:chExt cx="1562" cy="557"/>
              </a:xfrm>
            </p:grpSpPr>
            <p:sp>
              <p:nvSpPr>
                <p:cNvPr id="189586" name="Rectangle 50"/>
                <p:cNvSpPr>
                  <a:spLocks noChangeArrowheads="1"/>
                </p:cNvSpPr>
                <p:nvPr/>
              </p:nvSpPr>
              <p:spPr bwMode="auto">
                <a:xfrm>
                  <a:off x="1029" y="0"/>
                  <a:ext cx="1561" cy="556"/>
                </a:xfrm>
                <a:prstGeom prst="rect">
                  <a:avLst/>
                </a:prstGeom>
                <a:solidFill>
                  <a:srgbClr val="00000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87" name="Group 49"/>
                <p:cNvGrpSpPr>
                  <a:grpSpLocks/>
                </p:cNvGrpSpPr>
                <p:nvPr/>
              </p:nvGrpSpPr>
              <p:grpSpPr bwMode="auto">
                <a:xfrm>
                  <a:off x="1029" y="0"/>
                  <a:ext cx="1562" cy="557"/>
                  <a:chOff x="1029" y="0"/>
                  <a:chExt cx="1562" cy="557"/>
                </a:xfrm>
              </p:grpSpPr>
              <p:sp>
                <p:nvSpPr>
                  <p:cNvPr id="189588" name="Rectangle 6"/>
                  <p:cNvSpPr>
                    <a:spLocks noChangeArrowheads="1"/>
                  </p:cNvSpPr>
                  <p:nvPr/>
                </p:nvSpPr>
                <p:spPr bwMode="auto">
                  <a:xfrm>
                    <a:off x="1072" y="0"/>
                    <a:ext cx="1475" cy="556"/>
                  </a:xfrm>
                  <a:prstGeom prst="rect">
                    <a:avLst/>
                  </a:prstGeom>
                  <a:solidFill>
                    <a:srgbClr val="000000"/>
                  </a:solidFill>
                  <a:ln w="12700" cap="sq">
                    <a:solidFill>
                      <a:schemeClr val="tx1"/>
                    </a:solidFill>
                    <a:miter lim="800000"/>
                    <a:headEnd type="none" w="sm" len="sm"/>
                    <a:tailEnd type="none" w="sm" len="sm"/>
                  </a:ln>
                </p:spPr>
                <p:txBody>
                  <a:bodyPr lIns="0" rIns="0" anchor="ctr"/>
                  <a:lstStyle/>
                  <a:p>
                    <a:pPr algn="ctr" eaLnBrk="1" hangingPunct="1"/>
                    <a:r>
                      <a:rPr lang="zh-CN" altLang="en-US" b="1">
                        <a:solidFill>
                          <a:srgbClr val="FFFFFF"/>
                        </a:solidFill>
                        <a:latin typeface="SimSun" pitchFamily="2" charset="-122"/>
                      </a:rPr>
                      <a:t>扫罗</a:t>
                    </a:r>
                  </a:p>
                </p:txBody>
              </p:sp>
              <p:sp>
                <p:nvSpPr>
                  <p:cNvPr id="189589" name="Rectangle 48"/>
                  <p:cNvSpPr>
                    <a:spLocks noChangeArrowheads="1"/>
                  </p:cNvSpPr>
                  <p:nvPr/>
                </p:nvSpPr>
                <p:spPr bwMode="auto">
                  <a:xfrm>
                    <a:off x="1029" y="0"/>
                    <a:ext cx="1561" cy="556"/>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49" name="Group 55"/>
              <p:cNvGrpSpPr>
                <a:grpSpLocks/>
              </p:cNvGrpSpPr>
              <p:nvPr/>
            </p:nvGrpSpPr>
            <p:grpSpPr bwMode="auto">
              <a:xfrm>
                <a:off x="2591" y="0"/>
                <a:ext cx="1526" cy="557"/>
                <a:chOff x="2591" y="0"/>
                <a:chExt cx="1526" cy="557"/>
              </a:xfrm>
            </p:grpSpPr>
            <p:sp>
              <p:nvSpPr>
                <p:cNvPr id="189582" name="Rectangle 54"/>
                <p:cNvSpPr>
                  <a:spLocks noChangeArrowheads="1"/>
                </p:cNvSpPr>
                <p:nvPr/>
              </p:nvSpPr>
              <p:spPr bwMode="auto">
                <a:xfrm>
                  <a:off x="2591" y="0"/>
                  <a:ext cx="1526" cy="556"/>
                </a:xfrm>
                <a:prstGeom prst="rect">
                  <a:avLst/>
                </a:prstGeom>
                <a:solidFill>
                  <a:srgbClr val="00000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83" name="Group 53"/>
                <p:cNvGrpSpPr>
                  <a:grpSpLocks/>
                </p:cNvGrpSpPr>
                <p:nvPr/>
              </p:nvGrpSpPr>
              <p:grpSpPr bwMode="auto">
                <a:xfrm>
                  <a:off x="2591" y="0"/>
                  <a:ext cx="1526" cy="557"/>
                  <a:chOff x="2591" y="0"/>
                  <a:chExt cx="1526" cy="557"/>
                </a:xfrm>
              </p:grpSpPr>
              <p:sp>
                <p:nvSpPr>
                  <p:cNvPr id="189584" name="Rectangle 7"/>
                  <p:cNvSpPr>
                    <a:spLocks noChangeArrowheads="1"/>
                  </p:cNvSpPr>
                  <p:nvPr/>
                </p:nvSpPr>
                <p:spPr bwMode="auto">
                  <a:xfrm>
                    <a:off x="2634" y="0"/>
                    <a:ext cx="1440" cy="556"/>
                  </a:xfrm>
                  <a:prstGeom prst="rect">
                    <a:avLst/>
                  </a:prstGeom>
                  <a:solidFill>
                    <a:srgbClr val="000000"/>
                  </a:solidFill>
                  <a:ln w="12700" cap="sq">
                    <a:solidFill>
                      <a:schemeClr val="tx1"/>
                    </a:solidFill>
                    <a:miter lim="800000"/>
                    <a:headEnd type="none" w="sm" len="sm"/>
                    <a:tailEnd type="none" w="sm" len="sm"/>
                  </a:ln>
                </p:spPr>
                <p:txBody>
                  <a:bodyPr lIns="0" rIns="0" anchor="ctr"/>
                  <a:lstStyle/>
                  <a:p>
                    <a:pPr algn="ctr" eaLnBrk="1" hangingPunct="1"/>
                    <a:r>
                      <a:rPr lang="zh-CN" altLang="en-US" b="1">
                        <a:solidFill>
                          <a:srgbClr val="FFFFFF"/>
                        </a:solidFill>
                        <a:latin typeface="SimSun" pitchFamily="2" charset="-122"/>
                      </a:rPr>
                      <a:t>保罗</a:t>
                    </a:r>
                    <a:endParaRPr lang="zh-CN" altLang="en-US" b="1">
                      <a:latin typeface="SimSun" pitchFamily="2" charset="-122"/>
                    </a:endParaRPr>
                  </a:p>
                </p:txBody>
              </p:sp>
              <p:sp>
                <p:nvSpPr>
                  <p:cNvPr id="189585" name="Rectangle 52"/>
                  <p:cNvSpPr>
                    <a:spLocks noChangeArrowheads="1"/>
                  </p:cNvSpPr>
                  <p:nvPr/>
                </p:nvSpPr>
                <p:spPr bwMode="auto">
                  <a:xfrm>
                    <a:off x="2591" y="0"/>
                    <a:ext cx="1526" cy="556"/>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50" name="Group 59"/>
              <p:cNvGrpSpPr>
                <a:grpSpLocks/>
              </p:cNvGrpSpPr>
              <p:nvPr/>
            </p:nvGrpSpPr>
            <p:grpSpPr bwMode="auto">
              <a:xfrm>
                <a:off x="0" y="557"/>
                <a:ext cx="1029" cy="633"/>
                <a:chOff x="0" y="557"/>
                <a:chExt cx="1029" cy="633"/>
              </a:xfrm>
            </p:grpSpPr>
            <p:sp>
              <p:nvSpPr>
                <p:cNvPr id="189578" name="Rectangle 58"/>
                <p:cNvSpPr>
                  <a:spLocks noChangeArrowheads="1"/>
                </p:cNvSpPr>
                <p:nvPr/>
              </p:nvSpPr>
              <p:spPr bwMode="auto">
                <a:xfrm>
                  <a:off x="0" y="556"/>
                  <a:ext cx="1029" cy="634"/>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79" name="Group 57"/>
                <p:cNvGrpSpPr>
                  <a:grpSpLocks/>
                </p:cNvGrpSpPr>
                <p:nvPr/>
              </p:nvGrpSpPr>
              <p:grpSpPr bwMode="auto">
                <a:xfrm>
                  <a:off x="0" y="557"/>
                  <a:ext cx="1029" cy="633"/>
                  <a:chOff x="0" y="557"/>
                  <a:chExt cx="1029" cy="633"/>
                </a:xfrm>
              </p:grpSpPr>
              <p:sp>
                <p:nvSpPr>
                  <p:cNvPr id="189580" name="Rectangle 8"/>
                  <p:cNvSpPr>
                    <a:spLocks noChangeArrowheads="1"/>
                  </p:cNvSpPr>
                  <p:nvPr/>
                </p:nvSpPr>
                <p:spPr bwMode="auto">
                  <a:xfrm>
                    <a:off x="43" y="556"/>
                    <a:ext cx="943" cy="634"/>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名字的含义</a:t>
                    </a:r>
                  </a:p>
                </p:txBody>
              </p:sp>
              <p:sp>
                <p:nvSpPr>
                  <p:cNvPr id="189581" name="Rectangle 56"/>
                  <p:cNvSpPr>
                    <a:spLocks noChangeArrowheads="1"/>
                  </p:cNvSpPr>
                  <p:nvPr/>
                </p:nvSpPr>
                <p:spPr bwMode="auto">
                  <a:xfrm>
                    <a:off x="0" y="556"/>
                    <a:ext cx="1029"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51" name="Group 61"/>
              <p:cNvGrpSpPr>
                <a:grpSpLocks/>
              </p:cNvGrpSpPr>
              <p:nvPr/>
            </p:nvGrpSpPr>
            <p:grpSpPr bwMode="auto">
              <a:xfrm>
                <a:off x="1029" y="557"/>
                <a:ext cx="1562" cy="633"/>
                <a:chOff x="1029" y="557"/>
                <a:chExt cx="1562" cy="633"/>
              </a:xfrm>
            </p:grpSpPr>
            <p:sp>
              <p:nvSpPr>
                <p:cNvPr id="189576" name="Rectangle 9"/>
                <p:cNvSpPr>
                  <a:spLocks noChangeArrowheads="1"/>
                </p:cNvSpPr>
                <p:nvPr/>
              </p:nvSpPr>
              <p:spPr bwMode="auto">
                <a:xfrm>
                  <a:off x="1072" y="556"/>
                  <a:ext cx="1475" cy="634"/>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b="1">
                      <a:latin typeface="SimSun" pitchFamily="2" charset="-122"/>
                    </a:rPr>
                    <a:t>“</a:t>
                  </a:r>
                  <a:r>
                    <a:rPr lang="zh-CN" altLang="en-US" sz="2000" b="1">
                      <a:latin typeface="SimSun" pitchFamily="2" charset="-122"/>
                    </a:rPr>
                    <a:t>要求</a:t>
                  </a:r>
                  <a:r>
                    <a:rPr lang="en-US" altLang="zh-CN" b="1">
                      <a:latin typeface="SimSun" pitchFamily="2" charset="-122"/>
                    </a:rPr>
                    <a:t>”</a:t>
                  </a:r>
                </a:p>
              </p:txBody>
            </p:sp>
            <p:sp>
              <p:nvSpPr>
                <p:cNvPr id="189577" name="Rectangle 60"/>
                <p:cNvSpPr>
                  <a:spLocks noChangeArrowheads="1"/>
                </p:cNvSpPr>
                <p:nvPr/>
              </p:nvSpPr>
              <p:spPr bwMode="auto">
                <a:xfrm>
                  <a:off x="1029" y="556"/>
                  <a:ext cx="1561"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2" name="Group 63"/>
              <p:cNvGrpSpPr>
                <a:grpSpLocks/>
              </p:cNvGrpSpPr>
              <p:nvPr/>
            </p:nvGrpSpPr>
            <p:grpSpPr bwMode="auto">
              <a:xfrm>
                <a:off x="2591" y="557"/>
                <a:ext cx="1526" cy="633"/>
                <a:chOff x="2591" y="557"/>
                <a:chExt cx="1526" cy="633"/>
              </a:xfrm>
            </p:grpSpPr>
            <p:sp>
              <p:nvSpPr>
                <p:cNvPr id="189574" name="Rectangle 10"/>
                <p:cNvSpPr>
                  <a:spLocks noChangeArrowheads="1"/>
                </p:cNvSpPr>
                <p:nvPr/>
              </p:nvSpPr>
              <p:spPr bwMode="auto">
                <a:xfrm>
                  <a:off x="2634" y="556"/>
                  <a:ext cx="1440" cy="634"/>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b="1">
                      <a:latin typeface="SimSun" pitchFamily="2" charset="-122"/>
                    </a:rPr>
                    <a:t>“</a:t>
                  </a:r>
                  <a:r>
                    <a:rPr lang="zh-CN" altLang="en-US" sz="2000" b="1">
                      <a:latin typeface="SimSun" pitchFamily="2" charset="-122"/>
                    </a:rPr>
                    <a:t>少许</a:t>
                  </a:r>
                  <a:r>
                    <a:rPr lang="en-US" altLang="zh-CN" b="1">
                      <a:latin typeface="SimSun" pitchFamily="2" charset="-122"/>
                    </a:rPr>
                    <a:t>”</a:t>
                  </a:r>
                </a:p>
              </p:txBody>
            </p:sp>
            <p:sp>
              <p:nvSpPr>
                <p:cNvPr id="189575" name="Rectangle 62"/>
                <p:cNvSpPr>
                  <a:spLocks noChangeArrowheads="1"/>
                </p:cNvSpPr>
                <p:nvPr/>
              </p:nvSpPr>
              <p:spPr bwMode="auto">
                <a:xfrm>
                  <a:off x="2591" y="556"/>
                  <a:ext cx="1526"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3" name="Group 67"/>
              <p:cNvGrpSpPr>
                <a:grpSpLocks/>
              </p:cNvGrpSpPr>
              <p:nvPr/>
            </p:nvGrpSpPr>
            <p:grpSpPr bwMode="auto">
              <a:xfrm>
                <a:off x="0" y="1190"/>
                <a:ext cx="1029" cy="633"/>
                <a:chOff x="0" y="1190"/>
                <a:chExt cx="1029" cy="633"/>
              </a:xfrm>
            </p:grpSpPr>
            <p:sp>
              <p:nvSpPr>
                <p:cNvPr id="189570" name="Rectangle 66"/>
                <p:cNvSpPr>
                  <a:spLocks noChangeArrowheads="1"/>
                </p:cNvSpPr>
                <p:nvPr/>
              </p:nvSpPr>
              <p:spPr bwMode="auto">
                <a:xfrm>
                  <a:off x="0" y="1191"/>
                  <a:ext cx="1029" cy="632"/>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71" name="Group 65"/>
                <p:cNvGrpSpPr>
                  <a:grpSpLocks/>
                </p:cNvGrpSpPr>
                <p:nvPr/>
              </p:nvGrpSpPr>
              <p:grpSpPr bwMode="auto">
                <a:xfrm>
                  <a:off x="0" y="1190"/>
                  <a:ext cx="1029" cy="633"/>
                  <a:chOff x="0" y="1190"/>
                  <a:chExt cx="1029" cy="633"/>
                </a:xfrm>
              </p:grpSpPr>
              <p:sp>
                <p:nvSpPr>
                  <p:cNvPr id="189572" name="Rectangle 11"/>
                  <p:cNvSpPr>
                    <a:spLocks noChangeArrowheads="1"/>
                  </p:cNvSpPr>
                  <p:nvPr/>
                </p:nvSpPr>
                <p:spPr bwMode="auto">
                  <a:xfrm>
                    <a:off x="43" y="1191"/>
                    <a:ext cx="943" cy="632"/>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公民身份</a:t>
                    </a:r>
                  </a:p>
                </p:txBody>
              </p:sp>
              <p:sp>
                <p:nvSpPr>
                  <p:cNvPr id="189573" name="Rectangle 64"/>
                  <p:cNvSpPr>
                    <a:spLocks noChangeArrowheads="1"/>
                  </p:cNvSpPr>
                  <p:nvPr/>
                </p:nvSpPr>
                <p:spPr bwMode="auto">
                  <a:xfrm>
                    <a:off x="0" y="1191"/>
                    <a:ext cx="1029"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54" name="Group 69"/>
              <p:cNvGrpSpPr>
                <a:grpSpLocks/>
              </p:cNvGrpSpPr>
              <p:nvPr/>
            </p:nvGrpSpPr>
            <p:grpSpPr bwMode="auto">
              <a:xfrm>
                <a:off x="1029" y="1190"/>
                <a:ext cx="1562" cy="633"/>
                <a:chOff x="1029" y="1190"/>
                <a:chExt cx="1562" cy="633"/>
              </a:xfrm>
            </p:grpSpPr>
            <p:sp>
              <p:nvSpPr>
                <p:cNvPr id="189568" name="Rectangle 12"/>
                <p:cNvSpPr>
                  <a:spLocks noChangeArrowheads="1"/>
                </p:cNvSpPr>
                <p:nvPr/>
              </p:nvSpPr>
              <p:spPr bwMode="auto">
                <a:xfrm>
                  <a:off x="1072" y="1191"/>
                  <a:ext cx="1475"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罗马的公民</a:t>
                  </a:r>
                  <a:r>
                    <a:rPr lang="en-US" altLang="zh-CN" b="1">
                      <a:latin typeface="SimSun" pitchFamily="2" charset="-122"/>
                    </a:rPr>
                    <a:t>&amp;</a:t>
                  </a:r>
                  <a:r>
                    <a:rPr lang="zh-CN" altLang="en-US" b="1">
                      <a:latin typeface="SimSun" pitchFamily="2" charset="-122"/>
                    </a:rPr>
                    <a:t>犹太人</a:t>
                  </a:r>
                  <a:endParaRPr lang="en-US" altLang="zh-CN" b="1">
                    <a:latin typeface="SimSun" pitchFamily="2" charset="-122"/>
                  </a:endParaRPr>
                </a:p>
              </p:txBody>
            </p:sp>
            <p:sp>
              <p:nvSpPr>
                <p:cNvPr id="189569" name="Rectangle 68"/>
                <p:cNvSpPr>
                  <a:spLocks noChangeArrowheads="1"/>
                </p:cNvSpPr>
                <p:nvPr/>
              </p:nvSpPr>
              <p:spPr bwMode="auto">
                <a:xfrm>
                  <a:off x="1029" y="1191"/>
                  <a:ext cx="1561"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5" name="Group 71"/>
              <p:cNvGrpSpPr>
                <a:grpSpLocks/>
              </p:cNvGrpSpPr>
              <p:nvPr/>
            </p:nvGrpSpPr>
            <p:grpSpPr bwMode="auto">
              <a:xfrm>
                <a:off x="2591" y="1190"/>
                <a:ext cx="1526" cy="633"/>
                <a:chOff x="2591" y="1190"/>
                <a:chExt cx="1526" cy="633"/>
              </a:xfrm>
            </p:grpSpPr>
            <p:sp>
              <p:nvSpPr>
                <p:cNvPr id="189566" name="Rectangle 13"/>
                <p:cNvSpPr>
                  <a:spLocks noChangeArrowheads="1"/>
                </p:cNvSpPr>
                <p:nvPr/>
              </p:nvSpPr>
              <p:spPr bwMode="auto">
                <a:xfrm>
                  <a:off x="2634" y="1191"/>
                  <a:ext cx="1440"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同样 </a:t>
                  </a:r>
                  <a:r>
                    <a:rPr lang="en-US" altLang="zh-CN" b="1">
                      <a:latin typeface="SimSun" pitchFamily="2" charset="-122"/>
                    </a:rPr>
                    <a:t>— </a:t>
                  </a:r>
                  <a:r>
                    <a:rPr lang="zh-CN" altLang="en-US" b="1">
                      <a:latin typeface="SimSun" pitchFamily="2" charset="-122"/>
                    </a:rPr>
                    <a:t>能用希腊语或希伯来语</a:t>
                  </a:r>
                </a:p>
                <a:p>
                  <a:pPr algn="ctr" eaLnBrk="1" hangingPunct="1"/>
                  <a:r>
                    <a:rPr lang="zh-CN" altLang="en-US" b="1">
                      <a:latin typeface="SimSun" pitchFamily="2" charset="-122"/>
                    </a:rPr>
                    <a:t>来讲道</a:t>
                  </a:r>
                  <a:endParaRPr lang="en-US" altLang="zh-CN" b="1">
                    <a:latin typeface="SimSun" pitchFamily="2" charset="-122"/>
                  </a:endParaRPr>
                </a:p>
              </p:txBody>
            </p:sp>
            <p:sp>
              <p:nvSpPr>
                <p:cNvPr id="189567" name="Rectangle 70"/>
                <p:cNvSpPr>
                  <a:spLocks noChangeArrowheads="1"/>
                </p:cNvSpPr>
                <p:nvPr/>
              </p:nvSpPr>
              <p:spPr bwMode="auto">
                <a:xfrm>
                  <a:off x="2591" y="1191"/>
                  <a:ext cx="1526"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6" name="Group 75"/>
              <p:cNvGrpSpPr>
                <a:grpSpLocks/>
              </p:cNvGrpSpPr>
              <p:nvPr/>
            </p:nvGrpSpPr>
            <p:grpSpPr bwMode="auto">
              <a:xfrm>
                <a:off x="0" y="1823"/>
                <a:ext cx="1029" cy="633"/>
                <a:chOff x="0" y="1823"/>
                <a:chExt cx="1029" cy="633"/>
              </a:xfrm>
            </p:grpSpPr>
            <p:sp>
              <p:nvSpPr>
                <p:cNvPr id="189562" name="Rectangle 74"/>
                <p:cNvSpPr>
                  <a:spLocks noChangeArrowheads="1"/>
                </p:cNvSpPr>
                <p:nvPr/>
              </p:nvSpPr>
              <p:spPr bwMode="auto">
                <a:xfrm>
                  <a:off x="0" y="1823"/>
                  <a:ext cx="1029" cy="634"/>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63" name="Group 73"/>
                <p:cNvGrpSpPr>
                  <a:grpSpLocks/>
                </p:cNvGrpSpPr>
                <p:nvPr/>
              </p:nvGrpSpPr>
              <p:grpSpPr bwMode="auto">
                <a:xfrm>
                  <a:off x="0" y="1823"/>
                  <a:ext cx="1029" cy="633"/>
                  <a:chOff x="0" y="1823"/>
                  <a:chExt cx="1029" cy="633"/>
                </a:xfrm>
              </p:grpSpPr>
              <p:sp>
                <p:nvSpPr>
                  <p:cNvPr id="189564" name="Rectangle 14"/>
                  <p:cNvSpPr>
                    <a:spLocks noChangeArrowheads="1"/>
                  </p:cNvSpPr>
                  <p:nvPr/>
                </p:nvSpPr>
                <p:spPr bwMode="auto">
                  <a:xfrm>
                    <a:off x="43" y="1823"/>
                    <a:ext cx="943" cy="634"/>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称号</a:t>
                    </a:r>
                  </a:p>
                </p:txBody>
              </p:sp>
              <p:sp>
                <p:nvSpPr>
                  <p:cNvPr id="189565" name="Rectangle 72"/>
                  <p:cNvSpPr>
                    <a:spLocks noChangeArrowheads="1"/>
                  </p:cNvSpPr>
                  <p:nvPr/>
                </p:nvSpPr>
                <p:spPr bwMode="auto">
                  <a:xfrm>
                    <a:off x="0" y="1823"/>
                    <a:ext cx="1029"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57" name="Group 77"/>
              <p:cNvGrpSpPr>
                <a:grpSpLocks/>
              </p:cNvGrpSpPr>
              <p:nvPr/>
            </p:nvGrpSpPr>
            <p:grpSpPr bwMode="auto">
              <a:xfrm>
                <a:off x="1029" y="1823"/>
                <a:ext cx="1562" cy="633"/>
                <a:chOff x="1029" y="1823"/>
                <a:chExt cx="1562" cy="633"/>
              </a:xfrm>
            </p:grpSpPr>
            <p:sp>
              <p:nvSpPr>
                <p:cNvPr id="189560" name="Rectangle 15"/>
                <p:cNvSpPr>
                  <a:spLocks noChangeArrowheads="1"/>
                </p:cNvSpPr>
                <p:nvPr/>
              </p:nvSpPr>
              <p:spPr bwMode="auto">
                <a:xfrm>
                  <a:off x="1072" y="1823"/>
                  <a:ext cx="1475" cy="634"/>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法利赛人</a:t>
                  </a:r>
                  <a:r>
                    <a:rPr lang="en-US" altLang="zh-CN" b="1">
                      <a:latin typeface="SimSun" pitchFamily="2" charset="-122"/>
                    </a:rPr>
                    <a:t>, </a:t>
                  </a:r>
                  <a:r>
                    <a:rPr lang="zh-CN" altLang="en-US" b="1">
                      <a:latin typeface="SimSun" pitchFamily="2" charset="-122"/>
                    </a:rPr>
                    <a:t>拉比</a:t>
                  </a:r>
                  <a:r>
                    <a:rPr lang="en-US" altLang="zh-CN" b="1">
                      <a:latin typeface="SimSun" pitchFamily="2" charset="-122"/>
                    </a:rPr>
                    <a:t>(</a:t>
                  </a:r>
                  <a:r>
                    <a:rPr lang="zh-CN" altLang="en-US" b="1">
                      <a:latin typeface="SimSun" pitchFamily="2" charset="-122"/>
                    </a:rPr>
                    <a:t>正统的</a:t>
                  </a:r>
                  <a:r>
                    <a:rPr lang="en-US" altLang="zh-CN" b="1">
                      <a:latin typeface="SimSun" pitchFamily="2" charset="-122"/>
                    </a:rPr>
                    <a:t>)</a:t>
                  </a:r>
                </a:p>
              </p:txBody>
            </p:sp>
            <p:sp>
              <p:nvSpPr>
                <p:cNvPr id="189561" name="Rectangle 76"/>
                <p:cNvSpPr>
                  <a:spLocks noChangeArrowheads="1"/>
                </p:cNvSpPr>
                <p:nvPr/>
              </p:nvSpPr>
              <p:spPr bwMode="auto">
                <a:xfrm>
                  <a:off x="1029" y="1823"/>
                  <a:ext cx="1561"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8" name="Group 79"/>
              <p:cNvGrpSpPr>
                <a:grpSpLocks/>
              </p:cNvGrpSpPr>
              <p:nvPr/>
            </p:nvGrpSpPr>
            <p:grpSpPr bwMode="auto">
              <a:xfrm>
                <a:off x="2591" y="1823"/>
                <a:ext cx="1526" cy="633"/>
                <a:chOff x="2591" y="1823"/>
                <a:chExt cx="1526" cy="633"/>
              </a:xfrm>
            </p:grpSpPr>
            <p:sp>
              <p:nvSpPr>
                <p:cNvPr id="189558" name="Rectangle 16"/>
                <p:cNvSpPr>
                  <a:spLocks noChangeArrowheads="1"/>
                </p:cNvSpPr>
                <p:nvPr/>
              </p:nvSpPr>
              <p:spPr bwMode="auto">
                <a:xfrm>
                  <a:off x="2634" y="1823"/>
                  <a:ext cx="1440" cy="634"/>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基督的门徒，奴仆 </a:t>
                  </a:r>
                  <a:r>
                    <a:rPr lang="en-US" altLang="zh-CN" b="1">
                      <a:latin typeface="SimSun" pitchFamily="2" charset="-122"/>
                    </a:rPr>
                    <a:t>(</a:t>
                  </a:r>
                  <a:r>
                    <a:rPr lang="zh-CN" altLang="en-US" b="1">
                      <a:latin typeface="SimSun" pitchFamily="2" charset="-122"/>
                    </a:rPr>
                    <a:t>正统的</a:t>
                  </a:r>
                  <a:r>
                    <a:rPr lang="en-US" altLang="zh-CN" b="1">
                      <a:latin typeface="SimSun" pitchFamily="2" charset="-122"/>
                    </a:rPr>
                    <a:t>) </a:t>
                  </a:r>
                </a:p>
              </p:txBody>
            </p:sp>
            <p:sp>
              <p:nvSpPr>
                <p:cNvPr id="189559" name="Rectangle 78"/>
                <p:cNvSpPr>
                  <a:spLocks noChangeArrowheads="1"/>
                </p:cNvSpPr>
                <p:nvPr/>
              </p:nvSpPr>
              <p:spPr bwMode="auto">
                <a:xfrm>
                  <a:off x="2591" y="1823"/>
                  <a:ext cx="1526"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9" name="Group 83"/>
              <p:cNvGrpSpPr>
                <a:grpSpLocks/>
              </p:cNvGrpSpPr>
              <p:nvPr/>
            </p:nvGrpSpPr>
            <p:grpSpPr bwMode="auto">
              <a:xfrm>
                <a:off x="0" y="2456"/>
                <a:ext cx="1029" cy="633"/>
                <a:chOff x="0" y="2456"/>
                <a:chExt cx="1029" cy="633"/>
              </a:xfrm>
            </p:grpSpPr>
            <p:sp>
              <p:nvSpPr>
                <p:cNvPr id="189554" name="Rectangle 82"/>
                <p:cNvSpPr>
                  <a:spLocks noChangeArrowheads="1"/>
                </p:cNvSpPr>
                <p:nvPr/>
              </p:nvSpPr>
              <p:spPr bwMode="auto">
                <a:xfrm>
                  <a:off x="0" y="2457"/>
                  <a:ext cx="1029" cy="632"/>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55" name="Group 81"/>
                <p:cNvGrpSpPr>
                  <a:grpSpLocks/>
                </p:cNvGrpSpPr>
                <p:nvPr/>
              </p:nvGrpSpPr>
              <p:grpSpPr bwMode="auto">
                <a:xfrm>
                  <a:off x="0" y="2456"/>
                  <a:ext cx="1029" cy="633"/>
                  <a:chOff x="0" y="2456"/>
                  <a:chExt cx="1029" cy="633"/>
                </a:xfrm>
              </p:grpSpPr>
              <p:sp>
                <p:nvSpPr>
                  <p:cNvPr id="189556" name="Rectangle 17"/>
                  <p:cNvSpPr>
                    <a:spLocks noChangeArrowheads="1"/>
                  </p:cNvSpPr>
                  <p:nvPr/>
                </p:nvSpPr>
                <p:spPr bwMode="auto">
                  <a:xfrm>
                    <a:off x="43" y="2457"/>
                    <a:ext cx="943" cy="632"/>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教员</a:t>
                    </a:r>
                    <a:r>
                      <a:rPr lang="en-US" altLang="zh-CN" b="1">
                        <a:latin typeface="SimSun" pitchFamily="2" charset="-122"/>
                      </a:rPr>
                      <a:t>/</a:t>
                    </a:r>
                    <a:r>
                      <a:rPr lang="zh-CN" altLang="en-US" b="1">
                        <a:latin typeface="SimSun" pitchFamily="2" charset="-122"/>
                      </a:rPr>
                      <a:t>地方</a:t>
                    </a:r>
                  </a:p>
                </p:txBody>
              </p:sp>
              <p:sp>
                <p:nvSpPr>
                  <p:cNvPr id="189557" name="Rectangle 80"/>
                  <p:cNvSpPr>
                    <a:spLocks noChangeArrowheads="1"/>
                  </p:cNvSpPr>
                  <p:nvPr/>
                </p:nvSpPr>
                <p:spPr bwMode="auto">
                  <a:xfrm>
                    <a:off x="0" y="2457"/>
                    <a:ext cx="1029"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60" name="Group 85"/>
              <p:cNvGrpSpPr>
                <a:grpSpLocks/>
              </p:cNvGrpSpPr>
              <p:nvPr/>
            </p:nvGrpSpPr>
            <p:grpSpPr bwMode="auto">
              <a:xfrm>
                <a:off x="1029" y="2456"/>
                <a:ext cx="1562" cy="633"/>
                <a:chOff x="1029" y="2456"/>
                <a:chExt cx="1562" cy="633"/>
              </a:xfrm>
            </p:grpSpPr>
            <p:sp>
              <p:nvSpPr>
                <p:cNvPr id="189552" name="Rectangle 18"/>
                <p:cNvSpPr>
                  <a:spLocks noChangeArrowheads="1"/>
                </p:cNvSpPr>
                <p:nvPr/>
              </p:nvSpPr>
              <p:spPr bwMode="auto">
                <a:xfrm>
                  <a:off x="1072" y="2457"/>
                  <a:ext cx="1475"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迦玛列在耶路撒冷</a:t>
                  </a:r>
                  <a:r>
                    <a:rPr lang="en-US" altLang="zh-CN" b="1">
                      <a:latin typeface="SimSun" pitchFamily="2" charset="-122"/>
                    </a:rPr>
                    <a:t> (22:3)</a:t>
                  </a:r>
                </a:p>
              </p:txBody>
            </p:sp>
            <p:sp>
              <p:nvSpPr>
                <p:cNvPr id="189553" name="Rectangle 84"/>
                <p:cNvSpPr>
                  <a:spLocks noChangeArrowheads="1"/>
                </p:cNvSpPr>
                <p:nvPr/>
              </p:nvSpPr>
              <p:spPr bwMode="auto">
                <a:xfrm>
                  <a:off x="1029" y="2457"/>
                  <a:ext cx="1561"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1" name="Group 87"/>
              <p:cNvGrpSpPr>
                <a:grpSpLocks/>
              </p:cNvGrpSpPr>
              <p:nvPr/>
            </p:nvGrpSpPr>
            <p:grpSpPr bwMode="auto">
              <a:xfrm>
                <a:off x="2591" y="2456"/>
                <a:ext cx="1526" cy="633"/>
                <a:chOff x="2591" y="2456"/>
                <a:chExt cx="1526" cy="633"/>
              </a:xfrm>
            </p:grpSpPr>
            <p:sp>
              <p:nvSpPr>
                <p:cNvPr id="189550" name="Rectangle 19"/>
                <p:cNvSpPr>
                  <a:spLocks noChangeArrowheads="1"/>
                </p:cNvSpPr>
                <p:nvPr/>
              </p:nvSpPr>
              <p:spPr bwMode="auto">
                <a:xfrm>
                  <a:off x="2634" y="2457"/>
                  <a:ext cx="1440"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上帝在阿拉伯和大马士革</a:t>
                  </a:r>
                  <a:r>
                    <a:rPr lang="en-US" altLang="zh-CN" b="1">
                      <a:latin typeface="SimSun" pitchFamily="2" charset="-122"/>
                    </a:rPr>
                    <a:t> </a:t>
                  </a:r>
                </a:p>
                <a:p>
                  <a:pPr algn="ctr"/>
                  <a:r>
                    <a:rPr lang="en-US" altLang="zh-CN" b="1">
                      <a:latin typeface="SimSun" pitchFamily="2" charset="-122"/>
                    </a:rPr>
                    <a:t>(</a:t>
                  </a:r>
                  <a:r>
                    <a:rPr lang="zh-CN" altLang="en-US" b="1">
                      <a:latin typeface="SimSun" pitchFamily="2" charset="-122"/>
                    </a:rPr>
                    <a:t>加拉太书</a:t>
                  </a:r>
                  <a:r>
                    <a:rPr lang="en-US" altLang="zh-CN" b="1">
                      <a:latin typeface="SimSun" pitchFamily="2" charset="-122"/>
                    </a:rPr>
                    <a:t> 1:17)</a:t>
                  </a:r>
                </a:p>
              </p:txBody>
            </p:sp>
            <p:sp>
              <p:nvSpPr>
                <p:cNvPr id="189551" name="Rectangle 86"/>
                <p:cNvSpPr>
                  <a:spLocks noChangeArrowheads="1"/>
                </p:cNvSpPr>
                <p:nvPr/>
              </p:nvSpPr>
              <p:spPr bwMode="auto">
                <a:xfrm>
                  <a:off x="2591" y="2457"/>
                  <a:ext cx="1526"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2" name="Group 91"/>
              <p:cNvGrpSpPr>
                <a:grpSpLocks/>
              </p:cNvGrpSpPr>
              <p:nvPr/>
            </p:nvGrpSpPr>
            <p:grpSpPr bwMode="auto">
              <a:xfrm>
                <a:off x="0" y="3089"/>
                <a:ext cx="1029" cy="518"/>
                <a:chOff x="0" y="3089"/>
                <a:chExt cx="1029" cy="518"/>
              </a:xfrm>
            </p:grpSpPr>
            <p:sp>
              <p:nvSpPr>
                <p:cNvPr id="189546" name="Rectangle 90"/>
                <p:cNvSpPr>
                  <a:spLocks noChangeArrowheads="1"/>
                </p:cNvSpPr>
                <p:nvPr/>
              </p:nvSpPr>
              <p:spPr bwMode="auto">
                <a:xfrm>
                  <a:off x="0" y="3089"/>
                  <a:ext cx="1029" cy="517"/>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47" name="Group 89"/>
                <p:cNvGrpSpPr>
                  <a:grpSpLocks/>
                </p:cNvGrpSpPr>
                <p:nvPr/>
              </p:nvGrpSpPr>
              <p:grpSpPr bwMode="auto">
                <a:xfrm>
                  <a:off x="0" y="3089"/>
                  <a:ext cx="1029" cy="518"/>
                  <a:chOff x="0" y="3089"/>
                  <a:chExt cx="1029" cy="518"/>
                </a:xfrm>
              </p:grpSpPr>
              <p:sp>
                <p:nvSpPr>
                  <p:cNvPr id="189548" name="Rectangle 20"/>
                  <p:cNvSpPr>
                    <a:spLocks noChangeArrowheads="1"/>
                  </p:cNvSpPr>
                  <p:nvPr/>
                </p:nvSpPr>
                <p:spPr bwMode="auto">
                  <a:xfrm>
                    <a:off x="43" y="3089"/>
                    <a:ext cx="943" cy="517"/>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教育样式</a:t>
                    </a:r>
                    <a:endParaRPr lang="en-US" altLang="zh-CN" b="1">
                      <a:latin typeface="SimSun" pitchFamily="2" charset="-122"/>
                    </a:endParaRPr>
                  </a:p>
                </p:txBody>
              </p:sp>
              <p:sp>
                <p:nvSpPr>
                  <p:cNvPr id="189549" name="Rectangle 88"/>
                  <p:cNvSpPr>
                    <a:spLocks noChangeArrowheads="1"/>
                  </p:cNvSpPr>
                  <p:nvPr/>
                </p:nvSpPr>
                <p:spPr bwMode="auto">
                  <a:xfrm>
                    <a:off x="0" y="3089"/>
                    <a:ext cx="1029"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63" name="Group 93"/>
              <p:cNvGrpSpPr>
                <a:grpSpLocks/>
              </p:cNvGrpSpPr>
              <p:nvPr/>
            </p:nvGrpSpPr>
            <p:grpSpPr bwMode="auto">
              <a:xfrm>
                <a:off x="1029" y="3089"/>
                <a:ext cx="1562" cy="518"/>
                <a:chOff x="1029" y="3089"/>
                <a:chExt cx="1562" cy="518"/>
              </a:xfrm>
            </p:grpSpPr>
            <p:sp>
              <p:nvSpPr>
                <p:cNvPr id="189544" name="Rectangle 21"/>
                <p:cNvSpPr>
                  <a:spLocks noChangeArrowheads="1"/>
                </p:cNvSpPr>
                <p:nvPr/>
              </p:nvSpPr>
              <p:spPr bwMode="auto">
                <a:xfrm>
                  <a:off x="1072" y="3089"/>
                  <a:ext cx="1475"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正式的</a:t>
                  </a:r>
                  <a:endParaRPr lang="en-US" altLang="zh-CN" b="1">
                    <a:latin typeface="SimSun" pitchFamily="2" charset="-122"/>
                  </a:endParaRPr>
                </a:p>
              </p:txBody>
            </p:sp>
            <p:sp>
              <p:nvSpPr>
                <p:cNvPr id="189545" name="Rectangle 92"/>
                <p:cNvSpPr>
                  <a:spLocks noChangeArrowheads="1"/>
                </p:cNvSpPr>
                <p:nvPr/>
              </p:nvSpPr>
              <p:spPr bwMode="auto">
                <a:xfrm>
                  <a:off x="1029" y="3089"/>
                  <a:ext cx="1561"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4" name="Group 95"/>
              <p:cNvGrpSpPr>
                <a:grpSpLocks/>
              </p:cNvGrpSpPr>
              <p:nvPr/>
            </p:nvGrpSpPr>
            <p:grpSpPr bwMode="auto">
              <a:xfrm>
                <a:off x="2591" y="3089"/>
                <a:ext cx="1526" cy="518"/>
                <a:chOff x="2591" y="3089"/>
                <a:chExt cx="1526" cy="518"/>
              </a:xfrm>
            </p:grpSpPr>
            <p:sp>
              <p:nvSpPr>
                <p:cNvPr id="189542" name="Rectangle 22"/>
                <p:cNvSpPr>
                  <a:spLocks noChangeArrowheads="1"/>
                </p:cNvSpPr>
                <p:nvPr/>
              </p:nvSpPr>
              <p:spPr bwMode="auto">
                <a:xfrm>
                  <a:off x="2634" y="3089"/>
                  <a:ext cx="1440"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非正式的</a:t>
                  </a:r>
                  <a:endParaRPr lang="en-US" altLang="zh-CN" b="1">
                    <a:latin typeface="SimSun" pitchFamily="2" charset="-122"/>
                  </a:endParaRPr>
                </a:p>
              </p:txBody>
            </p:sp>
            <p:sp>
              <p:nvSpPr>
                <p:cNvPr id="189543" name="Rectangle 94"/>
                <p:cNvSpPr>
                  <a:spLocks noChangeArrowheads="1"/>
                </p:cNvSpPr>
                <p:nvPr/>
              </p:nvSpPr>
              <p:spPr bwMode="auto">
                <a:xfrm>
                  <a:off x="2591" y="3089"/>
                  <a:ext cx="1526"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5" name="Group 99"/>
              <p:cNvGrpSpPr>
                <a:grpSpLocks/>
              </p:cNvGrpSpPr>
              <p:nvPr/>
            </p:nvGrpSpPr>
            <p:grpSpPr bwMode="auto">
              <a:xfrm>
                <a:off x="0" y="3607"/>
                <a:ext cx="1029" cy="518"/>
                <a:chOff x="0" y="3607"/>
                <a:chExt cx="1029" cy="518"/>
              </a:xfrm>
            </p:grpSpPr>
            <p:sp>
              <p:nvSpPr>
                <p:cNvPr id="189538" name="Rectangle 98"/>
                <p:cNvSpPr>
                  <a:spLocks noChangeArrowheads="1"/>
                </p:cNvSpPr>
                <p:nvPr/>
              </p:nvSpPr>
              <p:spPr bwMode="auto">
                <a:xfrm>
                  <a:off x="0" y="3606"/>
                  <a:ext cx="1029" cy="519"/>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39" name="Group 97"/>
                <p:cNvGrpSpPr>
                  <a:grpSpLocks/>
                </p:cNvGrpSpPr>
                <p:nvPr/>
              </p:nvGrpSpPr>
              <p:grpSpPr bwMode="auto">
                <a:xfrm>
                  <a:off x="0" y="3607"/>
                  <a:ext cx="1029" cy="518"/>
                  <a:chOff x="0" y="3607"/>
                  <a:chExt cx="1029" cy="518"/>
                </a:xfrm>
              </p:grpSpPr>
              <p:sp>
                <p:nvSpPr>
                  <p:cNvPr id="189540" name="Rectangle 23"/>
                  <p:cNvSpPr>
                    <a:spLocks noChangeArrowheads="1"/>
                  </p:cNvSpPr>
                  <p:nvPr/>
                </p:nvSpPr>
                <p:spPr bwMode="auto">
                  <a:xfrm>
                    <a:off x="43" y="3606"/>
                    <a:ext cx="943" cy="519"/>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热情</a:t>
                    </a:r>
                    <a:endParaRPr lang="en-US" altLang="zh-CN" b="1">
                      <a:latin typeface="SimSun" pitchFamily="2" charset="-122"/>
                    </a:endParaRPr>
                  </a:p>
                </p:txBody>
              </p:sp>
              <p:sp>
                <p:nvSpPr>
                  <p:cNvPr id="189541" name="Rectangle 96"/>
                  <p:cNvSpPr>
                    <a:spLocks noChangeArrowheads="1"/>
                  </p:cNvSpPr>
                  <p:nvPr/>
                </p:nvSpPr>
                <p:spPr bwMode="auto">
                  <a:xfrm>
                    <a:off x="0" y="3606"/>
                    <a:ext cx="1029"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66" name="Group 101"/>
              <p:cNvGrpSpPr>
                <a:grpSpLocks/>
              </p:cNvGrpSpPr>
              <p:nvPr/>
            </p:nvGrpSpPr>
            <p:grpSpPr bwMode="auto">
              <a:xfrm>
                <a:off x="1029" y="3607"/>
                <a:ext cx="1562" cy="518"/>
                <a:chOff x="1029" y="3607"/>
                <a:chExt cx="1562" cy="518"/>
              </a:xfrm>
            </p:grpSpPr>
            <p:sp>
              <p:nvSpPr>
                <p:cNvPr id="189536" name="Rectangle 24"/>
                <p:cNvSpPr>
                  <a:spLocks noChangeArrowheads="1"/>
                </p:cNvSpPr>
                <p:nvPr/>
              </p:nvSpPr>
              <p:spPr bwMode="auto">
                <a:xfrm>
                  <a:off x="1072" y="3606"/>
                  <a:ext cx="1475"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热衷于法律</a:t>
                  </a:r>
                  <a:r>
                    <a:rPr lang="en-US" altLang="zh-CN" b="1">
                      <a:latin typeface="SimSun" pitchFamily="2" charset="-122"/>
                    </a:rPr>
                    <a:t>(</a:t>
                  </a:r>
                  <a:r>
                    <a:rPr lang="zh-CN" altLang="en-US" b="1">
                      <a:latin typeface="SimSun" pitchFamily="2" charset="-122"/>
                    </a:rPr>
                    <a:t>腓立比书 </a:t>
                  </a:r>
                  <a:r>
                    <a:rPr lang="en-US" altLang="zh-CN" b="1">
                      <a:latin typeface="SimSun" pitchFamily="2" charset="-122"/>
                    </a:rPr>
                    <a:t>3:5-6)</a:t>
                  </a:r>
                </a:p>
              </p:txBody>
            </p:sp>
            <p:sp>
              <p:nvSpPr>
                <p:cNvPr id="189537" name="Rectangle 100"/>
                <p:cNvSpPr>
                  <a:spLocks noChangeArrowheads="1"/>
                </p:cNvSpPr>
                <p:nvPr/>
              </p:nvSpPr>
              <p:spPr bwMode="auto">
                <a:xfrm>
                  <a:off x="1029" y="3606"/>
                  <a:ext cx="1561"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7" name="Group 103"/>
              <p:cNvGrpSpPr>
                <a:grpSpLocks/>
              </p:cNvGrpSpPr>
              <p:nvPr/>
            </p:nvGrpSpPr>
            <p:grpSpPr bwMode="auto">
              <a:xfrm>
                <a:off x="2591" y="3607"/>
                <a:ext cx="1526" cy="518"/>
                <a:chOff x="2591" y="3607"/>
                <a:chExt cx="1526" cy="518"/>
              </a:xfrm>
            </p:grpSpPr>
            <p:sp>
              <p:nvSpPr>
                <p:cNvPr id="189534" name="Rectangle 25"/>
                <p:cNvSpPr>
                  <a:spLocks noChangeArrowheads="1"/>
                </p:cNvSpPr>
                <p:nvPr/>
              </p:nvSpPr>
              <p:spPr bwMode="auto">
                <a:xfrm>
                  <a:off x="2634" y="3606"/>
                  <a:ext cx="1440"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热衷于恩典</a:t>
                  </a:r>
                  <a:r>
                    <a:rPr lang="en-US" altLang="zh-CN" b="1">
                      <a:latin typeface="SimSun" pitchFamily="2" charset="-122"/>
                    </a:rPr>
                    <a:t> </a:t>
                  </a:r>
                </a:p>
              </p:txBody>
            </p:sp>
            <p:sp>
              <p:nvSpPr>
                <p:cNvPr id="189535" name="Rectangle 102"/>
                <p:cNvSpPr>
                  <a:spLocks noChangeArrowheads="1"/>
                </p:cNvSpPr>
                <p:nvPr/>
              </p:nvSpPr>
              <p:spPr bwMode="auto">
                <a:xfrm>
                  <a:off x="2591" y="3606"/>
                  <a:ext cx="1526"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8" name="Group 107"/>
              <p:cNvGrpSpPr>
                <a:grpSpLocks/>
              </p:cNvGrpSpPr>
              <p:nvPr/>
            </p:nvGrpSpPr>
            <p:grpSpPr bwMode="auto">
              <a:xfrm>
                <a:off x="0" y="4125"/>
                <a:ext cx="1029" cy="518"/>
                <a:chOff x="0" y="4125"/>
                <a:chExt cx="1029" cy="518"/>
              </a:xfrm>
            </p:grpSpPr>
            <p:sp>
              <p:nvSpPr>
                <p:cNvPr id="189530" name="Rectangle 106"/>
                <p:cNvSpPr>
                  <a:spLocks noChangeArrowheads="1"/>
                </p:cNvSpPr>
                <p:nvPr/>
              </p:nvSpPr>
              <p:spPr bwMode="auto">
                <a:xfrm>
                  <a:off x="0" y="4126"/>
                  <a:ext cx="1029" cy="517"/>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31" name="Group 105"/>
                <p:cNvGrpSpPr>
                  <a:grpSpLocks/>
                </p:cNvGrpSpPr>
                <p:nvPr/>
              </p:nvGrpSpPr>
              <p:grpSpPr bwMode="auto">
                <a:xfrm>
                  <a:off x="0" y="4125"/>
                  <a:ext cx="1029" cy="518"/>
                  <a:chOff x="0" y="4125"/>
                  <a:chExt cx="1029" cy="518"/>
                </a:xfrm>
              </p:grpSpPr>
              <p:sp>
                <p:nvSpPr>
                  <p:cNvPr id="189532" name="Rectangle 26"/>
                  <p:cNvSpPr>
                    <a:spLocks noChangeArrowheads="1"/>
                  </p:cNvSpPr>
                  <p:nvPr/>
                </p:nvSpPr>
                <p:spPr bwMode="auto">
                  <a:xfrm>
                    <a:off x="43" y="4126"/>
                    <a:ext cx="943" cy="517"/>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维护</a:t>
                    </a:r>
                  </a:p>
                </p:txBody>
              </p:sp>
              <p:sp>
                <p:nvSpPr>
                  <p:cNvPr id="189533" name="Rectangle 104"/>
                  <p:cNvSpPr>
                    <a:spLocks noChangeArrowheads="1"/>
                  </p:cNvSpPr>
                  <p:nvPr/>
                </p:nvSpPr>
                <p:spPr bwMode="auto">
                  <a:xfrm>
                    <a:off x="0" y="4126"/>
                    <a:ext cx="1029"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69" name="Group 109"/>
              <p:cNvGrpSpPr>
                <a:grpSpLocks/>
              </p:cNvGrpSpPr>
              <p:nvPr/>
            </p:nvGrpSpPr>
            <p:grpSpPr bwMode="auto">
              <a:xfrm>
                <a:off x="1029" y="4125"/>
                <a:ext cx="1562" cy="518"/>
                <a:chOff x="1029" y="4125"/>
                <a:chExt cx="1562" cy="518"/>
              </a:xfrm>
            </p:grpSpPr>
            <p:sp>
              <p:nvSpPr>
                <p:cNvPr id="189528" name="Rectangle 27"/>
                <p:cNvSpPr>
                  <a:spLocks noChangeArrowheads="1"/>
                </p:cNvSpPr>
                <p:nvPr/>
              </p:nvSpPr>
              <p:spPr bwMode="auto">
                <a:xfrm>
                  <a:off x="1072" y="4126"/>
                  <a:ext cx="1475"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2000" b="1">
                      <a:latin typeface="SimSun" pitchFamily="2" charset="-122"/>
                    </a:rPr>
                    <a:t>犹太教</a:t>
                  </a:r>
                  <a:endParaRPr lang="en-US" altLang="zh-CN" sz="2000" b="1">
                    <a:latin typeface="SimSun" pitchFamily="2" charset="-122"/>
                  </a:endParaRPr>
                </a:p>
              </p:txBody>
            </p:sp>
            <p:sp>
              <p:nvSpPr>
                <p:cNvPr id="189529" name="Rectangle 108"/>
                <p:cNvSpPr>
                  <a:spLocks noChangeArrowheads="1"/>
                </p:cNvSpPr>
                <p:nvPr/>
              </p:nvSpPr>
              <p:spPr bwMode="auto">
                <a:xfrm>
                  <a:off x="1029" y="4126"/>
                  <a:ext cx="1561"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0" name="Group 111"/>
              <p:cNvGrpSpPr>
                <a:grpSpLocks/>
              </p:cNvGrpSpPr>
              <p:nvPr/>
            </p:nvGrpSpPr>
            <p:grpSpPr bwMode="auto">
              <a:xfrm>
                <a:off x="2591" y="4125"/>
                <a:ext cx="1526" cy="518"/>
                <a:chOff x="2591" y="4125"/>
                <a:chExt cx="1526" cy="518"/>
              </a:xfrm>
            </p:grpSpPr>
            <p:sp>
              <p:nvSpPr>
                <p:cNvPr id="189526" name="Rectangle 28"/>
                <p:cNvSpPr>
                  <a:spLocks noChangeArrowheads="1"/>
                </p:cNvSpPr>
                <p:nvPr/>
              </p:nvSpPr>
              <p:spPr bwMode="auto">
                <a:xfrm>
                  <a:off x="2634" y="4126"/>
                  <a:ext cx="1440"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基督教</a:t>
                  </a:r>
                </a:p>
              </p:txBody>
            </p:sp>
            <p:sp>
              <p:nvSpPr>
                <p:cNvPr id="189527" name="Rectangle 110"/>
                <p:cNvSpPr>
                  <a:spLocks noChangeArrowheads="1"/>
                </p:cNvSpPr>
                <p:nvPr/>
              </p:nvSpPr>
              <p:spPr bwMode="auto">
                <a:xfrm>
                  <a:off x="2591" y="4126"/>
                  <a:ext cx="1526"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1" name="Group 115"/>
              <p:cNvGrpSpPr>
                <a:grpSpLocks/>
              </p:cNvGrpSpPr>
              <p:nvPr/>
            </p:nvGrpSpPr>
            <p:grpSpPr bwMode="auto">
              <a:xfrm>
                <a:off x="0" y="4643"/>
                <a:ext cx="1029" cy="518"/>
                <a:chOff x="0" y="4643"/>
                <a:chExt cx="1029" cy="518"/>
              </a:xfrm>
            </p:grpSpPr>
            <p:sp>
              <p:nvSpPr>
                <p:cNvPr id="189522" name="Rectangle 114"/>
                <p:cNvSpPr>
                  <a:spLocks noChangeArrowheads="1"/>
                </p:cNvSpPr>
                <p:nvPr/>
              </p:nvSpPr>
              <p:spPr bwMode="auto">
                <a:xfrm>
                  <a:off x="0" y="4643"/>
                  <a:ext cx="1029" cy="517"/>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23" name="Group 113"/>
                <p:cNvGrpSpPr>
                  <a:grpSpLocks/>
                </p:cNvGrpSpPr>
                <p:nvPr/>
              </p:nvGrpSpPr>
              <p:grpSpPr bwMode="auto">
                <a:xfrm>
                  <a:off x="0" y="4643"/>
                  <a:ext cx="1029" cy="518"/>
                  <a:chOff x="0" y="4643"/>
                  <a:chExt cx="1029" cy="518"/>
                </a:xfrm>
              </p:grpSpPr>
              <p:sp>
                <p:nvSpPr>
                  <p:cNvPr id="189524" name="Rectangle 29"/>
                  <p:cNvSpPr>
                    <a:spLocks noChangeArrowheads="1"/>
                  </p:cNvSpPr>
                  <p:nvPr/>
                </p:nvSpPr>
                <p:spPr bwMode="auto">
                  <a:xfrm>
                    <a:off x="43" y="4643"/>
                    <a:ext cx="943" cy="517"/>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教导的听众</a:t>
                    </a:r>
                    <a:endParaRPr lang="en-US" altLang="zh-CN" b="1">
                      <a:latin typeface="SimSun" pitchFamily="2" charset="-122"/>
                    </a:endParaRPr>
                  </a:p>
                </p:txBody>
              </p:sp>
              <p:sp>
                <p:nvSpPr>
                  <p:cNvPr id="189525" name="Rectangle 112"/>
                  <p:cNvSpPr>
                    <a:spLocks noChangeArrowheads="1"/>
                  </p:cNvSpPr>
                  <p:nvPr/>
                </p:nvSpPr>
                <p:spPr bwMode="auto">
                  <a:xfrm>
                    <a:off x="0" y="4643"/>
                    <a:ext cx="1029"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72" name="Group 117"/>
              <p:cNvGrpSpPr>
                <a:grpSpLocks/>
              </p:cNvGrpSpPr>
              <p:nvPr/>
            </p:nvGrpSpPr>
            <p:grpSpPr bwMode="auto">
              <a:xfrm>
                <a:off x="1029" y="4643"/>
                <a:ext cx="1562" cy="518"/>
                <a:chOff x="1029" y="4643"/>
                <a:chExt cx="1562" cy="518"/>
              </a:xfrm>
            </p:grpSpPr>
            <p:sp>
              <p:nvSpPr>
                <p:cNvPr id="189520" name="Rectangle 30"/>
                <p:cNvSpPr>
                  <a:spLocks noChangeArrowheads="1"/>
                </p:cNvSpPr>
                <p:nvPr/>
              </p:nvSpPr>
              <p:spPr bwMode="auto">
                <a:xfrm>
                  <a:off x="1072" y="4643"/>
                  <a:ext cx="1475"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只有犹太人</a:t>
                  </a:r>
                </a:p>
              </p:txBody>
            </p:sp>
            <p:sp>
              <p:nvSpPr>
                <p:cNvPr id="189521" name="Rectangle 116"/>
                <p:cNvSpPr>
                  <a:spLocks noChangeArrowheads="1"/>
                </p:cNvSpPr>
                <p:nvPr/>
              </p:nvSpPr>
              <p:spPr bwMode="auto">
                <a:xfrm>
                  <a:off x="1029" y="4643"/>
                  <a:ext cx="1561"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3" name="Group 119"/>
              <p:cNvGrpSpPr>
                <a:grpSpLocks/>
              </p:cNvGrpSpPr>
              <p:nvPr/>
            </p:nvGrpSpPr>
            <p:grpSpPr bwMode="auto">
              <a:xfrm>
                <a:off x="2591" y="4643"/>
                <a:ext cx="1526" cy="518"/>
                <a:chOff x="2591" y="4643"/>
                <a:chExt cx="1526" cy="518"/>
              </a:xfrm>
            </p:grpSpPr>
            <p:sp>
              <p:nvSpPr>
                <p:cNvPr id="189518" name="Rectangle 31"/>
                <p:cNvSpPr>
                  <a:spLocks noChangeArrowheads="1"/>
                </p:cNvSpPr>
                <p:nvPr/>
              </p:nvSpPr>
              <p:spPr bwMode="auto">
                <a:xfrm>
                  <a:off x="2634" y="4643"/>
                  <a:ext cx="1440"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多数是外邦人</a:t>
                  </a:r>
                </a:p>
              </p:txBody>
            </p:sp>
            <p:sp>
              <p:nvSpPr>
                <p:cNvPr id="189519" name="Rectangle 118"/>
                <p:cNvSpPr>
                  <a:spLocks noChangeArrowheads="1"/>
                </p:cNvSpPr>
                <p:nvPr/>
              </p:nvSpPr>
              <p:spPr bwMode="auto">
                <a:xfrm>
                  <a:off x="2591" y="4643"/>
                  <a:ext cx="1526"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4" name="Group 123"/>
              <p:cNvGrpSpPr>
                <a:grpSpLocks/>
              </p:cNvGrpSpPr>
              <p:nvPr/>
            </p:nvGrpSpPr>
            <p:grpSpPr bwMode="auto">
              <a:xfrm>
                <a:off x="0" y="5161"/>
                <a:ext cx="1029" cy="518"/>
                <a:chOff x="0" y="5161"/>
                <a:chExt cx="1029" cy="518"/>
              </a:xfrm>
            </p:grpSpPr>
            <p:sp>
              <p:nvSpPr>
                <p:cNvPr id="189514" name="Rectangle 122"/>
                <p:cNvSpPr>
                  <a:spLocks noChangeArrowheads="1"/>
                </p:cNvSpPr>
                <p:nvPr/>
              </p:nvSpPr>
              <p:spPr bwMode="auto">
                <a:xfrm>
                  <a:off x="0" y="5160"/>
                  <a:ext cx="1029" cy="519"/>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15" name="Group 121"/>
                <p:cNvGrpSpPr>
                  <a:grpSpLocks/>
                </p:cNvGrpSpPr>
                <p:nvPr/>
              </p:nvGrpSpPr>
              <p:grpSpPr bwMode="auto">
                <a:xfrm>
                  <a:off x="0" y="5161"/>
                  <a:ext cx="1029" cy="518"/>
                  <a:chOff x="0" y="5161"/>
                  <a:chExt cx="1029" cy="518"/>
                </a:xfrm>
              </p:grpSpPr>
              <p:sp>
                <p:nvSpPr>
                  <p:cNvPr id="189516" name="Rectangle 32"/>
                  <p:cNvSpPr>
                    <a:spLocks noChangeArrowheads="1"/>
                  </p:cNvSpPr>
                  <p:nvPr/>
                </p:nvSpPr>
                <p:spPr bwMode="auto">
                  <a:xfrm>
                    <a:off x="43" y="5160"/>
                    <a:ext cx="943" cy="519"/>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行为举止</a:t>
                    </a:r>
                  </a:p>
                </p:txBody>
              </p:sp>
              <p:sp>
                <p:nvSpPr>
                  <p:cNvPr id="189517" name="Rectangle 120"/>
                  <p:cNvSpPr>
                    <a:spLocks noChangeArrowheads="1"/>
                  </p:cNvSpPr>
                  <p:nvPr/>
                </p:nvSpPr>
                <p:spPr bwMode="auto">
                  <a:xfrm>
                    <a:off x="0" y="5160"/>
                    <a:ext cx="1029"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75" name="Group 125"/>
              <p:cNvGrpSpPr>
                <a:grpSpLocks/>
              </p:cNvGrpSpPr>
              <p:nvPr/>
            </p:nvGrpSpPr>
            <p:grpSpPr bwMode="auto">
              <a:xfrm>
                <a:off x="1029" y="5161"/>
                <a:ext cx="1562" cy="518"/>
                <a:chOff x="1029" y="5161"/>
                <a:chExt cx="1562" cy="518"/>
              </a:xfrm>
            </p:grpSpPr>
            <p:sp>
              <p:nvSpPr>
                <p:cNvPr id="189512" name="Rectangle 33"/>
                <p:cNvSpPr>
                  <a:spLocks noChangeArrowheads="1"/>
                </p:cNvSpPr>
                <p:nvPr/>
              </p:nvSpPr>
              <p:spPr bwMode="auto">
                <a:xfrm>
                  <a:off x="1072" y="5160"/>
                  <a:ext cx="1475"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杀害基督徒 </a:t>
                  </a:r>
                  <a:r>
                    <a:rPr lang="en-US" altLang="zh-CN" b="1">
                      <a:latin typeface="SimSun" pitchFamily="2" charset="-122"/>
                    </a:rPr>
                    <a:t>(22:4)</a:t>
                  </a:r>
                </a:p>
              </p:txBody>
            </p:sp>
            <p:sp>
              <p:nvSpPr>
                <p:cNvPr id="189513" name="Rectangle 124"/>
                <p:cNvSpPr>
                  <a:spLocks noChangeArrowheads="1"/>
                </p:cNvSpPr>
                <p:nvPr/>
              </p:nvSpPr>
              <p:spPr bwMode="auto">
                <a:xfrm>
                  <a:off x="1029" y="5160"/>
                  <a:ext cx="1561"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6" name="Group 127"/>
              <p:cNvGrpSpPr>
                <a:grpSpLocks/>
              </p:cNvGrpSpPr>
              <p:nvPr/>
            </p:nvGrpSpPr>
            <p:grpSpPr bwMode="auto">
              <a:xfrm>
                <a:off x="2591" y="5161"/>
                <a:ext cx="1526" cy="518"/>
                <a:chOff x="2591" y="5161"/>
                <a:chExt cx="1526" cy="518"/>
              </a:xfrm>
            </p:grpSpPr>
            <p:sp>
              <p:nvSpPr>
                <p:cNvPr id="189510" name="Rectangle 34"/>
                <p:cNvSpPr>
                  <a:spLocks noChangeArrowheads="1"/>
                </p:cNvSpPr>
                <p:nvPr/>
              </p:nvSpPr>
              <p:spPr bwMode="auto">
                <a:xfrm>
                  <a:off x="2634" y="5160"/>
                  <a:ext cx="1440"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祝福众人 </a:t>
                  </a:r>
                  <a:r>
                    <a:rPr lang="en-US" altLang="zh-CN" b="1">
                      <a:latin typeface="SimSun" pitchFamily="2" charset="-122"/>
                    </a:rPr>
                    <a:t>(23:1)</a:t>
                  </a:r>
                </a:p>
              </p:txBody>
            </p:sp>
            <p:sp>
              <p:nvSpPr>
                <p:cNvPr id="189511" name="Rectangle 126"/>
                <p:cNvSpPr>
                  <a:spLocks noChangeArrowheads="1"/>
                </p:cNvSpPr>
                <p:nvPr/>
              </p:nvSpPr>
              <p:spPr bwMode="auto">
                <a:xfrm>
                  <a:off x="2591" y="5160"/>
                  <a:ext cx="1526"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7" name="Group 131"/>
              <p:cNvGrpSpPr>
                <a:grpSpLocks/>
              </p:cNvGrpSpPr>
              <p:nvPr/>
            </p:nvGrpSpPr>
            <p:grpSpPr bwMode="auto">
              <a:xfrm>
                <a:off x="0" y="5679"/>
                <a:ext cx="1029" cy="748"/>
                <a:chOff x="0" y="5679"/>
                <a:chExt cx="1029" cy="748"/>
              </a:xfrm>
            </p:grpSpPr>
            <p:sp>
              <p:nvSpPr>
                <p:cNvPr id="189506" name="Rectangle 130"/>
                <p:cNvSpPr>
                  <a:spLocks noChangeArrowheads="1"/>
                </p:cNvSpPr>
                <p:nvPr/>
              </p:nvSpPr>
              <p:spPr bwMode="auto">
                <a:xfrm>
                  <a:off x="0" y="5679"/>
                  <a:ext cx="1029" cy="747"/>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07" name="Group 129"/>
                <p:cNvGrpSpPr>
                  <a:grpSpLocks/>
                </p:cNvGrpSpPr>
                <p:nvPr/>
              </p:nvGrpSpPr>
              <p:grpSpPr bwMode="auto">
                <a:xfrm>
                  <a:off x="0" y="5679"/>
                  <a:ext cx="1029" cy="748"/>
                  <a:chOff x="0" y="5679"/>
                  <a:chExt cx="1029" cy="748"/>
                </a:xfrm>
              </p:grpSpPr>
              <p:sp>
                <p:nvSpPr>
                  <p:cNvPr id="189508" name="Rectangle 35"/>
                  <p:cNvSpPr>
                    <a:spLocks noChangeArrowheads="1"/>
                  </p:cNvSpPr>
                  <p:nvPr/>
                </p:nvSpPr>
                <p:spPr bwMode="auto">
                  <a:xfrm>
                    <a:off x="43" y="5679"/>
                    <a:ext cx="943" cy="747"/>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对手</a:t>
                    </a:r>
                  </a:p>
                </p:txBody>
              </p:sp>
              <p:sp>
                <p:nvSpPr>
                  <p:cNvPr id="189509" name="Rectangle 128"/>
                  <p:cNvSpPr>
                    <a:spLocks noChangeArrowheads="1"/>
                  </p:cNvSpPr>
                  <p:nvPr/>
                </p:nvSpPr>
                <p:spPr bwMode="auto">
                  <a:xfrm>
                    <a:off x="0" y="5679"/>
                    <a:ext cx="1029" cy="74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78" name="Group 133"/>
              <p:cNvGrpSpPr>
                <a:grpSpLocks/>
              </p:cNvGrpSpPr>
              <p:nvPr/>
            </p:nvGrpSpPr>
            <p:grpSpPr bwMode="auto">
              <a:xfrm>
                <a:off x="1029" y="5679"/>
                <a:ext cx="1562" cy="748"/>
                <a:chOff x="1029" y="5679"/>
                <a:chExt cx="1562" cy="748"/>
              </a:xfrm>
            </p:grpSpPr>
            <p:sp>
              <p:nvSpPr>
                <p:cNvPr id="189504" name="Rectangle 36"/>
                <p:cNvSpPr>
                  <a:spLocks noChangeArrowheads="1"/>
                </p:cNvSpPr>
                <p:nvPr/>
              </p:nvSpPr>
              <p:spPr bwMode="auto">
                <a:xfrm>
                  <a:off x="1072" y="5679"/>
                  <a:ext cx="1475" cy="74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与被称为“异端”的基督教对抗</a:t>
                  </a:r>
                  <a:endParaRPr lang="en-US" altLang="zh-CN" b="1">
                    <a:latin typeface="SimSun" pitchFamily="2" charset="-122"/>
                  </a:endParaRPr>
                </a:p>
              </p:txBody>
            </p:sp>
            <p:sp>
              <p:nvSpPr>
                <p:cNvPr id="189505" name="Rectangle 132"/>
                <p:cNvSpPr>
                  <a:spLocks noChangeArrowheads="1"/>
                </p:cNvSpPr>
                <p:nvPr/>
              </p:nvSpPr>
              <p:spPr bwMode="auto">
                <a:xfrm>
                  <a:off x="1029" y="5679"/>
                  <a:ext cx="1561" cy="74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9" name="Group 135"/>
              <p:cNvGrpSpPr>
                <a:grpSpLocks/>
              </p:cNvGrpSpPr>
              <p:nvPr/>
            </p:nvGrpSpPr>
            <p:grpSpPr bwMode="auto">
              <a:xfrm>
                <a:off x="2591" y="5679"/>
                <a:ext cx="1526" cy="748"/>
                <a:chOff x="2591" y="5679"/>
                <a:chExt cx="1526" cy="748"/>
              </a:xfrm>
            </p:grpSpPr>
            <p:sp>
              <p:nvSpPr>
                <p:cNvPr id="189502" name="Rectangle 37"/>
                <p:cNvSpPr>
                  <a:spLocks noChangeArrowheads="1"/>
                </p:cNvSpPr>
                <p:nvPr/>
              </p:nvSpPr>
              <p:spPr bwMode="auto">
                <a:xfrm>
                  <a:off x="2634" y="5679"/>
                  <a:ext cx="1440" cy="74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500" b="1">
                      <a:latin typeface="SimSun" pitchFamily="2" charset="-122"/>
                    </a:rPr>
                    <a:t>与犹太教的异端，神秘宗教，禁欲主义者，享乐主义者等对抗</a:t>
                  </a:r>
                  <a:endParaRPr lang="en-US" altLang="zh-CN" sz="1500" b="1">
                    <a:latin typeface="SimSun" pitchFamily="2" charset="-122"/>
                  </a:endParaRPr>
                </a:p>
              </p:txBody>
            </p:sp>
            <p:sp>
              <p:nvSpPr>
                <p:cNvPr id="189503" name="Rectangle 134"/>
                <p:cNvSpPr>
                  <a:spLocks noChangeArrowheads="1"/>
                </p:cNvSpPr>
                <p:nvPr/>
              </p:nvSpPr>
              <p:spPr bwMode="auto">
                <a:xfrm>
                  <a:off x="2591" y="5679"/>
                  <a:ext cx="1526" cy="74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80" name="Group 139"/>
              <p:cNvGrpSpPr>
                <a:grpSpLocks/>
              </p:cNvGrpSpPr>
              <p:nvPr/>
            </p:nvGrpSpPr>
            <p:grpSpPr bwMode="auto">
              <a:xfrm>
                <a:off x="0" y="6427"/>
                <a:ext cx="1029" cy="518"/>
                <a:chOff x="0" y="6427"/>
                <a:chExt cx="1029" cy="518"/>
              </a:xfrm>
            </p:grpSpPr>
            <p:sp>
              <p:nvSpPr>
                <p:cNvPr id="189498" name="Rectangle 138"/>
                <p:cNvSpPr>
                  <a:spLocks noChangeArrowheads="1"/>
                </p:cNvSpPr>
                <p:nvPr/>
              </p:nvSpPr>
              <p:spPr bwMode="auto">
                <a:xfrm>
                  <a:off x="0" y="6426"/>
                  <a:ext cx="1029" cy="519"/>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499" name="Group 137"/>
                <p:cNvGrpSpPr>
                  <a:grpSpLocks/>
                </p:cNvGrpSpPr>
                <p:nvPr/>
              </p:nvGrpSpPr>
              <p:grpSpPr bwMode="auto">
                <a:xfrm>
                  <a:off x="0" y="6427"/>
                  <a:ext cx="1029" cy="518"/>
                  <a:chOff x="0" y="6427"/>
                  <a:chExt cx="1029" cy="518"/>
                </a:xfrm>
              </p:grpSpPr>
              <p:sp>
                <p:nvSpPr>
                  <p:cNvPr id="189500" name="Rectangle 38"/>
                  <p:cNvSpPr>
                    <a:spLocks noChangeArrowheads="1"/>
                  </p:cNvSpPr>
                  <p:nvPr/>
                </p:nvSpPr>
                <p:spPr bwMode="auto">
                  <a:xfrm>
                    <a:off x="43" y="6426"/>
                    <a:ext cx="943" cy="519"/>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祷告</a:t>
                    </a:r>
                  </a:p>
                </p:txBody>
              </p:sp>
              <p:sp>
                <p:nvSpPr>
                  <p:cNvPr id="189501" name="Rectangle 136"/>
                  <p:cNvSpPr>
                    <a:spLocks noChangeArrowheads="1"/>
                  </p:cNvSpPr>
                  <p:nvPr/>
                </p:nvSpPr>
                <p:spPr bwMode="auto">
                  <a:xfrm>
                    <a:off x="0" y="6426"/>
                    <a:ext cx="1029"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81" name="Group 141"/>
              <p:cNvGrpSpPr>
                <a:grpSpLocks/>
              </p:cNvGrpSpPr>
              <p:nvPr/>
            </p:nvGrpSpPr>
            <p:grpSpPr bwMode="auto">
              <a:xfrm>
                <a:off x="1029" y="6427"/>
                <a:ext cx="1562" cy="518"/>
                <a:chOff x="1029" y="6427"/>
                <a:chExt cx="1562" cy="518"/>
              </a:xfrm>
            </p:grpSpPr>
            <p:sp>
              <p:nvSpPr>
                <p:cNvPr id="189496" name="Rectangle 39"/>
                <p:cNvSpPr>
                  <a:spLocks noChangeArrowheads="1"/>
                </p:cNvSpPr>
                <p:nvPr/>
              </p:nvSpPr>
              <p:spPr bwMode="auto">
                <a:xfrm>
                  <a:off x="1072" y="6426"/>
                  <a:ext cx="1475"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700" b="1">
                      <a:latin typeface="SimSun" pitchFamily="2" charset="-122"/>
                    </a:rPr>
                    <a:t>别人为他祷告 </a:t>
                  </a:r>
                  <a:r>
                    <a:rPr lang="en-US" altLang="zh-CN" sz="1700" b="1">
                      <a:latin typeface="SimSun" pitchFamily="2" charset="-122"/>
                    </a:rPr>
                    <a:t>(7:60-8:1)</a:t>
                  </a:r>
                </a:p>
              </p:txBody>
            </p:sp>
            <p:sp>
              <p:nvSpPr>
                <p:cNvPr id="189497" name="Rectangle 140"/>
                <p:cNvSpPr>
                  <a:spLocks noChangeArrowheads="1"/>
                </p:cNvSpPr>
                <p:nvPr/>
              </p:nvSpPr>
              <p:spPr bwMode="auto">
                <a:xfrm>
                  <a:off x="1029" y="6426"/>
                  <a:ext cx="1561"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82" name="Group 143"/>
              <p:cNvGrpSpPr>
                <a:grpSpLocks/>
              </p:cNvGrpSpPr>
              <p:nvPr/>
            </p:nvGrpSpPr>
            <p:grpSpPr bwMode="auto">
              <a:xfrm>
                <a:off x="2591" y="6427"/>
                <a:ext cx="1526" cy="518"/>
                <a:chOff x="2591" y="6427"/>
                <a:chExt cx="1526" cy="518"/>
              </a:xfrm>
            </p:grpSpPr>
            <p:sp>
              <p:nvSpPr>
                <p:cNvPr id="189494" name="Rectangle 40"/>
                <p:cNvSpPr>
                  <a:spLocks noChangeArrowheads="1"/>
                </p:cNvSpPr>
                <p:nvPr/>
              </p:nvSpPr>
              <p:spPr bwMode="auto">
                <a:xfrm>
                  <a:off x="2634" y="6426"/>
                  <a:ext cx="1440"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他为别人祷告</a:t>
                  </a:r>
                </a:p>
              </p:txBody>
            </p:sp>
            <p:sp>
              <p:nvSpPr>
                <p:cNvPr id="189495" name="Rectangle 142"/>
                <p:cNvSpPr>
                  <a:spLocks noChangeArrowheads="1"/>
                </p:cNvSpPr>
                <p:nvPr/>
              </p:nvSpPr>
              <p:spPr bwMode="auto">
                <a:xfrm>
                  <a:off x="2591" y="6426"/>
                  <a:ext cx="1526"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83" name="Group 147"/>
              <p:cNvGrpSpPr>
                <a:grpSpLocks/>
              </p:cNvGrpSpPr>
              <p:nvPr/>
            </p:nvGrpSpPr>
            <p:grpSpPr bwMode="auto">
              <a:xfrm>
                <a:off x="0" y="6945"/>
                <a:ext cx="1029" cy="633"/>
                <a:chOff x="0" y="6945"/>
                <a:chExt cx="1029" cy="633"/>
              </a:xfrm>
            </p:grpSpPr>
            <p:sp>
              <p:nvSpPr>
                <p:cNvPr id="189490" name="Rectangle 146"/>
                <p:cNvSpPr>
                  <a:spLocks noChangeArrowheads="1"/>
                </p:cNvSpPr>
                <p:nvPr/>
              </p:nvSpPr>
              <p:spPr bwMode="auto">
                <a:xfrm>
                  <a:off x="0" y="6946"/>
                  <a:ext cx="1029" cy="632"/>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491" name="Group 145"/>
                <p:cNvGrpSpPr>
                  <a:grpSpLocks/>
                </p:cNvGrpSpPr>
                <p:nvPr/>
              </p:nvGrpSpPr>
              <p:grpSpPr bwMode="auto">
                <a:xfrm>
                  <a:off x="0" y="6945"/>
                  <a:ext cx="1029" cy="633"/>
                  <a:chOff x="0" y="6945"/>
                  <a:chExt cx="1029" cy="633"/>
                </a:xfrm>
              </p:grpSpPr>
              <p:sp>
                <p:nvSpPr>
                  <p:cNvPr id="189492" name="Rectangle 41"/>
                  <p:cNvSpPr>
                    <a:spLocks noChangeArrowheads="1"/>
                  </p:cNvSpPr>
                  <p:nvPr/>
                </p:nvSpPr>
                <p:spPr bwMode="auto">
                  <a:xfrm>
                    <a:off x="43" y="6946"/>
                    <a:ext cx="943" cy="632"/>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口头的法律</a:t>
                    </a:r>
                    <a:endParaRPr lang="en-US" altLang="zh-CN" b="1">
                      <a:latin typeface="SimSun" pitchFamily="2" charset="-122"/>
                    </a:endParaRPr>
                  </a:p>
                </p:txBody>
              </p:sp>
              <p:sp>
                <p:nvSpPr>
                  <p:cNvPr id="189493" name="Rectangle 144"/>
                  <p:cNvSpPr>
                    <a:spLocks noChangeArrowheads="1"/>
                  </p:cNvSpPr>
                  <p:nvPr/>
                </p:nvSpPr>
                <p:spPr bwMode="auto">
                  <a:xfrm>
                    <a:off x="0" y="6946"/>
                    <a:ext cx="1029"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84" name="Group 149"/>
              <p:cNvGrpSpPr>
                <a:grpSpLocks/>
              </p:cNvGrpSpPr>
              <p:nvPr/>
            </p:nvGrpSpPr>
            <p:grpSpPr bwMode="auto">
              <a:xfrm>
                <a:off x="1029" y="6945"/>
                <a:ext cx="1562" cy="633"/>
                <a:chOff x="1029" y="6945"/>
                <a:chExt cx="1562" cy="633"/>
              </a:xfrm>
            </p:grpSpPr>
            <p:sp>
              <p:nvSpPr>
                <p:cNvPr id="189488" name="Rectangle 42"/>
                <p:cNvSpPr>
                  <a:spLocks noChangeArrowheads="1"/>
                </p:cNvSpPr>
                <p:nvPr/>
              </p:nvSpPr>
              <p:spPr bwMode="auto">
                <a:xfrm>
                  <a:off x="1072" y="6946"/>
                  <a:ext cx="1475"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700" b="1">
                      <a:latin typeface="SimSun" pitchFamily="2" charset="-122"/>
                    </a:rPr>
                    <a:t>具有权威的</a:t>
                  </a:r>
                  <a:r>
                    <a:rPr lang="en-US" altLang="zh-CN" sz="1700" b="1">
                      <a:latin typeface="SimSun" pitchFamily="2" charset="-122"/>
                    </a:rPr>
                    <a:t>613</a:t>
                  </a:r>
                  <a:r>
                    <a:rPr lang="zh-CN" altLang="en-US" sz="1700" b="1">
                      <a:latin typeface="SimSun" pitchFamily="2" charset="-122"/>
                    </a:rPr>
                    <a:t>条命令</a:t>
                  </a:r>
                  <a:endParaRPr lang="en-US" altLang="zh-CN" sz="1700" b="1">
                    <a:latin typeface="SimSun" pitchFamily="2" charset="-122"/>
                  </a:endParaRPr>
                </a:p>
                <a:p>
                  <a:pPr algn="ctr"/>
                  <a:r>
                    <a:rPr lang="en-US" altLang="zh-CN" sz="1700" b="1">
                      <a:latin typeface="SimSun" pitchFamily="2" charset="-122"/>
                    </a:rPr>
                    <a:t>(248</a:t>
                  </a:r>
                  <a:r>
                    <a:rPr lang="zh-CN" altLang="en-US" sz="1700" b="1">
                      <a:latin typeface="SimSun" pitchFamily="2" charset="-122"/>
                    </a:rPr>
                    <a:t>条积极的 </a:t>
                  </a:r>
                  <a:r>
                    <a:rPr lang="en-US" altLang="zh-CN" sz="1700" b="1">
                      <a:latin typeface="SimSun" pitchFamily="2" charset="-122"/>
                    </a:rPr>
                    <a:t>+ 365</a:t>
                  </a:r>
                  <a:r>
                    <a:rPr lang="zh-CN" altLang="en-US" sz="1700" b="1">
                      <a:latin typeface="SimSun" pitchFamily="2" charset="-122"/>
                    </a:rPr>
                    <a:t>条消极的</a:t>
                  </a:r>
                  <a:r>
                    <a:rPr lang="en-US" altLang="zh-CN" sz="1700" b="1">
                      <a:latin typeface="SimSun" pitchFamily="2" charset="-122"/>
                    </a:rPr>
                    <a:t>)</a:t>
                  </a:r>
                </a:p>
              </p:txBody>
            </p:sp>
            <p:sp>
              <p:nvSpPr>
                <p:cNvPr id="189489" name="Rectangle 148"/>
                <p:cNvSpPr>
                  <a:spLocks noChangeArrowheads="1"/>
                </p:cNvSpPr>
                <p:nvPr/>
              </p:nvSpPr>
              <p:spPr bwMode="auto">
                <a:xfrm>
                  <a:off x="1029" y="6946"/>
                  <a:ext cx="1561"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85" name="Group 151"/>
              <p:cNvGrpSpPr>
                <a:grpSpLocks/>
              </p:cNvGrpSpPr>
              <p:nvPr/>
            </p:nvGrpSpPr>
            <p:grpSpPr bwMode="auto">
              <a:xfrm>
                <a:off x="2591" y="6945"/>
                <a:ext cx="1526" cy="633"/>
                <a:chOff x="2591" y="6945"/>
                <a:chExt cx="1526" cy="633"/>
              </a:xfrm>
            </p:grpSpPr>
            <p:sp>
              <p:nvSpPr>
                <p:cNvPr id="189486" name="Rectangle 43"/>
                <p:cNvSpPr>
                  <a:spLocks noChangeArrowheads="1"/>
                </p:cNvSpPr>
                <p:nvPr/>
              </p:nvSpPr>
              <p:spPr bwMode="auto">
                <a:xfrm>
                  <a:off x="2634" y="6946"/>
                  <a:ext cx="1440"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良心至上</a:t>
                  </a:r>
                  <a:endParaRPr lang="en-US" altLang="zh-CN" b="1">
                    <a:latin typeface="SimSun" pitchFamily="2" charset="-122"/>
                  </a:endParaRPr>
                </a:p>
                <a:p>
                  <a:pPr algn="ctr" eaLnBrk="1" hangingPunct="1"/>
                  <a:r>
                    <a:rPr lang="en-US" altLang="zh-CN" b="1">
                      <a:latin typeface="SimSun" pitchFamily="2" charset="-122"/>
                    </a:rPr>
                    <a:t>(</a:t>
                  </a:r>
                  <a:r>
                    <a:rPr lang="zh-CN" altLang="en-US" b="1">
                      <a:latin typeface="SimSun" pitchFamily="2" charset="-122"/>
                    </a:rPr>
                    <a:t>罗马书 </a:t>
                  </a:r>
                  <a:r>
                    <a:rPr lang="en-US" altLang="zh-CN" b="1">
                      <a:latin typeface="SimSun" pitchFamily="2" charset="-122"/>
                    </a:rPr>
                    <a:t>14:1-15:13)</a:t>
                  </a:r>
                </a:p>
              </p:txBody>
            </p:sp>
            <p:sp>
              <p:nvSpPr>
                <p:cNvPr id="189487" name="Rectangle 150"/>
                <p:cNvSpPr>
                  <a:spLocks noChangeArrowheads="1"/>
                </p:cNvSpPr>
                <p:nvPr/>
              </p:nvSpPr>
              <p:spPr bwMode="auto">
                <a:xfrm>
                  <a:off x="2591" y="6946"/>
                  <a:ext cx="1526"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sp>
          <p:nvSpPr>
            <p:cNvPr id="189446" name="Rectangle 153"/>
            <p:cNvSpPr>
              <a:spLocks noChangeArrowheads="1"/>
            </p:cNvSpPr>
            <p:nvPr/>
          </p:nvSpPr>
          <p:spPr bwMode="auto">
            <a:xfrm>
              <a:off x="-4" y="-4"/>
              <a:ext cx="4125" cy="7586"/>
            </a:xfrm>
            <a:prstGeom prst="rect">
              <a:avLst/>
            </a:prstGeom>
            <a:noFill/>
            <a:ln w="1428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sp>
        <p:nvSpPr>
          <p:cNvPr id="30875" name="Text Box 155"/>
          <p:cNvSpPr txBox="1">
            <a:spLocks noChangeArrowheads="1"/>
          </p:cNvSpPr>
          <p:nvPr/>
        </p:nvSpPr>
        <p:spPr bwMode="auto">
          <a:xfrm>
            <a:off x="457200" y="6230086"/>
            <a:ext cx="8382000" cy="646248"/>
          </a:xfrm>
          <a:prstGeom prst="rect">
            <a:avLst/>
          </a:prstGeom>
          <a:noFill/>
          <a:ln w="12700" cap="sq">
            <a:noFill/>
            <a:miter lim="800000"/>
            <a:headEnd type="none" w="sm" len="sm"/>
            <a:tailEnd type="none" w="sm" len="sm"/>
          </a:ln>
        </p:spPr>
        <p:txBody>
          <a:bodyPr lIns="91358" tIns="45679" rIns="91358" bIns="45679" anchor="ctr">
            <a:spAutoFit/>
          </a:bodyPr>
          <a:lstStyle/>
          <a:p>
            <a:pPr algn="ctr" eaLnBrk="1" hangingPunct="1"/>
            <a:r>
              <a:rPr lang="zh-CN" altLang="en-US" b="1">
                <a:latin typeface="SimSun" pitchFamily="2" charset="-122"/>
              </a:rPr>
              <a:t>您有认识何的人，因反对基督而认为他永远不会成为基督徒吗</a:t>
            </a:r>
            <a:r>
              <a:rPr lang="en-US" altLang="zh-CN" b="1">
                <a:latin typeface="SimSun" pitchFamily="2" charset="-122"/>
              </a:rPr>
              <a:t>?  </a:t>
            </a:r>
            <a:br>
              <a:rPr lang="en-US" altLang="zh-CN" b="1">
                <a:latin typeface="SimSun" pitchFamily="2" charset="-122"/>
              </a:rPr>
            </a:br>
            <a:r>
              <a:rPr lang="zh-CN" altLang="en-US" b="1">
                <a:latin typeface="SimSun" pitchFamily="2" charset="-122"/>
              </a:rPr>
              <a:t>我希望在看过保罗的背景以后，没有人会这样认为</a:t>
            </a:r>
            <a:r>
              <a:rPr lang="en-US" altLang="zh-CN" b="1">
                <a:latin typeface="SimSun"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875"/>
                                        </p:tgtEl>
                                        <p:attrNameLst>
                                          <p:attrName>style.visibility</p:attrName>
                                        </p:attrNameLst>
                                      </p:cBhvr>
                                      <p:to>
                                        <p:strVal val="visible"/>
                                      </p:to>
                                    </p:set>
                                    <p:anim calcmode="lin" valueType="num">
                                      <p:cBhvr additive="base">
                                        <p:cTn id="7" dur="500" fill="hold"/>
                                        <p:tgtEl>
                                          <p:spTgt spid="30875"/>
                                        </p:tgtEl>
                                        <p:attrNameLst>
                                          <p:attrName>ppt_x</p:attrName>
                                        </p:attrNameLst>
                                      </p:cBhvr>
                                      <p:tavLst>
                                        <p:tav tm="0">
                                          <p:val>
                                            <p:strVal val="0-#ppt_w/2"/>
                                          </p:val>
                                        </p:tav>
                                        <p:tav tm="100000">
                                          <p:val>
                                            <p:strVal val="#ppt_x"/>
                                          </p:val>
                                        </p:tav>
                                      </p:tavLst>
                                    </p:anim>
                                    <p:anim calcmode="lin" valueType="num">
                                      <p:cBhvr additive="base">
                                        <p:cTn id="8" dur="500" fill="hold"/>
                                        <p:tgtEl>
                                          <p:spTgt spid="308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75" grpId="0" autoUpdateAnimBg="0"/>
    </p:bldLst>
  </p:timing>
</p:sld>
</file>

<file path=ppt/slides/slide24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41986" name="Picture 2"/>
          <p:cNvPicPr>
            <a:picLocks noChangeAspect="1" noChangeArrowheads="1"/>
          </p:cNvPicPr>
          <p:nvPr/>
        </p:nvPicPr>
        <p:blipFill>
          <a:blip r:embed="rId3">
            <a:lum bright="-20000" contrast="22000"/>
            <a:extLst>
              <a:ext uri="{28A0092B-C50C-407E-A947-70E740481C1C}">
                <a14:useLocalDpi xmlns:a14="http://schemas.microsoft.com/office/drawing/2010/main"/>
              </a:ext>
            </a:extLst>
          </a:blip>
          <a:srcRect/>
          <a:stretch>
            <a:fillRect/>
          </a:stretch>
        </p:blipFill>
        <p:spPr bwMode="auto">
          <a:xfrm>
            <a:off x="4572023" y="0"/>
            <a:ext cx="37496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pic>
        <p:nvPicPr>
          <p:cNvPr id="410626" name="Picture 4" descr="barnaba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847850"/>
            <a:ext cx="4191000" cy="501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27" name="Rectangle 5"/>
          <p:cNvSpPr>
            <a:spLocks noGrp="1" noChangeArrowheads="1"/>
          </p:cNvSpPr>
          <p:nvPr>
            <p:ph type="title" idx="4294967295"/>
          </p:nvPr>
        </p:nvSpPr>
        <p:spPr>
          <a:xfrm>
            <a:off x="1" y="1111283"/>
            <a:ext cx="4578350" cy="1200329"/>
          </a:xfrm>
          <a:solidFill>
            <a:schemeClr val="hlink"/>
          </a:solidFill>
        </p:spPr>
        <p:txBody>
          <a:bodyPr lIns="91251" tIns="45627" rIns="91251" bIns="45627" anchor="t">
            <a:spAutoFit/>
          </a:bodyPr>
          <a:lstStyle/>
          <a:p>
            <a:pPr eaLnBrk="1" hangingPunct="1"/>
            <a:r>
              <a:rPr lang="en-US" sz="3600" b="1" dirty="0">
                <a:solidFill>
                  <a:srgbClr val="FFFF00"/>
                </a:solidFill>
                <a:latin typeface="Arial" charset="0"/>
                <a:ea typeface="ＭＳ Ｐゴシック" charset="0"/>
                <a:cs typeface="Arial" charset="0"/>
              </a:rPr>
              <a:t>Paul</a:t>
            </a:r>
            <a:r>
              <a:rPr lang="uk-UA" altLang="ja-JP" sz="3600" b="1" dirty="0">
                <a:solidFill>
                  <a:srgbClr val="FFFF00"/>
                </a:solidFill>
                <a:latin typeface="Arial" charset="0"/>
                <a:ea typeface="ＭＳ Ｐゴシック" charset="0"/>
                <a:cs typeface="Arial" charset="0"/>
              </a:rPr>
              <a:t>'</a:t>
            </a:r>
            <a:r>
              <a:rPr lang="en-US" altLang="ja-JP" sz="3600" b="1" dirty="0">
                <a:solidFill>
                  <a:srgbClr val="FFFF00"/>
                </a:solidFill>
                <a:latin typeface="Arial" charset="0"/>
                <a:ea typeface="ＭＳ Ｐゴシック" charset="0"/>
                <a:cs typeface="Arial" charset="0"/>
              </a:rPr>
              <a:t>s Early Journeys</a:t>
            </a:r>
            <a:endParaRPr lang="en-US" sz="3600" b="1" dirty="0">
              <a:solidFill>
                <a:srgbClr val="FFFF00"/>
              </a:solidFill>
              <a:latin typeface="Arial" charset="0"/>
              <a:ea typeface="ＭＳ Ｐゴシック" charset="0"/>
              <a:cs typeface="Arial" charset="0"/>
            </a:endParaRPr>
          </a:p>
        </p:txBody>
      </p:sp>
    </p:spTree>
    <p:extLst>
      <p:ext uri="{BB962C8B-B14F-4D97-AF65-F5344CB8AC3E}">
        <p14:creationId xmlns:p14="http://schemas.microsoft.com/office/powerpoint/2010/main" val="17561849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afterEffect">
                                  <p:stCondLst>
                                    <p:cond delay="0"/>
                                  </p:stCondLst>
                                  <p:childTnLst>
                                    <p:set>
                                      <p:cBhvr>
                                        <p:cTn id="6" dur="1" fill="hold">
                                          <p:stCondLst>
                                            <p:cond delay="0"/>
                                          </p:stCondLst>
                                        </p:cTn>
                                        <p:tgtEl>
                                          <p:spTgt spid="41986"/>
                                        </p:tgtEl>
                                        <p:attrNameLst>
                                          <p:attrName>style.visibility</p:attrName>
                                        </p:attrNameLst>
                                      </p:cBhvr>
                                      <p:to>
                                        <p:strVal val="visible"/>
                                      </p:to>
                                    </p:set>
                                    <p:anim calcmode="lin" valueType="num">
                                      <p:cBhvr additive="base">
                                        <p:cTn id="7" dur="500" fill="hold"/>
                                        <p:tgtEl>
                                          <p:spTgt spid="41986"/>
                                        </p:tgtEl>
                                        <p:attrNameLst>
                                          <p:attrName>ppt_x</p:attrName>
                                        </p:attrNameLst>
                                      </p:cBhvr>
                                      <p:tavLst>
                                        <p:tav tm="0">
                                          <p:val>
                                            <p:strVal val="#ppt_x"/>
                                          </p:val>
                                        </p:tav>
                                        <p:tav tm="100000">
                                          <p:val>
                                            <p:strVal val="#ppt_x"/>
                                          </p:val>
                                        </p:tav>
                                      </p:tavLst>
                                    </p:anim>
                                    <p:anim calcmode="lin" valueType="num">
                                      <p:cBhvr additive="base">
                                        <p:cTn id="8" dur="500" fill="hold"/>
                                        <p:tgtEl>
                                          <p:spTgt spid="4198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10</a:t>
            </a:r>
          </a:p>
        </p:txBody>
      </p:sp>
    </p:spTree>
    <p:extLst>
      <p:ext uri="{BB962C8B-B14F-4D97-AF65-F5344CB8AC3E}">
        <p14:creationId xmlns:p14="http://schemas.microsoft.com/office/powerpoint/2010/main" val="12998187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7089" name="Rectangle 2"/>
          <p:cNvSpPr>
            <a:spLocks noGrp="1" noChangeArrowheads="1"/>
          </p:cNvSpPr>
          <p:nvPr>
            <p:ph type="title" idx="4294967295"/>
          </p:nvPr>
        </p:nvSpPr>
        <p:spPr>
          <a:xfrm>
            <a:off x="1251546" y="0"/>
            <a:ext cx="7360247" cy="1143000"/>
          </a:xfrm>
        </p:spPr>
        <p:txBody>
          <a:bodyPr/>
          <a:lstStyle/>
          <a:p>
            <a:pPr algn="l" eaLnBrk="1" hangingPunct="1"/>
            <a:r>
              <a:rPr lang="en-US" sz="4000" b="1" i="1" dirty="0">
                <a:solidFill>
                  <a:srgbClr val="504818"/>
                </a:solidFill>
                <a:latin typeface="Arial" charset="0"/>
                <a:ea typeface="ＭＳ Ｐゴシック" charset="0"/>
                <a:cs typeface="Arial" charset="0"/>
              </a:rPr>
              <a:t>My Interpretation Principle</a:t>
            </a:r>
            <a:endParaRPr lang="en-US" sz="3200" i="1" dirty="0">
              <a:solidFill>
                <a:srgbClr val="504818"/>
              </a:solidFill>
              <a:latin typeface="Arial" charset="0"/>
              <a:ea typeface="ＭＳ Ｐゴシック" charset="0"/>
              <a:cs typeface="Arial" charset="0"/>
            </a:endParaRPr>
          </a:p>
        </p:txBody>
      </p:sp>
      <p:sp>
        <p:nvSpPr>
          <p:cNvPr id="217090" name="Text Box 3"/>
          <p:cNvSpPr txBox="1">
            <a:spLocks noChangeArrowheads="1"/>
          </p:cNvSpPr>
          <p:nvPr/>
        </p:nvSpPr>
        <p:spPr bwMode="auto">
          <a:xfrm>
            <a:off x="1251520" y="1219215"/>
            <a:ext cx="789248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251" tIns="45627" rIns="91251" bIns="45627">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eaLnBrk="1" hangingPunct="1"/>
            <a:r>
              <a:rPr lang="en-US" sz="3600" b="1" dirty="0">
                <a:solidFill>
                  <a:srgbClr val="000000"/>
                </a:solidFill>
                <a:latin typeface="Arial" charset="0"/>
                <a:cs typeface="Arial" charset="0"/>
              </a:rPr>
              <a:t>The practice must be:</a:t>
            </a:r>
          </a:p>
        </p:txBody>
      </p:sp>
      <p:sp>
        <p:nvSpPr>
          <p:cNvPr id="217091" name="Text Box 3"/>
          <p:cNvSpPr txBox="1">
            <a:spLocks noChangeArrowheads="1"/>
          </p:cNvSpPr>
          <p:nvPr/>
        </p:nvSpPr>
        <p:spPr bwMode="auto">
          <a:xfrm>
            <a:off x="8243903" y="44465"/>
            <a:ext cx="868967"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ail" charset="0"/>
                <a:cs typeface="Arail" charset="0"/>
              </a:rPr>
              <a:t>131e</a:t>
            </a:r>
          </a:p>
        </p:txBody>
      </p:sp>
      <p:sp>
        <p:nvSpPr>
          <p:cNvPr id="5" name="Text Box 3"/>
          <p:cNvSpPr txBox="1">
            <a:spLocks noChangeArrowheads="1"/>
          </p:cNvSpPr>
          <p:nvPr/>
        </p:nvSpPr>
        <p:spPr bwMode="auto">
          <a:xfrm>
            <a:off x="1251520" y="1916866"/>
            <a:ext cx="789248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251" tIns="45627" rIns="91251" bIns="45627">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42022" indent="-442022" eaLnBrk="1" hangingPunct="1">
              <a:buFont typeface="Arial"/>
              <a:buChar char="•"/>
            </a:pPr>
            <a:r>
              <a:rPr lang="en-US" sz="3600" b="1" i="1" dirty="0">
                <a:solidFill>
                  <a:srgbClr val="0000FF"/>
                </a:solidFill>
                <a:latin typeface="Arial" charset="0"/>
                <a:cs typeface="Arial" charset="0"/>
              </a:rPr>
              <a:t>universally applied to all NT churches</a:t>
            </a:r>
            <a:r>
              <a:rPr lang="en-US" sz="3600" b="1" dirty="0">
                <a:solidFill>
                  <a:srgbClr val="000000"/>
                </a:solidFill>
                <a:latin typeface="Arial" charset="0"/>
                <a:cs typeface="Arial" charset="0"/>
              </a:rPr>
              <a:t> the best we can tell</a:t>
            </a:r>
          </a:p>
        </p:txBody>
      </p:sp>
      <p:sp>
        <p:nvSpPr>
          <p:cNvPr id="6" name="Text Box 3"/>
          <p:cNvSpPr txBox="1">
            <a:spLocks noChangeArrowheads="1"/>
          </p:cNvSpPr>
          <p:nvPr/>
        </p:nvSpPr>
        <p:spPr bwMode="auto">
          <a:xfrm>
            <a:off x="1251520" y="3140972"/>
            <a:ext cx="789248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251" tIns="45627" rIns="91251" bIns="45627">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42022" indent="-442022" eaLnBrk="1" hangingPunct="1">
              <a:buFont typeface="Arial"/>
              <a:buChar char="•"/>
            </a:pPr>
            <a:r>
              <a:rPr lang="en-US" sz="3600" b="1" i="1" dirty="0">
                <a:solidFill>
                  <a:srgbClr val="0000FF"/>
                </a:solidFill>
                <a:latin typeface="Arial" charset="0"/>
                <a:cs typeface="Arial" charset="0"/>
              </a:rPr>
              <a:t>but not tied to the cultural context</a:t>
            </a:r>
            <a:r>
              <a:rPr lang="en-US" sz="3600" b="1" dirty="0">
                <a:solidFill>
                  <a:srgbClr val="000000"/>
                </a:solidFill>
                <a:latin typeface="Arial" charset="0"/>
                <a:cs typeface="Arial" charset="0"/>
              </a:rPr>
              <a:t> so closely that its underlying principle is lost in another culture</a:t>
            </a:r>
          </a:p>
        </p:txBody>
      </p:sp>
    </p:spTree>
    <p:extLst>
      <p:ext uri="{BB962C8B-B14F-4D97-AF65-F5344CB8AC3E}">
        <p14:creationId xmlns:p14="http://schemas.microsoft.com/office/powerpoint/2010/main" val="2029494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7090">
                                            <p:txEl>
                                              <p:pRg st="0" end="0"/>
                                            </p:txEl>
                                          </p:spTgt>
                                        </p:tgtEl>
                                        <p:attrNameLst>
                                          <p:attrName>style.visibility</p:attrName>
                                        </p:attrNameLst>
                                      </p:cBhvr>
                                      <p:to>
                                        <p:strVal val="visible"/>
                                      </p:to>
                                    </p:set>
                                    <p:animEffect transition="in" filter="blinds(horizontal)">
                                      <p:cBhvr>
                                        <p:cTn id="7" dur="500"/>
                                        <p:tgtEl>
                                          <p:spTgt spid="21709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linds(horizont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blinds(horizontal)">
                                      <p:cBhvr>
                                        <p:cTn id="1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0" grpId="0" build="p"/>
      <p:bldP spid="5" grpId="0" build="p"/>
      <p:bldP spid="6" grpId="0" build="p"/>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Umbrella%2Ejpg"/>
          <p:cNvPicPr>
            <a:picLocks noGrp="1" noChangeAspect="1" noChangeArrowheads="1"/>
          </p:cNvPicPr>
          <p:nvPr>
            <p:ph idx="4294967295"/>
          </p:nvPr>
        </p:nvPicPr>
        <p:blipFill>
          <a:blip r:embed="rId3" cstate="screen">
            <a:lum bright="-18000"/>
            <a:extLst>
              <a:ext uri="{28A0092B-C50C-407E-A947-70E740481C1C}">
                <a14:useLocalDpi xmlns:a14="http://schemas.microsoft.com/office/drawing/2010/main"/>
              </a:ext>
            </a:extLst>
          </a:blip>
          <a:srcRect/>
          <a:stretch>
            <a:fillRect/>
          </a:stretch>
        </p:blipFill>
        <p:spPr>
          <a:xfrm>
            <a:off x="0" y="0"/>
            <a:ext cx="9144000" cy="6858000"/>
          </a:xfrm>
        </p:spPr>
      </p:pic>
      <p:sp>
        <p:nvSpPr>
          <p:cNvPr id="191490" name="Rectangle 3"/>
          <p:cNvSpPr>
            <a:spLocks noGrp="1" noChangeArrowheads="1"/>
          </p:cNvSpPr>
          <p:nvPr>
            <p:ph type="title" idx="4294967295"/>
          </p:nvPr>
        </p:nvSpPr>
        <p:spPr>
          <a:xfrm>
            <a:off x="914400" y="301626"/>
            <a:ext cx="8229600" cy="2406650"/>
          </a:xfrm>
        </p:spPr>
        <p:txBody>
          <a:bodyPr/>
          <a:lstStyle/>
          <a:p>
            <a:pPr algn="l" eaLnBrk="1" hangingPunct="1"/>
            <a:r>
              <a:rPr lang="zh-CN" altLang="en-US" sz="7200" b="1">
                <a:solidFill>
                  <a:srgbClr val="66FFFF"/>
                </a:solidFill>
                <a:latin typeface="SimSun" pitchFamily="2" charset="-122"/>
              </a:rPr>
              <a:t>你</a:t>
            </a:r>
            <a:r>
              <a:rPr lang="zh-CN" altLang="en-US" sz="7200" b="1">
                <a:solidFill>
                  <a:srgbClr val="FFCC00"/>
                </a:solidFill>
                <a:latin typeface="SimSun" pitchFamily="2" charset="-122"/>
              </a:rPr>
              <a:t>渴</a:t>
            </a:r>
            <a:r>
              <a:rPr lang="zh-CN" altLang="en-US" sz="7200" b="1">
                <a:solidFill>
                  <a:srgbClr val="99FF33"/>
                </a:solidFill>
                <a:latin typeface="SimSun" pitchFamily="2" charset="-122"/>
              </a:rPr>
              <a:t>望</a:t>
            </a:r>
            <a:r>
              <a:rPr lang="zh-CN" altLang="en-US" sz="7200" b="1">
                <a:solidFill>
                  <a:srgbClr val="FF0000"/>
                </a:solidFill>
                <a:latin typeface="SimSun" pitchFamily="2" charset="-122"/>
              </a:rPr>
              <a:t>改</a:t>
            </a:r>
            <a:r>
              <a:rPr lang="zh-CN" altLang="en-US" sz="7200" b="1">
                <a:solidFill>
                  <a:srgbClr val="FF66FF"/>
                </a:solidFill>
                <a:latin typeface="SimSun" pitchFamily="2" charset="-122"/>
              </a:rPr>
              <a:t>变</a:t>
            </a:r>
            <a:r>
              <a:rPr lang="zh-CN" altLang="en-US" sz="7200" b="1">
                <a:solidFill>
                  <a:srgbClr val="FFFF00"/>
                </a:solidFill>
                <a:latin typeface="SimSun" pitchFamily="2" charset="-122"/>
              </a:rPr>
              <a:t>吗</a:t>
            </a:r>
            <a:r>
              <a:rPr lang="zh-CN" altLang="en-US" sz="7200" b="1">
                <a:solidFill>
                  <a:schemeClr val="bg1"/>
                </a:solidFill>
                <a:latin typeface="SimSun" pitchFamily="2" charset="-122"/>
              </a:rPr>
              <a:t>？</a:t>
            </a:r>
            <a:endParaRPr lang="en-US" altLang="zh-CN" sz="7200" b="1">
              <a:solidFill>
                <a:schemeClr val="bg1"/>
              </a:solidFill>
              <a:latin typeface="SimSun" pitchFamily="2" charset="-122"/>
            </a:endParaRPr>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200" name="Picture 8" descr="Jason%27s%20Best%202%2Ejpg"/>
          <p:cNvPicPr>
            <a:picLocks noGrp="1" noChangeAspect="1" noChangeArrowheads="1"/>
          </p:cNvPicPr>
          <p:nvPr>
            <p:ph sz="quarter" idx="4294967295"/>
          </p:nvPr>
        </p:nvPicPr>
        <p:blipFill>
          <a:blip r:embed="rId3" cstate="print"/>
          <a:srcRect/>
          <a:stretch>
            <a:fillRect/>
          </a:stretch>
        </p:blipFill>
        <p:spPr>
          <a:xfrm>
            <a:off x="4343400" y="2971800"/>
            <a:ext cx="4800600" cy="3602038"/>
          </a:xfrm>
          <a:effectLst>
            <a:outerShdw dist="25399" dir="2700000" algn="ctr" rotWithShape="0">
              <a:srgbClr val="808080">
                <a:alpha val="99962"/>
              </a:srgbClr>
            </a:outerShdw>
          </a:effectLst>
        </p:spPr>
      </p:pic>
      <p:pic>
        <p:nvPicPr>
          <p:cNvPr id="8204" name="Picture 12" descr="MeditativeLady%2Ejpg"/>
          <p:cNvPicPr>
            <a:picLocks noGrp="1" noChangeAspect="1" noChangeArrowheads="1"/>
          </p:cNvPicPr>
          <p:nvPr>
            <p:ph sz="quarter" idx="4294967295"/>
          </p:nvPr>
        </p:nvPicPr>
        <p:blipFill>
          <a:blip r:embed="rId4" cstate="screen">
            <a:extLst>
              <a:ext uri="{28A0092B-C50C-407E-A947-70E740481C1C}">
                <a14:useLocalDpi xmlns:a14="http://schemas.microsoft.com/office/drawing/2010/main"/>
              </a:ext>
            </a:extLst>
          </a:blip>
          <a:srcRect/>
          <a:stretch>
            <a:fillRect/>
          </a:stretch>
        </p:blipFill>
        <p:spPr>
          <a:xfrm>
            <a:off x="16" y="3505200"/>
            <a:ext cx="2867025" cy="2971800"/>
          </a:xfrm>
          <a:effectLst>
            <a:outerShdw dist="25399" dir="2700000" algn="ctr" rotWithShape="0">
              <a:srgbClr val="808080">
                <a:alpha val="99962"/>
              </a:srgbClr>
            </a:outerShdw>
          </a:effectLst>
        </p:spPr>
      </p:pic>
      <p:sp>
        <p:nvSpPr>
          <p:cNvPr id="8195" name="Rectangle 3"/>
          <p:cNvSpPr>
            <a:spLocks noGrp="1" noChangeArrowheads="1"/>
          </p:cNvSpPr>
          <p:nvPr>
            <p:ph type="body" sz="half" idx="4294967295"/>
          </p:nvPr>
        </p:nvSpPr>
        <p:spPr>
          <a:xfrm>
            <a:off x="16" y="2133602"/>
            <a:ext cx="2663825" cy="1249363"/>
          </a:xfrm>
        </p:spPr>
        <p:txBody>
          <a:bodyPr/>
          <a:lstStyle/>
          <a:p>
            <a:pPr eaLnBrk="1" hangingPunct="1"/>
            <a:r>
              <a:rPr lang="zh-CN" altLang="en-US" sz="3600" b="1">
                <a:solidFill>
                  <a:schemeClr val="bg1"/>
                </a:solidFill>
                <a:latin typeface="SimSun" pitchFamily="2" charset="-122"/>
              </a:rPr>
              <a:t>就在我们身边</a:t>
            </a:r>
            <a:endParaRPr lang="en-US" altLang="zh-CN" sz="3600" b="1">
              <a:solidFill>
                <a:schemeClr val="bg1"/>
              </a:solidFill>
              <a:latin typeface="SimSun" pitchFamily="2" charset="-122"/>
            </a:endParaRPr>
          </a:p>
        </p:txBody>
      </p:sp>
      <p:sp>
        <p:nvSpPr>
          <p:cNvPr id="193547" name="Title 12"/>
          <p:cNvSpPr>
            <a:spLocks noGrp="1"/>
          </p:cNvSpPr>
          <p:nvPr>
            <p:ph type="title" idx="4294967295"/>
          </p:nvPr>
        </p:nvSpPr>
        <p:spPr>
          <a:xfrm>
            <a:off x="7219950" y="476250"/>
            <a:ext cx="1924050" cy="1295400"/>
          </a:xfrm>
        </p:spPr>
        <p:txBody>
          <a:bodyPr/>
          <a:lstStyle/>
          <a:p>
            <a:pPr eaLnBrk="1" hangingPunct="1"/>
            <a:r>
              <a:rPr lang="zh-CN" altLang="en-US" b="1"/>
              <a:t>改变</a:t>
            </a:r>
            <a:endParaRPr lang="en-US" altLang="zh-CN" b="1"/>
          </a:p>
        </p:txBody>
      </p:sp>
      <p:sp>
        <p:nvSpPr>
          <p:cNvPr id="193539" name="WordArt 6"/>
          <p:cNvSpPr>
            <a:spLocks noChangeArrowheads="1" noChangeShapeType="1" noTextEdit="1"/>
          </p:cNvSpPr>
          <p:nvPr/>
        </p:nvSpPr>
        <p:spPr bwMode="auto">
          <a:xfrm>
            <a:off x="323851" y="1"/>
            <a:ext cx="3124200" cy="1660525"/>
          </a:xfrm>
          <a:prstGeom prst="rect">
            <a:avLst/>
          </a:prstGeom>
        </p:spPr>
        <p:txBody>
          <a:bodyPr wrap="none" lIns="91358" tIns="45679" rIns="91358" bIns="45679" fromWordArt="1">
            <a:prstTxWarp prst="textTriangle">
              <a:avLst>
                <a:gd name="adj" fmla="val 46116"/>
              </a:avLst>
            </a:prstTxWarp>
            <a:scene3d>
              <a:camera prst="legacyObliqueTopLeft"/>
              <a:lightRig rig="legacyNormal3" dir="r"/>
            </a:scene3d>
            <a:sp3d extrusionH="201600" prstMaterial="legacyMatte">
              <a:extrusionClr>
                <a:srgbClr val="0066CC"/>
              </a:extrusionClr>
            </a:sp3d>
          </a:bodyPr>
          <a:lstStyle/>
          <a:p>
            <a:r>
              <a:rPr lang="zh-CN" altLang="en-US" sz="3600" b="1" kern="10">
                <a:ln w="9525">
                  <a:round/>
                  <a:headEnd/>
                  <a:tailEnd/>
                </a:ln>
                <a:gradFill rotWithShape="1">
                  <a:gsLst>
                    <a:gs pos="0">
                      <a:srgbClr val="FFFFCC"/>
                    </a:gs>
                    <a:gs pos="100000">
                      <a:srgbClr val="FF9999"/>
                    </a:gs>
                  </a:gsLst>
                  <a:lin ang="5400000" scaled="1"/>
                </a:gradFill>
                <a:latin typeface="+mn-ea"/>
                <a:ea typeface="+mn-ea"/>
                <a:cs typeface="+mn-ea"/>
              </a:rPr>
              <a:t>改变</a:t>
            </a:r>
            <a:endParaRPr lang="en-US" sz="3600" b="1" kern="10">
              <a:ln w="9525">
                <a:round/>
                <a:headEnd/>
                <a:tailEnd/>
              </a:ln>
              <a:gradFill rotWithShape="1">
                <a:gsLst>
                  <a:gs pos="0">
                    <a:srgbClr val="FFFFCC"/>
                  </a:gs>
                  <a:gs pos="100000">
                    <a:srgbClr val="FF9999"/>
                  </a:gs>
                </a:gsLst>
                <a:lin ang="5400000" scaled="1"/>
              </a:gradFill>
              <a:latin typeface="+mn-ea"/>
              <a:ea typeface="+mn-ea"/>
              <a:cs typeface="+mn-ea"/>
            </a:endParaRPr>
          </a:p>
        </p:txBody>
      </p:sp>
      <p:pic>
        <p:nvPicPr>
          <p:cNvPr id="8209" name="Picture 17" descr="SingaporeCard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800600" y="1981200"/>
            <a:ext cx="3048000" cy="1905000"/>
          </a:xfrm>
          <a:prstGeom prst="rect">
            <a:avLst/>
          </a:prstGeom>
          <a:noFill/>
          <a:ln w="9525">
            <a:noFill/>
            <a:miter lim="800000"/>
            <a:headEnd/>
            <a:tailEnd/>
          </a:ln>
        </p:spPr>
      </p:pic>
      <p:pic>
        <p:nvPicPr>
          <p:cNvPr id="8210" name="Picture 18" descr="SingaporeCards"/>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867400" y="152400"/>
            <a:ext cx="3048000" cy="1905000"/>
          </a:xfrm>
          <a:prstGeom prst="rect">
            <a:avLst/>
          </a:prstGeom>
          <a:noFill/>
          <a:ln w="9525">
            <a:noFill/>
            <a:miter lim="800000"/>
            <a:headEnd/>
            <a:tailEnd/>
          </a:ln>
        </p:spPr>
      </p:pic>
      <p:pic>
        <p:nvPicPr>
          <p:cNvPr id="8211" name="Picture 19" descr="SingaporeCards0001"/>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rot="-875685">
            <a:off x="3124200" y="609601"/>
            <a:ext cx="3048000" cy="1981200"/>
          </a:xfrm>
          <a:prstGeom prst="rect">
            <a:avLst/>
          </a:prstGeom>
          <a:noFill/>
          <a:ln w="9525">
            <a:noFill/>
            <a:miter lim="800000"/>
            <a:headEnd/>
            <a:tailEnd/>
          </a:ln>
        </p:spPr>
      </p:pic>
      <p:pic>
        <p:nvPicPr>
          <p:cNvPr id="8212" name="Picture 20" descr="SingaporeCards000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791200" y="4495800"/>
            <a:ext cx="3352800" cy="2362200"/>
          </a:xfrm>
          <a:prstGeom prst="rect">
            <a:avLst/>
          </a:prstGeom>
          <a:noFill/>
          <a:ln w="9525">
            <a:noFill/>
            <a:miter lim="800000"/>
            <a:headEnd/>
            <a:tailEnd/>
          </a:ln>
        </p:spPr>
      </p:pic>
      <p:pic>
        <p:nvPicPr>
          <p:cNvPr id="8213" name="Picture 21" descr="SingaporeCards000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rot="671828">
            <a:off x="5943600" y="3124201"/>
            <a:ext cx="3048000" cy="19812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500"/>
                                  </p:stCondLst>
                                  <p:childTnLst>
                                    <p:set>
                                      <p:cBhvr>
                                        <p:cTn id="6" dur="1" fill="hold">
                                          <p:stCondLst>
                                            <p:cond delay="0"/>
                                          </p:stCondLst>
                                        </p:cTn>
                                        <p:tgtEl>
                                          <p:spTgt spid="8195">
                                            <p:txEl>
                                              <p:pRg st="0" end="0"/>
                                            </p:txEl>
                                          </p:spTgt>
                                        </p:tgtEl>
                                        <p:attrNameLst>
                                          <p:attrName>style.visibility</p:attrName>
                                        </p:attrNameLst>
                                      </p:cBhvr>
                                      <p:to>
                                        <p:strVal val="visible"/>
                                      </p:to>
                                    </p:set>
                                    <p:animEffect transition="in" filter="blinds(horizontal)">
                                      <p:cBhvr>
                                        <p:cTn id="7" dur="500"/>
                                        <p:tgtEl>
                                          <p:spTgt spid="8195">
                                            <p:txEl>
                                              <p:pRg st="0" end="0"/>
                                            </p:txEl>
                                          </p:spTgt>
                                        </p:tgtEl>
                                      </p:cBhvr>
                                    </p:animEffect>
                                  </p:childTnLst>
                                </p:cTn>
                              </p:par>
                            </p:childTnLst>
                          </p:cTn>
                        </p:par>
                        <p:par>
                          <p:cTn id="8" fill="hold" nodeType="afterGroup">
                            <p:stCondLst>
                              <p:cond delay="1000"/>
                            </p:stCondLst>
                            <p:childTnLst>
                              <p:par>
                                <p:cTn id="9" presetID="2" presetClass="entr" presetSubtype="4" fill="hold" nodeType="afterEffect">
                                  <p:stCondLst>
                                    <p:cond delay="0"/>
                                  </p:stCondLst>
                                  <p:childTnLst>
                                    <p:set>
                                      <p:cBhvr>
                                        <p:cTn id="10" dur="1" fill="hold">
                                          <p:stCondLst>
                                            <p:cond delay="0"/>
                                          </p:stCondLst>
                                        </p:cTn>
                                        <p:tgtEl>
                                          <p:spTgt spid="8200"/>
                                        </p:tgtEl>
                                        <p:attrNameLst>
                                          <p:attrName>style.visibility</p:attrName>
                                        </p:attrNameLst>
                                      </p:cBhvr>
                                      <p:to>
                                        <p:strVal val="visible"/>
                                      </p:to>
                                    </p:set>
                                    <p:anim calcmode="lin" valueType="num">
                                      <p:cBhvr additive="base">
                                        <p:cTn id="11" dur="500" fill="hold"/>
                                        <p:tgtEl>
                                          <p:spTgt spid="8200"/>
                                        </p:tgtEl>
                                        <p:attrNameLst>
                                          <p:attrName>ppt_x</p:attrName>
                                        </p:attrNameLst>
                                      </p:cBhvr>
                                      <p:tavLst>
                                        <p:tav tm="0">
                                          <p:val>
                                            <p:strVal val="#ppt_x"/>
                                          </p:val>
                                        </p:tav>
                                        <p:tav tm="100000">
                                          <p:val>
                                            <p:strVal val="#ppt_x"/>
                                          </p:val>
                                        </p:tav>
                                      </p:tavLst>
                                    </p:anim>
                                    <p:anim calcmode="lin" valueType="num">
                                      <p:cBhvr additive="base">
                                        <p:cTn id="12" dur="500" fill="hold"/>
                                        <p:tgtEl>
                                          <p:spTgt spid="8200"/>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1500"/>
                            </p:stCondLst>
                            <p:childTnLst>
                              <p:par>
                                <p:cTn id="14" presetID="16" presetClass="entr" presetSubtype="26" fill="hold" nodeType="afterEffect">
                                  <p:stCondLst>
                                    <p:cond delay="0"/>
                                  </p:stCondLst>
                                  <p:childTnLst>
                                    <p:set>
                                      <p:cBhvr>
                                        <p:cTn id="15" dur="1" fill="hold">
                                          <p:stCondLst>
                                            <p:cond delay="0"/>
                                          </p:stCondLst>
                                        </p:cTn>
                                        <p:tgtEl>
                                          <p:spTgt spid="8204"/>
                                        </p:tgtEl>
                                        <p:attrNameLst>
                                          <p:attrName>style.visibility</p:attrName>
                                        </p:attrNameLst>
                                      </p:cBhvr>
                                      <p:to>
                                        <p:strVal val="visible"/>
                                      </p:to>
                                    </p:set>
                                    <p:animEffect transition="in" filter="barn(inHorizontal)">
                                      <p:cBhvr>
                                        <p:cTn id="16" dur="500"/>
                                        <p:tgtEl>
                                          <p:spTgt spid="8204"/>
                                        </p:tgtEl>
                                      </p:cBhvr>
                                    </p:animEffect>
                                  </p:childTnLst>
                                </p:cTn>
                              </p:par>
                            </p:childTnLst>
                          </p:cTn>
                        </p:par>
                        <p:par>
                          <p:cTn id="17" fill="hold" nodeType="afterGroup">
                            <p:stCondLst>
                              <p:cond delay="2000"/>
                            </p:stCondLst>
                            <p:childTnLst>
                              <p:par>
                                <p:cTn id="18" presetID="15" presetClass="entr" presetSubtype="0" fill="hold" nodeType="afterEffect">
                                  <p:stCondLst>
                                    <p:cond delay="0"/>
                                  </p:stCondLst>
                                  <p:childTnLst>
                                    <p:set>
                                      <p:cBhvr>
                                        <p:cTn id="19" dur="1" fill="hold">
                                          <p:stCondLst>
                                            <p:cond delay="0"/>
                                          </p:stCondLst>
                                        </p:cTn>
                                        <p:tgtEl>
                                          <p:spTgt spid="8210"/>
                                        </p:tgtEl>
                                        <p:attrNameLst>
                                          <p:attrName>style.visibility</p:attrName>
                                        </p:attrNameLst>
                                      </p:cBhvr>
                                      <p:to>
                                        <p:strVal val="visible"/>
                                      </p:to>
                                    </p:set>
                                    <p:anim calcmode="lin" valueType="num">
                                      <p:cBhvr>
                                        <p:cTn id="20" dur="1000" fill="hold"/>
                                        <p:tgtEl>
                                          <p:spTgt spid="8210"/>
                                        </p:tgtEl>
                                        <p:attrNameLst>
                                          <p:attrName>ppt_w</p:attrName>
                                        </p:attrNameLst>
                                      </p:cBhvr>
                                      <p:tavLst>
                                        <p:tav tm="0">
                                          <p:val>
                                            <p:fltVal val="0"/>
                                          </p:val>
                                        </p:tav>
                                        <p:tav tm="100000">
                                          <p:val>
                                            <p:strVal val="#ppt_w"/>
                                          </p:val>
                                        </p:tav>
                                      </p:tavLst>
                                    </p:anim>
                                    <p:anim calcmode="lin" valueType="num">
                                      <p:cBhvr>
                                        <p:cTn id="21" dur="1000" fill="hold"/>
                                        <p:tgtEl>
                                          <p:spTgt spid="8210"/>
                                        </p:tgtEl>
                                        <p:attrNameLst>
                                          <p:attrName>ppt_h</p:attrName>
                                        </p:attrNameLst>
                                      </p:cBhvr>
                                      <p:tavLst>
                                        <p:tav tm="0">
                                          <p:val>
                                            <p:fltVal val="0"/>
                                          </p:val>
                                        </p:tav>
                                        <p:tav tm="100000">
                                          <p:val>
                                            <p:strVal val="#ppt_h"/>
                                          </p:val>
                                        </p:tav>
                                      </p:tavLst>
                                    </p:anim>
                                    <p:anim calcmode="lin" valueType="num">
                                      <p:cBhvr>
                                        <p:cTn id="22" dur="1000" fill="hold"/>
                                        <p:tgtEl>
                                          <p:spTgt spid="8210"/>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8210"/>
                                        </p:tgtEl>
                                        <p:attrNameLst>
                                          <p:attrName>ppt_y</p:attrName>
                                        </p:attrNameLst>
                                      </p:cBhvr>
                                      <p:tavLst>
                                        <p:tav tm="0" fmla="#ppt_y+(sin(-2*pi*(1-$))*-#ppt_x+cos(-2*pi*(1-$))*(1-#ppt_y))*(1-$)">
                                          <p:val>
                                            <p:fltVal val="0"/>
                                          </p:val>
                                        </p:tav>
                                        <p:tav tm="100000">
                                          <p:val>
                                            <p:fltVal val="1"/>
                                          </p:val>
                                        </p:tav>
                                      </p:tavLst>
                                    </p:anim>
                                  </p:childTnLst>
                                </p:cTn>
                              </p:par>
                            </p:childTnLst>
                          </p:cTn>
                        </p:par>
                        <p:par>
                          <p:cTn id="24" fill="hold" nodeType="afterGroup">
                            <p:stCondLst>
                              <p:cond delay="3000"/>
                            </p:stCondLst>
                            <p:childTnLst>
                              <p:par>
                                <p:cTn id="25" presetID="15" presetClass="entr" presetSubtype="0" fill="hold" nodeType="afterEffect">
                                  <p:stCondLst>
                                    <p:cond delay="0"/>
                                  </p:stCondLst>
                                  <p:childTnLst>
                                    <p:set>
                                      <p:cBhvr>
                                        <p:cTn id="26" dur="1" fill="hold">
                                          <p:stCondLst>
                                            <p:cond delay="0"/>
                                          </p:stCondLst>
                                        </p:cTn>
                                        <p:tgtEl>
                                          <p:spTgt spid="8209"/>
                                        </p:tgtEl>
                                        <p:attrNameLst>
                                          <p:attrName>style.visibility</p:attrName>
                                        </p:attrNameLst>
                                      </p:cBhvr>
                                      <p:to>
                                        <p:strVal val="visible"/>
                                      </p:to>
                                    </p:set>
                                    <p:anim calcmode="lin" valueType="num">
                                      <p:cBhvr>
                                        <p:cTn id="27" dur="1000" fill="hold"/>
                                        <p:tgtEl>
                                          <p:spTgt spid="8209"/>
                                        </p:tgtEl>
                                        <p:attrNameLst>
                                          <p:attrName>ppt_w</p:attrName>
                                        </p:attrNameLst>
                                      </p:cBhvr>
                                      <p:tavLst>
                                        <p:tav tm="0">
                                          <p:val>
                                            <p:fltVal val="0"/>
                                          </p:val>
                                        </p:tav>
                                        <p:tav tm="100000">
                                          <p:val>
                                            <p:strVal val="#ppt_w"/>
                                          </p:val>
                                        </p:tav>
                                      </p:tavLst>
                                    </p:anim>
                                    <p:anim calcmode="lin" valueType="num">
                                      <p:cBhvr>
                                        <p:cTn id="28" dur="1000" fill="hold"/>
                                        <p:tgtEl>
                                          <p:spTgt spid="8209"/>
                                        </p:tgtEl>
                                        <p:attrNameLst>
                                          <p:attrName>ppt_h</p:attrName>
                                        </p:attrNameLst>
                                      </p:cBhvr>
                                      <p:tavLst>
                                        <p:tav tm="0">
                                          <p:val>
                                            <p:fltVal val="0"/>
                                          </p:val>
                                        </p:tav>
                                        <p:tav tm="100000">
                                          <p:val>
                                            <p:strVal val="#ppt_h"/>
                                          </p:val>
                                        </p:tav>
                                      </p:tavLst>
                                    </p:anim>
                                    <p:anim calcmode="lin" valueType="num">
                                      <p:cBhvr>
                                        <p:cTn id="29" dur="1000" fill="hold"/>
                                        <p:tgtEl>
                                          <p:spTgt spid="8209"/>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8209"/>
                                        </p:tgtEl>
                                        <p:attrNameLst>
                                          <p:attrName>ppt_y</p:attrName>
                                        </p:attrNameLst>
                                      </p:cBhvr>
                                      <p:tavLst>
                                        <p:tav tm="0" fmla="#ppt_y+(sin(-2*pi*(1-$))*-#ppt_x+cos(-2*pi*(1-$))*(1-#ppt_y))*(1-$)">
                                          <p:val>
                                            <p:fltVal val="0"/>
                                          </p:val>
                                        </p:tav>
                                        <p:tav tm="100000">
                                          <p:val>
                                            <p:fltVal val="1"/>
                                          </p:val>
                                        </p:tav>
                                      </p:tavLst>
                                    </p:anim>
                                  </p:childTnLst>
                                </p:cTn>
                              </p:par>
                            </p:childTnLst>
                          </p:cTn>
                        </p:par>
                        <p:par>
                          <p:cTn id="31" fill="hold" nodeType="afterGroup">
                            <p:stCondLst>
                              <p:cond delay="4000"/>
                            </p:stCondLst>
                            <p:childTnLst>
                              <p:par>
                                <p:cTn id="32" presetID="35" presetClass="entr" presetSubtype="0" fill="hold" nodeType="afterEffect">
                                  <p:stCondLst>
                                    <p:cond delay="0"/>
                                  </p:stCondLst>
                                  <p:childTnLst>
                                    <p:set>
                                      <p:cBhvr>
                                        <p:cTn id="33" dur="1" fill="hold">
                                          <p:stCondLst>
                                            <p:cond delay="0"/>
                                          </p:stCondLst>
                                        </p:cTn>
                                        <p:tgtEl>
                                          <p:spTgt spid="8212"/>
                                        </p:tgtEl>
                                        <p:attrNameLst>
                                          <p:attrName>style.visibility</p:attrName>
                                        </p:attrNameLst>
                                      </p:cBhvr>
                                      <p:to>
                                        <p:strVal val="visible"/>
                                      </p:to>
                                    </p:set>
                                    <p:animEffect transition="in" filter="fade">
                                      <p:cBhvr>
                                        <p:cTn id="34" dur="2000"/>
                                        <p:tgtEl>
                                          <p:spTgt spid="8212"/>
                                        </p:tgtEl>
                                      </p:cBhvr>
                                    </p:animEffect>
                                    <p:anim calcmode="lin" valueType="num">
                                      <p:cBhvr>
                                        <p:cTn id="35" dur="2000" fill="hold"/>
                                        <p:tgtEl>
                                          <p:spTgt spid="8212"/>
                                        </p:tgtEl>
                                        <p:attrNameLst>
                                          <p:attrName>style.rotation</p:attrName>
                                        </p:attrNameLst>
                                      </p:cBhvr>
                                      <p:tavLst>
                                        <p:tav tm="0">
                                          <p:val>
                                            <p:fltVal val="720"/>
                                          </p:val>
                                        </p:tav>
                                        <p:tav tm="100000">
                                          <p:val>
                                            <p:fltVal val="0"/>
                                          </p:val>
                                        </p:tav>
                                      </p:tavLst>
                                    </p:anim>
                                    <p:anim calcmode="lin" valueType="num">
                                      <p:cBhvr>
                                        <p:cTn id="36" dur="2000" fill="hold"/>
                                        <p:tgtEl>
                                          <p:spTgt spid="8212"/>
                                        </p:tgtEl>
                                        <p:attrNameLst>
                                          <p:attrName>ppt_h</p:attrName>
                                        </p:attrNameLst>
                                      </p:cBhvr>
                                      <p:tavLst>
                                        <p:tav tm="0">
                                          <p:val>
                                            <p:fltVal val="0"/>
                                          </p:val>
                                        </p:tav>
                                        <p:tav tm="100000">
                                          <p:val>
                                            <p:strVal val="#ppt_h"/>
                                          </p:val>
                                        </p:tav>
                                      </p:tavLst>
                                    </p:anim>
                                    <p:anim calcmode="lin" valueType="num">
                                      <p:cBhvr>
                                        <p:cTn id="37" dur="2000" fill="hold"/>
                                        <p:tgtEl>
                                          <p:spTgt spid="8212"/>
                                        </p:tgtEl>
                                        <p:attrNameLst>
                                          <p:attrName>ppt_w</p:attrName>
                                        </p:attrNameLst>
                                      </p:cBhvr>
                                      <p:tavLst>
                                        <p:tav tm="0">
                                          <p:val>
                                            <p:fltVal val="0"/>
                                          </p:val>
                                        </p:tav>
                                        <p:tav tm="100000">
                                          <p:val>
                                            <p:strVal val="#ppt_w"/>
                                          </p:val>
                                        </p:tav>
                                      </p:tavLst>
                                    </p:anim>
                                  </p:childTnLst>
                                </p:cTn>
                              </p:par>
                            </p:childTnLst>
                          </p:cTn>
                        </p:par>
                        <p:par>
                          <p:cTn id="38" fill="hold" nodeType="afterGroup">
                            <p:stCondLst>
                              <p:cond delay="6000"/>
                            </p:stCondLst>
                            <p:childTnLst>
                              <p:par>
                                <p:cTn id="39" presetID="35" presetClass="entr" presetSubtype="0" fill="hold" nodeType="afterEffect">
                                  <p:stCondLst>
                                    <p:cond delay="0"/>
                                  </p:stCondLst>
                                  <p:childTnLst>
                                    <p:set>
                                      <p:cBhvr>
                                        <p:cTn id="40" dur="1" fill="hold">
                                          <p:stCondLst>
                                            <p:cond delay="0"/>
                                          </p:stCondLst>
                                        </p:cTn>
                                        <p:tgtEl>
                                          <p:spTgt spid="8213"/>
                                        </p:tgtEl>
                                        <p:attrNameLst>
                                          <p:attrName>style.visibility</p:attrName>
                                        </p:attrNameLst>
                                      </p:cBhvr>
                                      <p:to>
                                        <p:strVal val="visible"/>
                                      </p:to>
                                    </p:set>
                                    <p:animEffect transition="in" filter="fade">
                                      <p:cBhvr>
                                        <p:cTn id="41" dur="2000"/>
                                        <p:tgtEl>
                                          <p:spTgt spid="8213"/>
                                        </p:tgtEl>
                                      </p:cBhvr>
                                    </p:animEffect>
                                    <p:anim calcmode="lin" valueType="num">
                                      <p:cBhvr>
                                        <p:cTn id="42" dur="2000" fill="hold"/>
                                        <p:tgtEl>
                                          <p:spTgt spid="8213"/>
                                        </p:tgtEl>
                                        <p:attrNameLst>
                                          <p:attrName>style.rotation</p:attrName>
                                        </p:attrNameLst>
                                      </p:cBhvr>
                                      <p:tavLst>
                                        <p:tav tm="0">
                                          <p:val>
                                            <p:fltVal val="720"/>
                                          </p:val>
                                        </p:tav>
                                        <p:tav tm="100000">
                                          <p:val>
                                            <p:fltVal val="0"/>
                                          </p:val>
                                        </p:tav>
                                      </p:tavLst>
                                    </p:anim>
                                    <p:anim calcmode="lin" valueType="num">
                                      <p:cBhvr>
                                        <p:cTn id="43" dur="2000" fill="hold"/>
                                        <p:tgtEl>
                                          <p:spTgt spid="8213"/>
                                        </p:tgtEl>
                                        <p:attrNameLst>
                                          <p:attrName>ppt_h</p:attrName>
                                        </p:attrNameLst>
                                      </p:cBhvr>
                                      <p:tavLst>
                                        <p:tav tm="0">
                                          <p:val>
                                            <p:fltVal val="0"/>
                                          </p:val>
                                        </p:tav>
                                        <p:tav tm="100000">
                                          <p:val>
                                            <p:strVal val="#ppt_h"/>
                                          </p:val>
                                        </p:tav>
                                      </p:tavLst>
                                    </p:anim>
                                    <p:anim calcmode="lin" valueType="num">
                                      <p:cBhvr>
                                        <p:cTn id="44" dur="2000" fill="hold"/>
                                        <p:tgtEl>
                                          <p:spTgt spid="8213"/>
                                        </p:tgtEl>
                                        <p:attrNameLst>
                                          <p:attrName>ppt_w</p:attrName>
                                        </p:attrNameLst>
                                      </p:cBhvr>
                                      <p:tavLst>
                                        <p:tav tm="0">
                                          <p:val>
                                            <p:fltVal val="0"/>
                                          </p:val>
                                        </p:tav>
                                        <p:tav tm="100000">
                                          <p:val>
                                            <p:strVal val="#ppt_w"/>
                                          </p:val>
                                        </p:tav>
                                      </p:tavLst>
                                    </p:anim>
                                  </p:childTnLst>
                                </p:cTn>
                              </p:par>
                            </p:childTnLst>
                          </p:cTn>
                        </p:par>
                        <p:par>
                          <p:cTn id="45" fill="hold" nodeType="afterGroup">
                            <p:stCondLst>
                              <p:cond delay="8000"/>
                            </p:stCondLst>
                            <p:childTnLst>
                              <p:par>
                                <p:cTn id="46" presetID="35" presetClass="entr" presetSubtype="0" fill="hold" nodeType="afterEffect">
                                  <p:stCondLst>
                                    <p:cond delay="0"/>
                                  </p:stCondLst>
                                  <p:childTnLst>
                                    <p:set>
                                      <p:cBhvr>
                                        <p:cTn id="47" dur="1" fill="hold">
                                          <p:stCondLst>
                                            <p:cond delay="0"/>
                                          </p:stCondLst>
                                        </p:cTn>
                                        <p:tgtEl>
                                          <p:spTgt spid="8211"/>
                                        </p:tgtEl>
                                        <p:attrNameLst>
                                          <p:attrName>style.visibility</p:attrName>
                                        </p:attrNameLst>
                                      </p:cBhvr>
                                      <p:to>
                                        <p:strVal val="visible"/>
                                      </p:to>
                                    </p:set>
                                    <p:animEffect transition="in" filter="fade">
                                      <p:cBhvr>
                                        <p:cTn id="48" dur="2000"/>
                                        <p:tgtEl>
                                          <p:spTgt spid="8211"/>
                                        </p:tgtEl>
                                      </p:cBhvr>
                                    </p:animEffect>
                                    <p:anim calcmode="lin" valueType="num">
                                      <p:cBhvr>
                                        <p:cTn id="49" dur="2000" fill="hold"/>
                                        <p:tgtEl>
                                          <p:spTgt spid="8211"/>
                                        </p:tgtEl>
                                        <p:attrNameLst>
                                          <p:attrName>style.rotation</p:attrName>
                                        </p:attrNameLst>
                                      </p:cBhvr>
                                      <p:tavLst>
                                        <p:tav tm="0">
                                          <p:val>
                                            <p:fltVal val="720"/>
                                          </p:val>
                                        </p:tav>
                                        <p:tav tm="100000">
                                          <p:val>
                                            <p:fltVal val="0"/>
                                          </p:val>
                                        </p:tav>
                                      </p:tavLst>
                                    </p:anim>
                                    <p:anim calcmode="lin" valueType="num">
                                      <p:cBhvr>
                                        <p:cTn id="50" dur="2000" fill="hold"/>
                                        <p:tgtEl>
                                          <p:spTgt spid="8211"/>
                                        </p:tgtEl>
                                        <p:attrNameLst>
                                          <p:attrName>ppt_h</p:attrName>
                                        </p:attrNameLst>
                                      </p:cBhvr>
                                      <p:tavLst>
                                        <p:tav tm="0">
                                          <p:val>
                                            <p:fltVal val="0"/>
                                          </p:val>
                                        </p:tav>
                                        <p:tav tm="100000">
                                          <p:val>
                                            <p:strVal val="#ppt_h"/>
                                          </p:val>
                                        </p:tav>
                                      </p:tavLst>
                                    </p:anim>
                                    <p:anim calcmode="lin" valueType="num">
                                      <p:cBhvr>
                                        <p:cTn id="51" dur="2000" fill="hold"/>
                                        <p:tgtEl>
                                          <p:spTgt spid="821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5586" name="Picture 7" descr="mosaicheader.jpg"/>
          <p:cNvPicPr>
            <a:picLocks noChangeAspect="1"/>
          </p:cNvPicPr>
          <p:nvPr/>
        </p:nvPicPr>
        <p:blipFill>
          <a:blip r:embed="rId3" cstate="print"/>
          <a:srcRect/>
          <a:stretch>
            <a:fillRect/>
          </a:stretch>
        </p:blipFill>
        <p:spPr bwMode="auto">
          <a:xfrm>
            <a:off x="0" y="0"/>
            <a:ext cx="9144000" cy="1695450"/>
          </a:xfrm>
          <a:prstGeom prst="rect">
            <a:avLst/>
          </a:prstGeom>
          <a:noFill/>
          <a:ln w="9525">
            <a:noFill/>
            <a:miter lim="800000"/>
            <a:headEnd/>
            <a:tailEnd/>
          </a:ln>
        </p:spPr>
      </p:pic>
      <p:pic>
        <p:nvPicPr>
          <p:cNvPr id="195587" name="Picture 8" descr="Erwin_McManu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6" y="1676416"/>
            <a:ext cx="2352675" cy="3529013"/>
          </a:xfrm>
          <a:prstGeom prst="rect">
            <a:avLst/>
          </a:prstGeom>
          <a:noFill/>
          <a:ln w="9525">
            <a:noFill/>
            <a:miter lim="800000"/>
            <a:headEnd/>
            <a:tailEnd/>
          </a:ln>
        </p:spPr>
      </p:pic>
      <p:pic>
        <p:nvPicPr>
          <p:cNvPr id="195588" name="Picture 9" descr="McManus Barbarian Way.jpg"/>
          <p:cNvPicPr>
            <a:picLocks noChangeAspect="1"/>
          </p:cNvPicPr>
          <p:nvPr/>
        </p:nvPicPr>
        <p:blipFill>
          <a:blip r:embed="rId5" cstate="print"/>
          <a:srcRect/>
          <a:stretch>
            <a:fillRect/>
          </a:stretch>
        </p:blipFill>
        <p:spPr bwMode="auto">
          <a:xfrm>
            <a:off x="4551366" y="1447801"/>
            <a:ext cx="4592637" cy="3949700"/>
          </a:xfrm>
          <a:prstGeom prst="rect">
            <a:avLst/>
          </a:prstGeom>
          <a:noFill/>
          <a:ln w="9525">
            <a:noFill/>
            <a:miter lim="800000"/>
            <a:headEnd/>
            <a:tailEnd/>
          </a:ln>
        </p:spPr>
      </p:pic>
      <p:sp>
        <p:nvSpPr>
          <p:cNvPr id="195589" name="Rectangle 2"/>
          <p:cNvSpPr>
            <a:spLocks noGrp="1" noChangeArrowheads="1"/>
          </p:cNvSpPr>
          <p:nvPr>
            <p:ph type="title" idx="4294967295"/>
          </p:nvPr>
        </p:nvSpPr>
        <p:spPr>
          <a:xfrm>
            <a:off x="0" y="4343400"/>
            <a:ext cx="4495800" cy="990600"/>
          </a:xfrm>
        </p:spPr>
        <p:txBody>
          <a:bodyPr/>
          <a:lstStyle/>
          <a:p>
            <a:pPr eaLnBrk="1" hangingPunct="1"/>
            <a:r>
              <a:rPr lang="zh-CN" altLang="en-US" sz="3600" b="1">
                <a:solidFill>
                  <a:schemeClr val="bg1"/>
                </a:solidFill>
                <a:latin typeface="SimSun" pitchFamily="2" charset="-122"/>
              </a:rPr>
              <a:t>欧文</a:t>
            </a:r>
            <a:r>
              <a:rPr lang="en-US" altLang="zh-CN" sz="3600" b="1">
                <a:solidFill>
                  <a:schemeClr val="bg1"/>
                </a:solidFill>
                <a:latin typeface="SimSun" pitchFamily="2" charset="-122"/>
              </a:rPr>
              <a:t>·</a:t>
            </a:r>
            <a:r>
              <a:rPr lang="zh-CN" altLang="en-US" sz="3600" b="1">
                <a:solidFill>
                  <a:schemeClr val="bg1"/>
                </a:solidFill>
                <a:latin typeface="SimSun" pitchFamily="2" charset="-122"/>
              </a:rPr>
              <a:t>麦克马纳斯</a:t>
            </a:r>
            <a:endParaRPr lang="en-US" altLang="zh-CN" sz="3600" b="1">
              <a:solidFill>
                <a:schemeClr val="bg1"/>
              </a:solidFill>
              <a:latin typeface="SimSun" pitchFamily="2" charset="-122"/>
            </a:endParaRPr>
          </a:p>
        </p:txBody>
      </p:sp>
      <p:sp>
        <p:nvSpPr>
          <p:cNvPr id="195590" name="Rectangle 3"/>
          <p:cNvSpPr txBox="1">
            <a:spLocks noChangeArrowheads="1"/>
          </p:cNvSpPr>
          <p:nvPr/>
        </p:nvSpPr>
        <p:spPr bwMode="auto">
          <a:xfrm>
            <a:off x="0" y="5486400"/>
            <a:ext cx="9144000" cy="1371600"/>
          </a:xfrm>
          <a:prstGeom prst="rect">
            <a:avLst/>
          </a:prstGeom>
          <a:noFill/>
          <a:ln w="9525">
            <a:noFill/>
            <a:miter lim="800000"/>
            <a:headEnd/>
            <a:tailEnd/>
          </a:ln>
        </p:spPr>
        <p:txBody>
          <a:bodyPr lIns="91358" tIns="45679" rIns="91358" bIns="45679"/>
          <a:lstStyle/>
          <a:p>
            <a:pPr marL="342600" indent="-342600" algn="ctr" eaLnBrk="1" hangingPunct="1">
              <a:lnSpc>
                <a:spcPct val="90000"/>
              </a:lnSpc>
              <a:spcBef>
                <a:spcPct val="20000"/>
              </a:spcBef>
              <a:buClr>
                <a:schemeClr val="hlink"/>
              </a:buClr>
            </a:pPr>
            <a:r>
              <a:rPr lang="zh-CN" altLang="en-US" sz="4400" b="1" i="1">
                <a:solidFill>
                  <a:schemeClr val="bg1"/>
                </a:solidFill>
                <a:latin typeface="SimSun" pitchFamily="2" charset="-122"/>
              </a:rPr>
              <a:t>一股无法阻挡的力量</a:t>
            </a:r>
            <a:endParaRPr lang="en-US" altLang="zh-CN" sz="4400" b="1" i="1">
              <a:solidFill>
                <a:schemeClr val="bg1"/>
              </a:solidFill>
              <a:latin typeface="SimSun" pitchFamily="2" charset="-122"/>
            </a:endParaRPr>
          </a:p>
          <a:p>
            <a:pPr marL="342600" indent="-342600" algn="ctr" eaLnBrk="1" hangingPunct="1">
              <a:lnSpc>
                <a:spcPct val="90000"/>
              </a:lnSpc>
              <a:spcBef>
                <a:spcPct val="20000"/>
              </a:spcBef>
              <a:buClr>
                <a:schemeClr val="hlink"/>
              </a:buClr>
            </a:pPr>
            <a:r>
              <a:rPr lang="zh-CN" altLang="en-US" sz="2400" b="1">
                <a:solidFill>
                  <a:schemeClr val="bg1"/>
                </a:solidFill>
                <a:latin typeface="SimSun" pitchFamily="2" charset="-122"/>
              </a:rPr>
              <a:t>摩西的牧师</a:t>
            </a:r>
            <a:r>
              <a:rPr lang="en-US" altLang="zh-CN" sz="2400" b="1">
                <a:solidFill>
                  <a:schemeClr val="bg1"/>
                </a:solidFill>
                <a:latin typeface="SimSun" pitchFamily="2" charset="-122"/>
              </a:rPr>
              <a:t>(</a:t>
            </a:r>
            <a:r>
              <a:rPr lang="zh-CN" altLang="en-US" sz="2400" b="1">
                <a:solidFill>
                  <a:schemeClr val="bg1"/>
                </a:solidFill>
                <a:latin typeface="SimSun" pitchFamily="2" charset="-122"/>
              </a:rPr>
              <a:t>位于洛杉矶的一个现代的教会</a:t>
            </a:r>
            <a:r>
              <a:rPr lang="en-US" altLang="zh-CN" sz="2400" b="1">
                <a:solidFill>
                  <a:schemeClr val="bg1"/>
                </a:solidFill>
                <a:latin typeface="SimSun" pitchFamily="2" charset="-122"/>
              </a:rPr>
              <a:t>)</a:t>
            </a: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pic>
        <p:nvPicPr>
          <p:cNvPr id="197634" name="Picture 5" descr="old_new"/>
          <p:cNvPicPr>
            <a:picLocks noGrp="1" noChangeAspect="1" noChangeArrowheads="1"/>
          </p:cNvPicPr>
          <p:nvPr>
            <p:ph sz="quarter" idx="4294967295"/>
          </p:nvPr>
        </p:nvPicPr>
        <p:blipFill>
          <a:blip r:embed="rId4" cstate="screen">
            <a:extLst>
              <a:ext uri="{28A0092B-C50C-407E-A947-70E740481C1C}">
                <a14:useLocalDpi xmlns:a14="http://schemas.microsoft.com/office/drawing/2010/main"/>
              </a:ext>
            </a:extLst>
          </a:blip>
          <a:srcRect/>
          <a:stretch>
            <a:fillRect/>
          </a:stretch>
        </p:blipFill>
        <p:spPr>
          <a:xfrm>
            <a:off x="3733800" y="0"/>
            <a:ext cx="5410200" cy="6858000"/>
          </a:xfrm>
        </p:spPr>
      </p:pic>
      <p:pic>
        <p:nvPicPr>
          <p:cNvPr id="197635" name="Picture 11" descr="SingaporeLogo"/>
          <p:cNvPicPr>
            <a:picLocks noGrp="1" noChangeAspect="1" noChangeArrowheads="1"/>
          </p:cNvPicPr>
          <p:nvPr>
            <p:ph sz="quarter" idx="4294967295"/>
          </p:nvPr>
        </p:nvPicPr>
        <p:blipFill>
          <a:blip r:embed="rId5" cstate="print"/>
          <a:srcRect/>
          <a:stretch>
            <a:fillRect/>
          </a:stretch>
        </p:blipFill>
        <p:spPr>
          <a:xfrm>
            <a:off x="0" y="457216"/>
            <a:ext cx="4267200" cy="1222375"/>
          </a:xfrm>
        </p:spPr>
      </p:pic>
      <p:sp>
        <p:nvSpPr>
          <p:cNvPr id="254978" name="Rectangle 2"/>
          <p:cNvSpPr>
            <a:spLocks noGrp="1" noChangeArrowheads="1"/>
          </p:cNvSpPr>
          <p:nvPr>
            <p:ph type="title" idx="4294967295"/>
          </p:nvPr>
        </p:nvSpPr>
        <p:spPr>
          <a:xfrm>
            <a:off x="0" y="1700229"/>
            <a:ext cx="4114800" cy="1450975"/>
          </a:xfrm>
        </p:spPr>
        <p:txBody>
          <a:bodyPr>
            <a:normAutofit fontScale="90000"/>
          </a:bodyPr>
          <a:lstStyle/>
          <a:p>
            <a:pPr eaLnBrk="1" hangingPunct="1"/>
            <a:r>
              <a:rPr lang="zh-CN" altLang="en-US" sz="6300" b="1">
                <a:solidFill>
                  <a:srgbClr val="FF66FF"/>
                </a:solidFill>
                <a:ea typeface="SimHei" pitchFamily="49" charset="-122"/>
              </a:rPr>
              <a:t>拥抱</a:t>
            </a:r>
            <a:br>
              <a:rPr lang="en-US" altLang="zh-CN" sz="6300" b="1">
                <a:solidFill>
                  <a:srgbClr val="FF66FF"/>
                </a:solidFill>
                <a:ea typeface="SimHei" pitchFamily="49" charset="-122"/>
              </a:rPr>
            </a:br>
            <a:r>
              <a:rPr lang="zh-CN" altLang="en-US" sz="6300" b="1">
                <a:solidFill>
                  <a:schemeClr val="bg1"/>
                </a:solidFill>
                <a:ea typeface="SimHei" pitchFamily="49" charset="-122"/>
              </a:rPr>
              <a:t>改变</a:t>
            </a:r>
            <a:endParaRPr lang="en-US" altLang="zh-CN" sz="6300" b="1">
              <a:solidFill>
                <a:schemeClr val="bg1"/>
              </a:solidFill>
              <a:ea typeface="SimHei" pitchFamily="49" charset="-122"/>
            </a:endParaRPr>
          </a:p>
        </p:txBody>
      </p:sp>
      <p:sp>
        <p:nvSpPr>
          <p:cNvPr id="6" name="Rectangle 3"/>
          <p:cNvSpPr txBox="1">
            <a:spLocks noChangeArrowheads="1"/>
          </p:cNvSpPr>
          <p:nvPr/>
        </p:nvSpPr>
        <p:spPr bwMode="auto">
          <a:xfrm>
            <a:off x="539751" y="3789364"/>
            <a:ext cx="4319588" cy="2592387"/>
          </a:xfrm>
          <a:prstGeom prst="rect">
            <a:avLst/>
          </a:prstGeom>
          <a:noFill/>
          <a:ln w="9525">
            <a:noFill/>
            <a:miter lim="800000"/>
            <a:headEnd/>
            <a:tailEnd/>
          </a:ln>
        </p:spPr>
        <p:txBody>
          <a:bodyPr lIns="91358" tIns="45679" rIns="91358" bIns="45679"/>
          <a:lstStyle/>
          <a:p>
            <a:pPr marL="342600" indent="-342600" eaLnBrk="1" hangingPunct="1">
              <a:spcBef>
                <a:spcPct val="20000"/>
              </a:spcBef>
              <a:buClr>
                <a:srgbClr val="FF66FF"/>
              </a:buClr>
              <a:buFontTx/>
              <a:buChar char="•"/>
            </a:pPr>
            <a:r>
              <a:rPr lang="zh-CN" altLang="en-US" sz="4400" b="1" dirty="0">
                <a:solidFill>
                  <a:schemeClr val="tx2"/>
                </a:solidFill>
                <a:latin typeface="SimSun" pitchFamily="2" charset="-122"/>
                <a:ea typeface="MS PGothic" pitchFamily="34" charset="-128"/>
              </a:rPr>
              <a:t>怕输</a:t>
            </a:r>
            <a:endParaRPr lang="en-US" altLang="zh-CN" sz="4400" b="1" dirty="0">
              <a:solidFill>
                <a:schemeClr val="tx2"/>
              </a:solidFill>
              <a:latin typeface="SimSun" pitchFamily="2" charset="-122"/>
              <a:ea typeface="MS PGothic" pitchFamily="34" charset="-128"/>
            </a:endParaRPr>
          </a:p>
          <a:p>
            <a:pPr marL="342600" indent="-342600" eaLnBrk="1" hangingPunct="1">
              <a:spcBef>
                <a:spcPct val="20000"/>
              </a:spcBef>
              <a:buClr>
                <a:srgbClr val="FF66FF"/>
              </a:buClr>
              <a:buFontTx/>
              <a:buChar char="•"/>
            </a:pPr>
            <a:r>
              <a:rPr lang="zh-CN" altLang="en-US" sz="4400" b="1" dirty="0">
                <a:solidFill>
                  <a:schemeClr val="tx2"/>
                </a:solidFill>
                <a:latin typeface="SimSun" pitchFamily="2" charset="-122"/>
                <a:ea typeface="MS PGothic" pitchFamily="34" charset="-128"/>
              </a:rPr>
              <a:t>易通卡</a:t>
            </a:r>
            <a:endParaRPr lang="en-US" altLang="zh-CN" sz="4400" b="1" dirty="0">
              <a:solidFill>
                <a:schemeClr val="tx2"/>
              </a:solidFill>
              <a:latin typeface="SimSun" pitchFamily="2" charset="-122"/>
              <a:ea typeface="MS PGothic" pitchFamily="34" charset="-128"/>
            </a:endParaRPr>
          </a:p>
          <a:p>
            <a:pPr marL="342600" indent="-342600" eaLnBrk="1" hangingPunct="1">
              <a:spcBef>
                <a:spcPct val="20000"/>
              </a:spcBef>
              <a:buClr>
                <a:srgbClr val="FF66FF"/>
              </a:buClr>
              <a:buFontTx/>
              <a:buChar char="•"/>
            </a:pPr>
            <a:r>
              <a:rPr lang="zh-CN" altLang="en-US" sz="4400" b="1" dirty="0">
                <a:solidFill>
                  <a:schemeClr val="tx2"/>
                </a:solidFill>
                <a:latin typeface="SimSun" pitchFamily="2" charset="-122"/>
                <a:ea typeface="MS PGothic" pitchFamily="34" charset="-128"/>
              </a:rPr>
              <a:t>提升</a:t>
            </a:r>
            <a:endParaRPr lang="en-US" sz="4400" b="1" dirty="0">
              <a:solidFill>
                <a:schemeClr val="tx2"/>
              </a:solidFill>
              <a:latin typeface="Calibri" pitchFamily="34" charset="0"/>
              <a:ea typeface="MS PGothic" pitchFamily="34" charset="-128"/>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grpId="0" nodeType="withEffect">
                                  <p:stCondLst>
                                    <p:cond delay="0"/>
                                  </p:stCondLst>
                                  <p:iterate type="lt">
                                    <p:tmPct val="10000"/>
                                  </p:iterate>
                                  <p:childTnLst>
                                    <p:set>
                                      <p:cBhvr>
                                        <p:cTn id="6" dur="1" fill="hold">
                                          <p:stCondLst>
                                            <p:cond delay="0"/>
                                          </p:stCondLst>
                                        </p:cTn>
                                        <p:tgtEl>
                                          <p:spTgt spid="254978"/>
                                        </p:tgtEl>
                                        <p:attrNameLst>
                                          <p:attrName>style.visibility</p:attrName>
                                        </p:attrNameLst>
                                      </p:cBhvr>
                                      <p:to>
                                        <p:strVal val="visible"/>
                                      </p:to>
                                    </p:set>
                                    <p:animEffect transition="in" filter="fade">
                                      <p:cBhvr>
                                        <p:cTn id="7" dur="600">
                                          <p:stCondLst>
                                            <p:cond delay="0"/>
                                          </p:stCondLst>
                                        </p:cTn>
                                        <p:tgtEl>
                                          <p:spTgt spid="254978"/>
                                        </p:tgtEl>
                                      </p:cBhvr>
                                    </p:animEffect>
                                    <p:anim calcmode="lin" valueType="num">
                                      <p:cBhvr>
                                        <p:cTn id="8" dur="600" fill="hold">
                                          <p:stCondLst>
                                            <p:cond delay="0"/>
                                          </p:stCondLst>
                                        </p:cTn>
                                        <p:tgtEl>
                                          <p:spTgt spid="254978"/>
                                        </p:tgtEl>
                                        <p:attrNameLst>
                                          <p:attrName>style.rotation</p:attrName>
                                        </p:attrNameLst>
                                      </p:cBhvr>
                                      <p:tavLst>
                                        <p:tav tm="0">
                                          <p:val>
                                            <p:fltVal val="720"/>
                                          </p:val>
                                        </p:tav>
                                        <p:tav tm="100000">
                                          <p:val>
                                            <p:fltVal val="0"/>
                                          </p:val>
                                        </p:tav>
                                      </p:tavLst>
                                    </p:anim>
                                    <p:anim calcmode="lin" valueType="num">
                                      <p:cBhvr>
                                        <p:cTn id="9" dur="600" fill="hold">
                                          <p:stCondLst>
                                            <p:cond delay="0"/>
                                          </p:stCondLst>
                                        </p:cTn>
                                        <p:tgtEl>
                                          <p:spTgt spid="254978"/>
                                        </p:tgtEl>
                                        <p:attrNameLst>
                                          <p:attrName>ppt_h</p:attrName>
                                        </p:attrNameLst>
                                      </p:cBhvr>
                                      <p:tavLst>
                                        <p:tav tm="0">
                                          <p:val>
                                            <p:fltVal val="0"/>
                                          </p:val>
                                        </p:tav>
                                        <p:tav tm="100000">
                                          <p:val>
                                            <p:strVal val="#ppt_h"/>
                                          </p:val>
                                        </p:tav>
                                      </p:tavLst>
                                    </p:anim>
                                    <p:anim calcmode="lin" valueType="num">
                                      <p:cBhvr>
                                        <p:cTn id="10" dur="600" fill="hold">
                                          <p:stCondLst>
                                            <p:cond delay="0"/>
                                          </p:stCondLst>
                                        </p:cTn>
                                        <p:tgtEl>
                                          <p:spTgt spid="254978"/>
                                        </p:tgtEl>
                                        <p:attrNameLst>
                                          <p:attrName>ppt_w</p:attrName>
                                        </p:attrNameLst>
                                      </p:cBhvr>
                                      <p:tavLst>
                                        <p:tav tm="0">
                                          <p:val>
                                            <p:fltVal val="0"/>
                                          </p:val>
                                        </p:tav>
                                        <p:tav tm="100000">
                                          <p:val>
                                            <p:strVal val="#ppt_w"/>
                                          </p:val>
                                        </p:tav>
                                      </p:tavLst>
                                    </p:anim>
                                  </p:childTnLst>
                                </p:cTn>
                              </p:par>
                            </p:childTnLst>
                          </p:cTn>
                        </p:par>
                        <p:par>
                          <p:cTn id="11" fill="hold" nodeType="afterGroup">
                            <p:stCondLst>
                              <p:cond delay="780"/>
                            </p:stCondLst>
                            <p:childTnLst>
                              <p:par>
                                <p:cTn id="12" presetID="12" presetClass="entr" presetSubtype="4" fill="hold" grpId="0" nodeType="after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slide(fromBottom)">
                                      <p:cBhvr>
                                        <p:cTn id="14" dur="3000">
                                          <p:stCondLst>
                                            <p:cond delay="0"/>
                                          </p:stCondLst>
                                        </p:cTn>
                                        <p:tgtEl>
                                          <p:spTgt spid="6">
                                            <p:txEl>
                                              <p:pRg st="0" end="0"/>
                                            </p:txEl>
                                          </p:spTgt>
                                        </p:tgtEl>
                                      </p:cBhvr>
                                    </p:animEffect>
                                  </p:childTnLst>
                                </p:cTn>
                              </p:par>
                            </p:childTnLst>
                          </p:cTn>
                        </p:par>
                        <p:par>
                          <p:cTn id="15" fill="hold" nodeType="afterGroup">
                            <p:stCondLst>
                              <p:cond delay="3780"/>
                            </p:stCondLst>
                            <p:childTnLst>
                              <p:par>
                                <p:cTn id="16" presetID="12" presetClass="entr" presetSubtype="4" fill="hold" grpId="0" nodeType="after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Effect transition="in" filter="slide(fromBottom)">
                                      <p:cBhvr>
                                        <p:cTn id="18" dur="3000">
                                          <p:stCondLst>
                                            <p:cond delay="0"/>
                                          </p:stCondLst>
                                        </p:cTn>
                                        <p:tgtEl>
                                          <p:spTgt spid="6">
                                            <p:txEl>
                                              <p:pRg st="1" end="1"/>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2" presetClass="entr" presetSubtype="4" fill="hold" grpId="0"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slide(fromBottom)">
                                      <p:cBhvr>
                                        <p:cTn id="23" dur="3000">
                                          <p:stCondLst>
                                            <p:cond delay="0"/>
                                          </p:stCondLst>
                                        </p:cTn>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P spid="6" grpId="0" build="p"/>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2"/>
          <p:cNvSpPr>
            <a:spLocks noGrp="1" noChangeArrowheads="1"/>
          </p:cNvSpPr>
          <p:nvPr>
            <p:ph type="title"/>
          </p:nvPr>
        </p:nvSpPr>
        <p:spPr>
          <a:xfrm>
            <a:off x="698500" y="685800"/>
            <a:ext cx="8001000" cy="914400"/>
          </a:xfrm>
        </p:spPr>
        <p:txBody>
          <a:bodyPr/>
          <a:lstStyle/>
          <a:p>
            <a:pPr eaLnBrk="1" hangingPunct="1"/>
            <a:r>
              <a:rPr kumimoji="0" lang="zh-TW" altLang="en-US" sz="4800" dirty="0">
                <a:latin typeface="Helvetica" charset="0"/>
                <a:ea typeface="SimSun" charset="0"/>
                <a:cs typeface="SimSun" charset="0"/>
              </a:rPr>
              <a:t>危机 和 改变</a:t>
            </a:r>
            <a:endParaRPr kumimoji="0" lang="en-US" altLang="zh-CN" sz="4800" dirty="0">
              <a:latin typeface="Helvetica" charset="0"/>
              <a:ea typeface="SimSun" charset="0"/>
              <a:cs typeface="SimSun" charset="0"/>
            </a:endParaRPr>
          </a:p>
        </p:txBody>
      </p:sp>
      <p:sp>
        <p:nvSpPr>
          <p:cNvPr id="322562" name="Rectangle 3"/>
          <p:cNvSpPr>
            <a:spLocks noGrp="1" noChangeArrowheads="1"/>
          </p:cNvSpPr>
          <p:nvPr>
            <p:ph type="body" sz="half" idx="1"/>
          </p:nvPr>
        </p:nvSpPr>
        <p:spPr>
          <a:xfrm>
            <a:off x="698500" y="1981200"/>
            <a:ext cx="6438900" cy="990600"/>
          </a:xfrm>
        </p:spPr>
        <p:txBody>
          <a:bodyPr/>
          <a:lstStyle/>
          <a:p>
            <a:pPr eaLnBrk="1" hangingPunct="1"/>
            <a:r>
              <a:rPr kumimoji="0" lang="zh-TW" altLang="en-US" sz="4000" b="1" dirty="0">
                <a:latin typeface="Helvetica" charset="0"/>
                <a:ea typeface="SimSun" charset="0"/>
                <a:cs typeface="SimSun" charset="0"/>
              </a:rPr>
              <a:t>你渴望 改变吗？</a:t>
            </a:r>
          </a:p>
        </p:txBody>
      </p:sp>
      <p:sp>
        <p:nvSpPr>
          <p:cNvPr id="322563" name="Line 4"/>
          <p:cNvSpPr>
            <a:spLocks noChangeShapeType="1"/>
          </p:cNvSpPr>
          <p:nvPr/>
        </p:nvSpPr>
        <p:spPr bwMode="auto">
          <a:xfrm>
            <a:off x="431801" y="5105400"/>
            <a:ext cx="8534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322564" name="Line 5"/>
          <p:cNvSpPr>
            <a:spLocks noChangeShapeType="1"/>
          </p:cNvSpPr>
          <p:nvPr/>
        </p:nvSpPr>
        <p:spPr bwMode="auto">
          <a:xfrm>
            <a:off x="1346200" y="4648200"/>
            <a:ext cx="0" cy="83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322565" name="Line 6"/>
          <p:cNvSpPr>
            <a:spLocks noChangeShapeType="1"/>
          </p:cNvSpPr>
          <p:nvPr/>
        </p:nvSpPr>
        <p:spPr bwMode="auto">
          <a:xfrm>
            <a:off x="7823200" y="4648200"/>
            <a:ext cx="0" cy="83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322566" name="Line 7"/>
          <p:cNvSpPr>
            <a:spLocks noChangeShapeType="1"/>
          </p:cNvSpPr>
          <p:nvPr/>
        </p:nvSpPr>
        <p:spPr bwMode="auto">
          <a:xfrm>
            <a:off x="2489200" y="3810000"/>
            <a:ext cx="0" cy="1676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322567" name="Line 8"/>
          <p:cNvSpPr>
            <a:spLocks noChangeShapeType="1"/>
          </p:cNvSpPr>
          <p:nvPr/>
        </p:nvSpPr>
        <p:spPr bwMode="auto">
          <a:xfrm>
            <a:off x="6680200" y="3810000"/>
            <a:ext cx="0" cy="1676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6162" name="Litebulb"/>
          <p:cNvSpPr>
            <a:spLocks noEditPoints="1" noChangeArrowheads="1"/>
          </p:cNvSpPr>
          <p:nvPr/>
        </p:nvSpPr>
        <p:spPr bwMode="auto">
          <a:xfrm>
            <a:off x="-406399" y="2667001"/>
            <a:ext cx="1752600" cy="2541588"/>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0 60000 65536"/>
              <a:gd name="T9" fmla="*/ 0 60000 65536"/>
              <a:gd name="T10" fmla="*/ 0 60000 65536"/>
              <a:gd name="T11" fmla="*/ 0 60000 65536"/>
              <a:gd name="T12" fmla="*/ 3556 w 21600"/>
              <a:gd name="T13" fmla="*/ 2188 h 21600"/>
              <a:gd name="T14" fmla="*/ 18277 w 21600"/>
              <a:gd name="T15" fmla="*/ 9282 h 21600"/>
            </a:gdLst>
            <a:ahLst/>
            <a:cxnLst>
              <a:cxn ang="T8">
                <a:pos x="T0" y="T1"/>
              </a:cxn>
              <a:cxn ang="T9">
                <a:pos x="T2" y="T3"/>
              </a:cxn>
              <a:cxn ang="T10">
                <a:pos x="T4" y="T5"/>
              </a:cxn>
              <a:cxn ang="T11">
                <a:pos x="T6" y="T7"/>
              </a:cxn>
            </a:cxnLst>
            <a:rect l="T12" t="T13" r="T14" b="T15"/>
            <a:pathLst>
              <a:path w="21600" h="21600" extrusionOk="0">
                <a:moveTo>
                  <a:pt x="10825" y="21723"/>
                </a:moveTo>
                <a:lnTo>
                  <a:pt x="11215" y="21723"/>
                </a:lnTo>
                <a:lnTo>
                  <a:pt x="11552" y="21688"/>
                </a:lnTo>
                <a:lnTo>
                  <a:pt x="11916" y="21617"/>
                </a:lnTo>
                <a:lnTo>
                  <a:pt x="12253" y="21547"/>
                </a:lnTo>
                <a:lnTo>
                  <a:pt x="12617" y="21441"/>
                </a:lnTo>
                <a:lnTo>
                  <a:pt x="12902" y="21317"/>
                </a:lnTo>
                <a:lnTo>
                  <a:pt x="13162" y="21176"/>
                </a:lnTo>
                <a:lnTo>
                  <a:pt x="13396" y="21000"/>
                </a:lnTo>
                <a:lnTo>
                  <a:pt x="13655" y="20841"/>
                </a:lnTo>
                <a:lnTo>
                  <a:pt x="13863" y="20629"/>
                </a:lnTo>
                <a:lnTo>
                  <a:pt x="14045" y="20435"/>
                </a:lnTo>
                <a:lnTo>
                  <a:pt x="14200" y="20223"/>
                </a:lnTo>
                <a:lnTo>
                  <a:pt x="14356" y="19994"/>
                </a:lnTo>
                <a:lnTo>
                  <a:pt x="14460" y="19747"/>
                </a:lnTo>
                <a:lnTo>
                  <a:pt x="14512" y="19482"/>
                </a:lnTo>
                <a:lnTo>
                  <a:pt x="14512" y="19235"/>
                </a:lnTo>
                <a:lnTo>
                  <a:pt x="14512" y="19147"/>
                </a:lnTo>
                <a:lnTo>
                  <a:pt x="14512" y="18900"/>
                </a:lnTo>
                <a:lnTo>
                  <a:pt x="14512" y="18529"/>
                </a:lnTo>
                <a:lnTo>
                  <a:pt x="14512" y="18052"/>
                </a:lnTo>
                <a:lnTo>
                  <a:pt x="14512" y="17505"/>
                </a:lnTo>
                <a:lnTo>
                  <a:pt x="14512" y="16976"/>
                </a:lnTo>
                <a:lnTo>
                  <a:pt x="14512" y="16464"/>
                </a:lnTo>
                <a:lnTo>
                  <a:pt x="14512" y="15952"/>
                </a:lnTo>
                <a:lnTo>
                  <a:pt x="14512" y="15758"/>
                </a:lnTo>
                <a:lnTo>
                  <a:pt x="14616" y="15547"/>
                </a:lnTo>
                <a:lnTo>
                  <a:pt x="14694" y="15352"/>
                </a:lnTo>
                <a:lnTo>
                  <a:pt x="14798" y="15141"/>
                </a:lnTo>
                <a:lnTo>
                  <a:pt x="15161" y="14735"/>
                </a:lnTo>
                <a:lnTo>
                  <a:pt x="15602" y="14329"/>
                </a:lnTo>
                <a:lnTo>
                  <a:pt x="16745" y="13552"/>
                </a:lnTo>
                <a:lnTo>
                  <a:pt x="18043" y="12670"/>
                </a:lnTo>
                <a:lnTo>
                  <a:pt x="18744" y="12194"/>
                </a:lnTo>
                <a:lnTo>
                  <a:pt x="19341" y="11647"/>
                </a:lnTo>
                <a:lnTo>
                  <a:pt x="19938" y="11099"/>
                </a:lnTo>
                <a:lnTo>
                  <a:pt x="20483" y="10464"/>
                </a:lnTo>
                <a:lnTo>
                  <a:pt x="20743" y="10164"/>
                </a:lnTo>
                <a:lnTo>
                  <a:pt x="20950" y="9794"/>
                </a:lnTo>
                <a:lnTo>
                  <a:pt x="21132" y="9441"/>
                </a:lnTo>
                <a:lnTo>
                  <a:pt x="21288" y="9035"/>
                </a:lnTo>
                <a:lnTo>
                  <a:pt x="21444" y="8664"/>
                </a:lnTo>
                <a:lnTo>
                  <a:pt x="21548" y="8223"/>
                </a:lnTo>
                <a:lnTo>
                  <a:pt x="21600" y="7782"/>
                </a:lnTo>
                <a:lnTo>
                  <a:pt x="21600" y="7341"/>
                </a:lnTo>
                <a:lnTo>
                  <a:pt x="21600" y="6935"/>
                </a:lnTo>
                <a:lnTo>
                  <a:pt x="21548" y="6564"/>
                </a:lnTo>
                <a:lnTo>
                  <a:pt x="21496" y="6229"/>
                </a:lnTo>
                <a:lnTo>
                  <a:pt x="21392" y="5858"/>
                </a:lnTo>
                <a:lnTo>
                  <a:pt x="21288" y="5523"/>
                </a:lnTo>
                <a:lnTo>
                  <a:pt x="21132" y="5135"/>
                </a:lnTo>
                <a:lnTo>
                  <a:pt x="20950" y="4800"/>
                </a:lnTo>
                <a:lnTo>
                  <a:pt x="20743" y="4464"/>
                </a:lnTo>
                <a:lnTo>
                  <a:pt x="20535" y="4164"/>
                </a:lnTo>
                <a:lnTo>
                  <a:pt x="20301" y="3847"/>
                </a:lnTo>
                <a:lnTo>
                  <a:pt x="20042" y="3547"/>
                </a:lnTo>
                <a:lnTo>
                  <a:pt x="19782" y="3247"/>
                </a:lnTo>
                <a:lnTo>
                  <a:pt x="19133" y="2664"/>
                </a:lnTo>
                <a:lnTo>
                  <a:pt x="18458" y="2152"/>
                </a:lnTo>
                <a:lnTo>
                  <a:pt x="17705" y="1694"/>
                </a:lnTo>
                <a:lnTo>
                  <a:pt x="16849" y="1252"/>
                </a:lnTo>
                <a:lnTo>
                  <a:pt x="16407" y="1076"/>
                </a:lnTo>
                <a:lnTo>
                  <a:pt x="15940" y="900"/>
                </a:lnTo>
                <a:lnTo>
                  <a:pt x="15499" y="741"/>
                </a:lnTo>
                <a:lnTo>
                  <a:pt x="15057" y="600"/>
                </a:lnTo>
                <a:lnTo>
                  <a:pt x="14564" y="458"/>
                </a:lnTo>
                <a:lnTo>
                  <a:pt x="14045" y="335"/>
                </a:lnTo>
                <a:lnTo>
                  <a:pt x="13500" y="229"/>
                </a:lnTo>
                <a:lnTo>
                  <a:pt x="13006" y="158"/>
                </a:lnTo>
                <a:lnTo>
                  <a:pt x="12461" y="88"/>
                </a:lnTo>
                <a:lnTo>
                  <a:pt x="11968" y="52"/>
                </a:lnTo>
                <a:lnTo>
                  <a:pt x="11423" y="17"/>
                </a:lnTo>
                <a:lnTo>
                  <a:pt x="10825" y="17"/>
                </a:lnTo>
                <a:lnTo>
                  <a:pt x="10254" y="17"/>
                </a:lnTo>
                <a:lnTo>
                  <a:pt x="9709" y="52"/>
                </a:lnTo>
                <a:lnTo>
                  <a:pt x="9216" y="88"/>
                </a:lnTo>
                <a:lnTo>
                  <a:pt x="8671" y="158"/>
                </a:lnTo>
                <a:lnTo>
                  <a:pt x="8177" y="229"/>
                </a:lnTo>
                <a:lnTo>
                  <a:pt x="7632" y="335"/>
                </a:lnTo>
                <a:lnTo>
                  <a:pt x="7113" y="458"/>
                </a:lnTo>
                <a:lnTo>
                  <a:pt x="6620" y="600"/>
                </a:lnTo>
                <a:lnTo>
                  <a:pt x="6178" y="741"/>
                </a:lnTo>
                <a:lnTo>
                  <a:pt x="5737" y="900"/>
                </a:lnTo>
                <a:lnTo>
                  <a:pt x="5270" y="1076"/>
                </a:lnTo>
                <a:lnTo>
                  <a:pt x="4828" y="1252"/>
                </a:lnTo>
                <a:lnTo>
                  <a:pt x="3972" y="1694"/>
                </a:lnTo>
                <a:lnTo>
                  <a:pt x="3219" y="2152"/>
                </a:lnTo>
                <a:lnTo>
                  <a:pt x="2544" y="2664"/>
                </a:lnTo>
                <a:lnTo>
                  <a:pt x="1895" y="3247"/>
                </a:lnTo>
                <a:lnTo>
                  <a:pt x="1635" y="3547"/>
                </a:lnTo>
                <a:lnTo>
                  <a:pt x="1375" y="3847"/>
                </a:lnTo>
                <a:lnTo>
                  <a:pt x="1142" y="4164"/>
                </a:lnTo>
                <a:lnTo>
                  <a:pt x="934" y="4464"/>
                </a:lnTo>
                <a:lnTo>
                  <a:pt x="726" y="4800"/>
                </a:lnTo>
                <a:lnTo>
                  <a:pt x="545" y="5135"/>
                </a:lnTo>
                <a:lnTo>
                  <a:pt x="389" y="5523"/>
                </a:lnTo>
                <a:lnTo>
                  <a:pt x="285" y="5858"/>
                </a:lnTo>
                <a:lnTo>
                  <a:pt x="181" y="6229"/>
                </a:lnTo>
                <a:lnTo>
                  <a:pt x="129" y="6564"/>
                </a:lnTo>
                <a:lnTo>
                  <a:pt x="77" y="6935"/>
                </a:lnTo>
                <a:lnTo>
                  <a:pt x="77" y="7341"/>
                </a:lnTo>
                <a:lnTo>
                  <a:pt x="77" y="7782"/>
                </a:lnTo>
                <a:lnTo>
                  <a:pt x="129" y="8223"/>
                </a:lnTo>
                <a:lnTo>
                  <a:pt x="233" y="8664"/>
                </a:lnTo>
                <a:lnTo>
                  <a:pt x="389" y="9035"/>
                </a:lnTo>
                <a:lnTo>
                  <a:pt x="545" y="9441"/>
                </a:lnTo>
                <a:lnTo>
                  <a:pt x="726" y="9794"/>
                </a:lnTo>
                <a:lnTo>
                  <a:pt x="934" y="10164"/>
                </a:lnTo>
                <a:lnTo>
                  <a:pt x="1194" y="10464"/>
                </a:lnTo>
                <a:lnTo>
                  <a:pt x="1739" y="11099"/>
                </a:lnTo>
                <a:lnTo>
                  <a:pt x="2336" y="11647"/>
                </a:lnTo>
                <a:lnTo>
                  <a:pt x="2933" y="12194"/>
                </a:lnTo>
                <a:lnTo>
                  <a:pt x="3634" y="12670"/>
                </a:lnTo>
                <a:lnTo>
                  <a:pt x="4932" y="13552"/>
                </a:lnTo>
                <a:lnTo>
                  <a:pt x="6075" y="14329"/>
                </a:lnTo>
                <a:lnTo>
                  <a:pt x="6516" y="14735"/>
                </a:lnTo>
                <a:lnTo>
                  <a:pt x="6879" y="15141"/>
                </a:lnTo>
                <a:lnTo>
                  <a:pt x="6983" y="15352"/>
                </a:lnTo>
                <a:lnTo>
                  <a:pt x="7061" y="15547"/>
                </a:lnTo>
                <a:lnTo>
                  <a:pt x="7165" y="15758"/>
                </a:lnTo>
                <a:lnTo>
                  <a:pt x="7165" y="15952"/>
                </a:lnTo>
                <a:lnTo>
                  <a:pt x="7165" y="16464"/>
                </a:lnTo>
                <a:lnTo>
                  <a:pt x="7165" y="16976"/>
                </a:lnTo>
                <a:lnTo>
                  <a:pt x="7165" y="17505"/>
                </a:lnTo>
                <a:lnTo>
                  <a:pt x="7165" y="18052"/>
                </a:lnTo>
                <a:lnTo>
                  <a:pt x="7165" y="18529"/>
                </a:lnTo>
                <a:lnTo>
                  <a:pt x="7165" y="18900"/>
                </a:lnTo>
                <a:lnTo>
                  <a:pt x="7165" y="19147"/>
                </a:lnTo>
                <a:lnTo>
                  <a:pt x="7165" y="19235"/>
                </a:lnTo>
                <a:lnTo>
                  <a:pt x="7165" y="19482"/>
                </a:lnTo>
                <a:lnTo>
                  <a:pt x="7217" y="19747"/>
                </a:lnTo>
                <a:lnTo>
                  <a:pt x="7321" y="19994"/>
                </a:lnTo>
                <a:lnTo>
                  <a:pt x="7476" y="20223"/>
                </a:lnTo>
                <a:lnTo>
                  <a:pt x="7632" y="20435"/>
                </a:lnTo>
                <a:lnTo>
                  <a:pt x="7814" y="20629"/>
                </a:lnTo>
                <a:lnTo>
                  <a:pt x="8022" y="20841"/>
                </a:lnTo>
                <a:lnTo>
                  <a:pt x="8281" y="21000"/>
                </a:lnTo>
                <a:lnTo>
                  <a:pt x="8515" y="21176"/>
                </a:lnTo>
                <a:lnTo>
                  <a:pt x="8775" y="21317"/>
                </a:lnTo>
                <a:lnTo>
                  <a:pt x="9060" y="21441"/>
                </a:lnTo>
                <a:lnTo>
                  <a:pt x="9424" y="21547"/>
                </a:lnTo>
                <a:lnTo>
                  <a:pt x="9761" y="21617"/>
                </a:lnTo>
                <a:lnTo>
                  <a:pt x="10125" y="21688"/>
                </a:lnTo>
                <a:lnTo>
                  <a:pt x="10462" y="21723"/>
                </a:lnTo>
                <a:lnTo>
                  <a:pt x="10825" y="21723"/>
                </a:lnTo>
                <a:close/>
              </a:path>
              <a:path w="21600" h="21600" extrusionOk="0">
                <a:moveTo>
                  <a:pt x="9242" y="14417"/>
                </a:moveTo>
                <a:lnTo>
                  <a:pt x="8541" y="12035"/>
                </a:lnTo>
                <a:lnTo>
                  <a:pt x="7295" y="10129"/>
                </a:lnTo>
                <a:lnTo>
                  <a:pt x="6905" y="9652"/>
                </a:lnTo>
                <a:lnTo>
                  <a:pt x="8541" y="10182"/>
                </a:lnTo>
                <a:lnTo>
                  <a:pt x="9787" y="9547"/>
                </a:lnTo>
                <a:lnTo>
                  <a:pt x="11189" y="10129"/>
                </a:lnTo>
                <a:lnTo>
                  <a:pt x="12279" y="9547"/>
                </a:lnTo>
                <a:lnTo>
                  <a:pt x="13370" y="10076"/>
                </a:lnTo>
                <a:lnTo>
                  <a:pt x="14850" y="9652"/>
                </a:lnTo>
                <a:lnTo>
                  <a:pt x="12902" y="12247"/>
                </a:lnTo>
                <a:lnTo>
                  <a:pt x="12357" y="14417"/>
                </a:lnTo>
                <a:moveTo>
                  <a:pt x="7191" y="15952"/>
                </a:moveTo>
                <a:lnTo>
                  <a:pt x="14512" y="15952"/>
                </a:lnTo>
                <a:lnTo>
                  <a:pt x="14512" y="17064"/>
                </a:lnTo>
                <a:lnTo>
                  <a:pt x="7191" y="17047"/>
                </a:lnTo>
                <a:lnTo>
                  <a:pt x="7191" y="18123"/>
                </a:lnTo>
                <a:lnTo>
                  <a:pt x="14512" y="18158"/>
                </a:lnTo>
                <a:lnTo>
                  <a:pt x="14538" y="19182"/>
                </a:lnTo>
                <a:lnTo>
                  <a:pt x="7217" y="19182"/>
                </a:lnTo>
              </a:path>
            </a:pathLst>
          </a:custGeom>
          <a:solidFill>
            <a:srgbClr val="FFFFCC"/>
          </a:solidFill>
          <a:ln w="57150">
            <a:solidFill>
              <a:srgbClr val="000000"/>
            </a:solidFill>
            <a:miter lim="800000"/>
            <a:headEnd/>
            <a:tailEnd/>
          </a:ln>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6164" name="Freeform 20"/>
          <p:cNvSpPr>
            <a:spLocks/>
          </p:cNvSpPr>
          <p:nvPr/>
        </p:nvSpPr>
        <p:spPr bwMode="auto">
          <a:xfrm>
            <a:off x="-3073400" y="-1447799"/>
            <a:ext cx="15036800" cy="10680700"/>
          </a:xfrm>
          <a:custGeom>
            <a:avLst/>
            <a:gdLst>
              <a:gd name="T0" fmla="*/ 2147483647 w 9472"/>
              <a:gd name="T1" fmla="*/ 2147483647 h 6728"/>
              <a:gd name="T2" fmla="*/ 2147483647 w 9472"/>
              <a:gd name="T3" fmla="*/ 2147483647 h 6728"/>
              <a:gd name="T4" fmla="*/ 2147483647 w 9472"/>
              <a:gd name="T5" fmla="*/ 2147483647 h 6728"/>
              <a:gd name="T6" fmla="*/ 2147483647 w 9472"/>
              <a:gd name="T7" fmla="*/ 2147483647 h 6728"/>
              <a:gd name="T8" fmla="*/ 2147483647 w 9472"/>
              <a:gd name="T9" fmla="*/ 2147483647 h 6728"/>
              <a:gd name="T10" fmla="*/ 2147483647 w 9472"/>
              <a:gd name="T11" fmla="*/ 2147483647 h 6728"/>
              <a:gd name="T12" fmla="*/ 2147483647 w 9472"/>
              <a:gd name="T13" fmla="*/ 2147483647 h 6728"/>
              <a:gd name="T14" fmla="*/ 2147483647 w 9472"/>
              <a:gd name="T15" fmla="*/ 2147483647 h 6728"/>
              <a:gd name="T16" fmla="*/ 2147483647 w 9472"/>
              <a:gd name="T17" fmla="*/ 2147483647 h 6728"/>
              <a:gd name="T18" fmla="*/ 2147483647 w 9472"/>
              <a:gd name="T19" fmla="*/ 2147483647 h 6728"/>
              <a:gd name="T20" fmla="*/ 2147483647 w 9472"/>
              <a:gd name="T21" fmla="*/ 2147483647 h 6728"/>
              <a:gd name="T22" fmla="*/ 2147483647 w 9472"/>
              <a:gd name="T23" fmla="*/ 2147483647 h 6728"/>
              <a:gd name="T24" fmla="*/ 2147483647 w 9472"/>
              <a:gd name="T25" fmla="*/ 2147483647 h 6728"/>
              <a:gd name="T26" fmla="*/ 2147483647 w 9472"/>
              <a:gd name="T27" fmla="*/ 2147483647 h 6728"/>
              <a:gd name="T28" fmla="*/ 2147483647 w 9472"/>
              <a:gd name="T29" fmla="*/ 2147483647 h 6728"/>
              <a:gd name="T30" fmla="*/ 2147483647 w 9472"/>
              <a:gd name="T31" fmla="*/ 2147483647 h 6728"/>
              <a:gd name="T32" fmla="*/ 2147483647 w 9472"/>
              <a:gd name="T33" fmla="*/ 2147483647 h 6728"/>
              <a:gd name="T34" fmla="*/ 2147483647 w 9472"/>
              <a:gd name="T35" fmla="*/ 2147483647 h 6728"/>
              <a:gd name="T36" fmla="*/ 2147483647 w 9472"/>
              <a:gd name="T37" fmla="*/ 2147483647 h 6728"/>
              <a:gd name="T38" fmla="*/ 2147483647 w 9472"/>
              <a:gd name="T39" fmla="*/ 2147483647 h 6728"/>
              <a:gd name="T40" fmla="*/ 2147483647 w 9472"/>
              <a:gd name="T41" fmla="*/ 2147483647 h 6728"/>
              <a:gd name="T42" fmla="*/ 2147483647 w 9472"/>
              <a:gd name="T43" fmla="*/ 2147483647 h 6728"/>
              <a:gd name="T44" fmla="*/ 2147483647 w 9472"/>
              <a:gd name="T45" fmla="*/ 2147483647 h 6728"/>
              <a:gd name="T46" fmla="*/ 2147483647 w 9472"/>
              <a:gd name="T47" fmla="*/ 2147483647 h 6728"/>
              <a:gd name="T48" fmla="*/ 2147483647 w 9472"/>
              <a:gd name="T49" fmla="*/ 2147483647 h 6728"/>
              <a:gd name="T50" fmla="*/ 2147483647 w 9472"/>
              <a:gd name="T51" fmla="*/ 2147483647 h 6728"/>
              <a:gd name="T52" fmla="*/ 2147483647 w 9472"/>
              <a:gd name="T53" fmla="*/ 2147483647 h 6728"/>
              <a:gd name="T54" fmla="*/ 2147483647 w 9472"/>
              <a:gd name="T55" fmla="*/ 2147483647 h 6728"/>
              <a:gd name="T56" fmla="*/ 2147483647 w 9472"/>
              <a:gd name="T57" fmla="*/ 2147483647 h 6728"/>
              <a:gd name="T58" fmla="*/ 2147483647 w 9472"/>
              <a:gd name="T59" fmla="*/ 2147483647 h 67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472"/>
              <a:gd name="T91" fmla="*/ 0 h 6728"/>
              <a:gd name="T92" fmla="*/ 9472 w 9472"/>
              <a:gd name="T93" fmla="*/ 6728 h 67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472" h="6728">
                <a:moveTo>
                  <a:pt x="2448" y="3776"/>
                </a:moveTo>
                <a:cubicBezTo>
                  <a:pt x="2532" y="3780"/>
                  <a:pt x="2616" y="3784"/>
                  <a:pt x="2784" y="3680"/>
                </a:cubicBezTo>
                <a:cubicBezTo>
                  <a:pt x="2952" y="3576"/>
                  <a:pt x="3264" y="3288"/>
                  <a:pt x="3456" y="3152"/>
                </a:cubicBezTo>
                <a:cubicBezTo>
                  <a:pt x="3648" y="3016"/>
                  <a:pt x="3720" y="2952"/>
                  <a:pt x="3936" y="2864"/>
                </a:cubicBezTo>
                <a:cubicBezTo>
                  <a:pt x="4152" y="2776"/>
                  <a:pt x="4480" y="2616"/>
                  <a:pt x="4752" y="2624"/>
                </a:cubicBezTo>
                <a:cubicBezTo>
                  <a:pt x="5024" y="2632"/>
                  <a:pt x="5336" y="2824"/>
                  <a:pt x="5568" y="2912"/>
                </a:cubicBezTo>
                <a:cubicBezTo>
                  <a:pt x="5800" y="3000"/>
                  <a:pt x="5928" y="3024"/>
                  <a:pt x="6144" y="3152"/>
                </a:cubicBezTo>
                <a:cubicBezTo>
                  <a:pt x="6360" y="3280"/>
                  <a:pt x="6544" y="3560"/>
                  <a:pt x="6864" y="3680"/>
                </a:cubicBezTo>
                <a:cubicBezTo>
                  <a:pt x="7184" y="3800"/>
                  <a:pt x="7832" y="3832"/>
                  <a:pt x="8064" y="3872"/>
                </a:cubicBezTo>
                <a:cubicBezTo>
                  <a:pt x="8296" y="3912"/>
                  <a:pt x="8216" y="3947"/>
                  <a:pt x="8256" y="3923"/>
                </a:cubicBezTo>
                <a:cubicBezTo>
                  <a:pt x="8296" y="3899"/>
                  <a:pt x="8272" y="3705"/>
                  <a:pt x="8304" y="3728"/>
                </a:cubicBezTo>
                <a:cubicBezTo>
                  <a:pt x="8336" y="3751"/>
                  <a:pt x="8432" y="3968"/>
                  <a:pt x="8448" y="4064"/>
                </a:cubicBezTo>
                <a:cubicBezTo>
                  <a:pt x="8464" y="4160"/>
                  <a:pt x="8376" y="4296"/>
                  <a:pt x="8400" y="4304"/>
                </a:cubicBezTo>
                <a:cubicBezTo>
                  <a:pt x="8424" y="4312"/>
                  <a:pt x="8608" y="4056"/>
                  <a:pt x="8592" y="4112"/>
                </a:cubicBezTo>
                <a:lnTo>
                  <a:pt x="8304" y="4640"/>
                </a:lnTo>
                <a:lnTo>
                  <a:pt x="8400" y="4928"/>
                </a:lnTo>
                <a:cubicBezTo>
                  <a:pt x="8392" y="4888"/>
                  <a:pt x="8290" y="4568"/>
                  <a:pt x="8258" y="4400"/>
                </a:cubicBezTo>
                <a:cubicBezTo>
                  <a:pt x="8226" y="4232"/>
                  <a:pt x="8220" y="3941"/>
                  <a:pt x="8208" y="3920"/>
                </a:cubicBezTo>
                <a:cubicBezTo>
                  <a:pt x="8196" y="3899"/>
                  <a:pt x="8150" y="4216"/>
                  <a:pt x="8184" y="4272"/>
                </a:cubicBezTo>
                <a:cubicBezTo>
                  <a:pt x="8218" y="4328"/>
                  <a:pt x="8378" y="4394"/>
                  <a:pt x="8414" y="4255"/>
                </a:cubicBezTo>
                <a:cubicBezTo>
                  <a:pt x="8450" y="4116"/>
                  <a:pt x="8402" y="3472"/>
                  <a:pt x="8400" y="3440"/>
                </a:cubicBezTo>
                <a:lnTo>
                  <a:pt x="8400" y="4064"/>
                </a:lnTo>
                <a:cubicBezTo>
                  <a:pt x="8392" y="4224"/>
                  <a:pt x="8368" y="4944"/>
                  <a:pt x="8352" y="4400"/>
                </a:cubicBezTo>
                <a:cubicBezTo>
                  <a:pt x="8336" y="3856"/>
                  <a:pt x="9472" y="1392"/>
                  <a:pt x="8304" y="800"/>
                </a:cubicBezTo>
                <a:cubicBezTo>
                  <a:pt x="7136" y="208"/>
                  <a:pt x="2688" y="0"/>
                  <a:pt x="1344" y="848"/>
                </a:cubicBezTo>
                <a:cubicBezTo>
                  <a:pt x="0" y="1696"/>
                  <a:pt x="320" y="5048"/>
                  <a:pt x="240" y="5888"/>
                </a:cubicBezTo>
                <a:cubicBezTo>
                  <a:pt x="160" y="6728"/>
                  <a:pt x="680" y="5944"/>
                  <a:pt x="864" y="5888"/>
                </a:cubicBezTo>
                <a:cubicBezTo>
                  <a:pt x="1048" y="5832"/>
                  <a:pt x="1264" y="5776"/>
                  <a:pt x="1344" y="5552"/>
                </a:cubicBezTo>
                <a:cubicBezTo>
                  <a:pt x="1424" y="5328"/>
                  <a:pt x="1216" y="4488"/>
                  <a:pt x="1344" y="4544"/>
                </a:cubicBezTo>
                <a:cubicBezTo>
                  <a:pt x="1472" y="4600"/>
                  <a:pt x="1792" y="5244"/>
                  <a:pt x="2112" y="5888"/>
                </a:cubicBezTo>
              </a:path>
            </a:pathLst>
          </a:custGeom>
          <a:noFill/>
          <a:ln w="57150">
            <a:solidFill>
              <a:srgbClr val="FFFF00"/>
            </a:solidFill>
            <a:round/>
            <a:headEnd/>
            <a:tailEnd/>
          </a:ln>
          <a:extLst>
            <a:ext uri="{909E8E84-426E-40DD-AFC4-6F175D3DCCD1}">
              <a14:hiddenFill xmlns:a14="http://schemas.microsoft.com/office/drawing/2010/main">
                <a:solidFill>
                  <a:srgbClr val="FFFFFF"/>
                </a:solid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6163" name="Lock"/>
          <p:cNvSpPr>
            <a:spLocks noEditPoints="1" noChangeArrowheads="1"/>
          </p:cNvSpPr>
          <p:nvPr/>
        </p:nvSpPr>
        <p:spPr bwMode="auto">
          <a:xfrm>
            <a:off x="8153415" y="2514600"/>
            <a:ext cx="1738313" cy="2508250"/>
          </a:xfrm>
          <a:custGeom>
            <a:avLst/>
            <a:gdLst>
              <a:gd name="T0" fmla="*/ 2147483647 w 21600"/>
              <a:gd name="T1" fmla="*/ 0 h 21600"/>
              <a:gd name="T2" fmla="*/ 2147483647 w 21600"/>
              <a:gd name="T3" fmla="*/ 2147483647 h 21600"/>
              <a:gd name="T4" fmla="*/ 2147483647 w 21600"/>
              <a:gd name="T5" fmla="*/ 2147483647 h 21600"/>
              <a:gd name="T6" fmla="*/ 0 w 21600"/>
              <a:gd name="T7" fmla="*/ 2147483647 h 21600"/>
              <a:gd name="T8" fmla="*/ 0 60000 65536"/>
              <a:gd name="T9" fmla="*/ 0 60000 65536"/>
              <a:gd name="T10" fmla="*/ 0 60000 65536"/>
              <a:gd name="T11" fmla="*/ 0 60000 65536"/>
              <a:gd name="T12" fmla="*/ 744 w 21600"/>
              <a:gd name="T13" fmla="*/ 9904 h 21600"/>
              <a:gd name="T14" fmla="*/ 21134 w 21600"/>
              <a:gd name="T15" fmla="*/ 15335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grpSp>
        <p:nvGrpSpPr>
          <p:cNvPr id="28" name="Group 25"/>
          <p:cNvGrpSpPr>
            <a:grpSpLocks/>
          </p:cNvGrpSpPr>
          <p:nvPr/>
        </p:nvGrpSpPr>
        <p:grpSpPr bwMode="auto">
          <a:xfrm>
            <a:off x="250827" y="3810001"/>
            <a:ext cx="8929688" cy="2787650"/>
            <a:chOff x="158" y="2400"/>
            <a:chExt cx="5625" cy="1756"/>
          </a:xfrm>
        </p:grpSpPr>
        <p:sp>
          <p:nvSpPr>
            <p:cNvPr id="29" name="Line 4"/>
            <p:cNvSpPr>
              <a:spLocks noChangeShapeType="1"/>
            </p:cNvSpPr>
            <p:nvPr/>
          </p:nvSpPr>
          <p:spPr bwMode="auto">
            <a:xfrm>
              <a:off x="272" y="3216"/>
              <a:ext cx="5376" cy="0"/>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0" name="Line 5"/>
            <p:cNvSpPr>
              <a:spLocks noChangeShapeType="1"/>
            </p:cNvSpPr>
            <p:nvPr/>
          </p:nvSpPr>
          <p:spPr bwMode="auto">
            <a:xfrm>
              <a:off x="821" y="2928"/>
              <a:ext cx="0" cy="528"/>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1" name="Line 6"/>
            <p:cNvSpPr>
              <a:spLocks noChangeShapeType="1"/>
            </p:cNvSpPr>
            <p:nvPr/>
          </p:nvSpPr>
          <p:spPr bwMode="auto">
            <a:xfrm>
              <a:off x="4964" y="2919"/>
              <a:ext cx="0" cy="528"/>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2" name="Line 7"/>
            <p:cNvSpPr>
              <a:spLocks noChangeShapeType="1"/>
            </p:cNvSpPr>
            <p:nvPr/>
          </p:nvSpPr>
          <p:spPr bwMode="auto">
            <a:xfrm>
              <a:off x="1559" y="2400"/>
              <a:ext cx="0" cy="1056"/>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3" name="Line 8"/>
            <p:cNvSpPr>
              <a:spLocks noChangeShapeType="1"/>
            </p:cNvSpPr>
            <p:nvPr/>
          </p:nvSpPr>
          <p:spPr bwMode="auto">
            <a:xfrm>
              <a:off x="4226" y="2400"/>
              <a:ext cx="0" cy="1056"/>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4" name="Text Box 12"/>
            <p:cNvSpPr txBox="1">
              <a:spLocks noChangeArrowheads="1"/>
            </p:cNvSpPr>
            <p:nvPr/>
          </p:nvSpPr>
          <p:spPr bwMode="auto">
            <a:xfrm>
              <a:off x="4967" y="3249"/>
              <a:ext cx="816" cy="615"/>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a:solidFill>
                    <a:sysClr val="window" lastClr="FFFFFF"/>
                  </a:solidFill>
                  <a:latin typeface="SimSun" pitchFamily="2" charset="-122"/>
                </a:rPr>
                <a:t>2%</a:t>
              </a: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落后者</a:t>
              </a:r>
              <a:endParaRPr lang="en-US" altLang="zh-CN" sz="2000" b="1" kern="0">
                <a:solidFill>
                  <a:sysClr val="window" lastClr="FFFFFF"/>
                </a:solidFill>
                <a:latin typeface="SimSun" pitchFamily="2" charset="-122"/>
              </a:endParaRPr>
            </a:p>
          </p:txBody>
        </p:sp>
        <p:sp>
          <p:nvSpPr>
            <p:cNvPr id="35" name="Text Box 13"/>
            <p:cNvSpPr txBox="1">
              <a:spLocks noChangeArrowheads="1"/>
            </p:cNvSpPr>
            <p:nvPr/>
          </p:nvSpPr>
          <p:spPr bwMode="auto">
            <a:xfrm>
              <a:off x="158" y="3230"/>
              <a:ext cx="634" cy="615"/>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dirty="0">
                  <a:solidFill>
                    <a:sysClr val="window" lastClr="FFFFFF"/>
                  </a:solidFill>
                  <a:latin typeface="SimSun" pitchFamily="2" charset="-122"/>
                </a:rPr>
                <a:t>2%</a:t>
              </a:r>
            </a:p>
            <a:p>
              <a:pPr algn="ctr" defTabSz="913589" eaLnBrk="1" fontAlgn="auto" hangingPunct="1">
                <a:spcBef>
                  <a:spcPct val="50000"/>
                </a:spcBef>
                <a:spcAft>
                  <a:spcPts val="0"/>
                </a:spcAft>
                <a:defRPr/>
              </a:pPr>
              <a:r>
                <a:rPr lang="zh-CN" altLang="en-US" sz="2000" b="1" kern="0" dirty="0">
                  <a:solidFill>
                    <a:sysClr val="window" lastClr="FFFFFF"/>
                  </a:solidFill>
                  <a:latin typeface="SimSun" pitchFamily="2" charset="-122"/>
                </a:rPr>
                <a:t>创新者</a:t>
              </a:r>
              <a:endParaRPr lang="en-US" altLang="zh-CN" sz="2000" b="1" kern="0" dirty="0">
                <a:solidFill>
                  <a:sysClr val="window" lastClr="FFFFFF"/>
                </a:solidFill>
                <a:latin typeface="SimSun" pitchFamily="2" charset="-122"/>
              </a:endParaRPr>
            </a:p>
          </p:txBody>
        </p:sp>
        <p:sp>
          <p:nvSpPr>
            <p:cNvPr id="36" name="Text Box 14"/>
            <p:cNvSpPr txBox="1">
              <a:spLocks noChangeArrowheads="1"/>
            </p:cNvSpPr>
            <p:nvPr/>
          </p:nvSpPr>
          <p:spPr bwMode="auto">
            <a:xfrm>
              <a:off x="872" y="3227"/>
              <a:ext cx="679" cy="903"/>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a:solidFill>
                    <a:sysClr val="window" lastClr="FFFFFF"/>
                  </a:solidFill>
                  <a:latin typeface="SimSun" pitchFamily="2" charset="-122"/>
                </a:rPr>
                <a:t>18%</a:t>
              </a: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早期的</a:t>
              </a:r>
              <a:endParaRPr lang="en-US" altLang="zh-CN" sz="2000" b="1" kern="0">
                <a:solidFill>
                  <a:sysClr val="window" lastClr="FFFFFF"/>
                </a:solidFill>
                <a:latin typeface="SimSun" pitchFamily="2" charset="-122"/>
              </a:endParaRP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采纳者</a:t>
              </a:r>
              <a:endParaRPr lang="en-US" altLang="zh-CN" sz="2000" b="1" kern="0">
                <a:solidFill>
                  <a:sysClr val="window" lastClr="FFFFFF"/>
                </a:solidFill>
                <a:latin typeface="SimSun" pitchFamily="2" charset="-122"/>
              </a:endParaRPr>
            </a:p>
          </p:txBody>
        </p:sp>
        <p:sp>
          <p:nvSpPr>
            <p:cNvPr id="37" name="Text Box 15"/>
            <p:cNvSpPr txBox="1">
              <a:spLocks noChangeArrowheads="1"/>
            </p:cNvSpPr>
            <p:nvPr/>
          </p:nvSpPr>
          <p:spPr bwMode="auto">
            <a:xfrm>
              <a:off x="4204" y="3253"/>
              <a:ext cx="732" cy="903"/>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a:solidFill>
                    <a:sysClr val="window" lastClr="FFFFFF"/>
                  </a:solidFill>
                  <a:latin typeface="SimSun" pitchFamily="2" charset="-122"/>
                </a:rPr>
                <a:t>18%</a:t>
              </a:r>
              <a:endParaRPr lang="en-US" altLang="zh-CN" sz="2000" b="1" kern="0">
                <a:solidFill>
                  <a:sysClr val="window" lastClr="FFFFFF"/>
                </a:solidFill>
                <a:latin typeface="SimSun" pitchFamily="2" charset="-122"/>
              </a:endParaRP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后期的</a:t>
              </a:r>
              <a:endParaRPr lang="en-US" altLang="zh-CN" sz="2000" b="1" kern="0">
                <a:solidFill>
                  <a:sysClr val="window" lastClr="FFFFFF"/>
                </a:solidFill>
                <a:latin typeface="SimSun" pitchFamily="2" charset="-122"/>
              </a:endParaRP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采纳者</a:t>
              </a:r>
              <a:endParaRPr lang="en-US" altLang="zh-CN" sz="2800" b="1" kern="0">
                <a:solidFill>
                  <a:sysClr val="window" lastClr="FFFFFF"/>
                </a:solidFill>
                <a:latin typeface="SimSun" pitchFamily="2" charset="-122"/>
              </a:endParaRPr>
            </a:p>
          </p:txBody>
        </p:sp>
        <p:sp>
          <p:nvSpPr>
            <p:cNvPr id="38" name="Text Box 16"/>
            <p:cNvSpPr txBox="1">
              <a:spLocks noChangeArrowheads="1"/>
            </p:cNvSpPr>
            <p:nvPr/>
          </p:nvSpPr>
          <p:spPr bwMode="auto">
            <a:xfrm>
              <a:off x="2288" y="3235"/>
              <a:ext cx="1248" cy="903"/>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a:solidFill>
                    <a:sysClr val="window" lastClr="FFFFFF"/>
                  </a:solidFill>
                  <a:latin typeface="SimSun" pitchFamily="2" charset="-122"/>
                </a:rPr>
                <a:t>60%</a:t>
              </a: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中期的</a:t>
              </a:r>
              <a:endParaRPr lang="en-US" altLang="zh-CN" sz="2000" b="1" kern="0">
                <a:solidFill>
                  <a:sysClr val="window" lastClr="FFFFFF"/>
                </a:solidFill>
                <a:latin typeface="SimSun" pitchFamily="2" charset="-122"/>
              </a:endParaRP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采纳者</a:t>
              </a:r>
              <a:endParaRPr lang="en-US" altLang="zh-CN" sz="2000" b="1" kern="0">
                <a:solidFill>
                  <a:sysClr val="window" lastClr="FFFFFF"/>
                </a:solidFill>
                <a:latin typeface="SimSun" pitchFamily="2" charset="-122"/>
              </a:endParaRPr>
            </a:p>
          </p:txBody>
        </p:sp>
      </p:grpSp>
    </p:spTree>
    <p:extLst>
      <p:ext uri="{BB962C8B-B14F-4D97-AF65-F5344CB8AC3E}">
        <p14:creationId xmlns:p14="http://schemas.microsoft.com/office/powerpoint/2010/main" val="36038463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6162"/>
                                        </p:tgtEl>
                                        <p:attrNameLst>
                                          <p:attrName>style.visibility</p:attrName>
                                        </p:attrNameLst>
                                      </p:cBhvr>
                                      <p:to>
                                        <p:strVal val="visible"/>
                                      </p:to>
                                    </p:set>
                                    <p:animEffect transition="in" filter="fade">
                                      <p:cBhvr>
                                        <p:cTn id="7" dur="192" decel="100000"/>
                                        <p:tgtEl>
                                          <p:spTgt spid="6162"/>
                                        </p:tgtEl>
                                      </p:cBhvr>
                                    </p:animEffect>
                                    <p:animScale>
                                      <p:cBhvr>
                                        <p:cTn id="8" dur="192" decel="100000"/>
                                        <p:tgtEl>
                                          <p:spTgt spid="6162"/>
                                        </p:tgtEl>
                                      </p:cBhvr>
                                      <p:from x="10000" y="10000"/>
                                      <p:to x="200000" y="450000"/>
                                    </p:animScale>
                                    <p:animScale>
                                      <p:cBhvr>
                                        <p:cTn id="9" dur="308" accel="100000" fill="hold">
                                          <p:stCondLst>
                                            <p:cond delay="192"/>
                                          </p:stCondLst>
                                        </p:cTn>
                                        <p:tgtEl>
                                          <p:spTgt spid="6162"/>
                                        </p:tgtEl>
                                      </p:cBhvr>
                                      <p:from x="200000" y="450000"/>
                                      <p:to x="100000" y="100000"/>
                                    </p:animScale>
                                    <p:set>
                                      <p:cBhvr>
                                        <p:cTn id="10" dur="192" fill="hold"/>
                                        <p:tgtEl>
                                          <p:spTgt spid="6162"/>
                                        </p:tgtEl>
                                        <p:attrNameLst>
                                          <p:attrName>ppt_x</p:attrName>
                                        </p:attrNameLst>
                                      </p:cBhvr>
                                      <p:to>
                                        <p:strVal val="(0.5)"/>
                                      </p:to>
                                    </p:set>
                                    <p:anim from="(0.5)" to="(#ppt_x)" calcmode="lin" valueType="num">
                                      <p:cBhvr>
                                        <p:cTn id="11" dur="308" accel="100000" fill="hold">
                                          <p:stCondLst>
                                            <p:cond delay="192"/>
                                          </p:stCondLst>
                                        </p:cTn>
                                        <p:tgtEl>
                                          <p:spTgt spid="6162"/>
                                        </p:tgtEl>
                                        <p:attrNameLst>
                                          <p:attrName>ppt_x</p:attrName>
                                        </p:attrNameLst>
                                      </p:cBhvr>
                                    </p:anim>
                                    <p:set>
                                      <p:cBhvr>
                                        <p:cTn id="12" dur="192" fill="hold"/>
                                        <p:tgtEl>
                                          <p:spTgt spid="6162"/>
                                        </p:tgtEl>
                                        <p:attrNameLst>
                                          <p:attrName>ppt_y</p:attrName>
                                        </p:attrNameLst>
                                      </p:cBhvr>
                                      <p:to>
                                        <p:strVal val="(#ppt_y+0.4)"/>
                                      </p:to>
                                    </p:set>
                                    <p:anim from="(#ppt_y+0.4)" to="(#ppt_y)" calcmode="lin" valueType="num">
                                      <p:cBhvr>
                                        <p:cTn id="13" dur="308" accel="100000" fill="hold">
                                          <p:stCondLst>
                                            <p:cond delay="192"/>
                                          </p:stCondLst>
                                        </p:cTn>
                                        <p:tgtEl>
                                          <p:spTgt spid="6162"/>
                                        </p:tgtEl>
                                        <p:attrNameLst>
                                          <p:attrName>ppt_y</p:attrName>
                                        </p:attrNameLst>
                                      </p:cBhvr>
                                    </p:anim>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6164"/>
                                        </p:tgtEl>
                                        <p:attrNameLst>
                                          <p:attrName>style.visibility</p:attrName>
                                        </p:attrNameLst>
                                      </p:cBhvr>
                                      <p:to>
                                        <p:strVal val="visible"/>
                                      </p:to>
                                    </p:set>
                                    <p:animEffect transition="in" filter="wipe(left)">
                                      <p:cBhvr>
                                        <p:cTn id="17" dur="5000"/>
                                        <p:tgtEl>
                                          <p:spTgt spid="6164"/>
                                        </p:tgtEl>
                                      </p:cBhvr>
                                    </p:animEffect>
                                  </p:childTnLst>
                                </p:cTn>
                              </p:par>
                            </p:childTnLst>
                          </p:cTn>
                        </p:par>
                        <p:par>
                          <p:cTn id="18" fill="hold" nodeType="afterGroup">
                            <p:stCondLst>
                              <p:cond delay="5500"/>
                            </p:stCondLst>
                            <p:childTnLst>
                              <p:par>
                                <p:cTn id="19" presetID="17" presetClass="entr" presetSubtype="10" fill="hold" grpId="0" nodeType="afterEffect">
                                  <p:stCondLst>
                                    <p:cond delay="0"/>
                                  </p:stCondLst>
                                  <p:childTnLst>
                                    <p:set>
                                      <p:cBhvr>
                                        <p:cTn id="20" dur="1" fill="hold">
                                          <p:stCondLst>
                                            <p:cond delay="0"/>
                                          </p:stCondLst>
                                        </p:cTn>
                                        <p:tgtEl>
                                          <p:spTgt spid="6163"/>
                                        </p:tgtEl>
                                        <p:attrNameLst>
                                          <p:attrName>style.visibility</p:attrName>
                                        </p:attrNameLst>
                                      </p:cBhvr>
                                      <p:to>
                                        <p:strVal val="visible"/>
                                      </p:to>
                                    </p:set>
                                    <p:anim calcmode="lin" valueType="num">
                                      <p:cBhvr>
                                        <p:cTn id="21" dur="500" fill="hold"/>
                                        <p:tgtEl>
                                          <p:spTgt spid="6163"/>
                                        </p:tgtEl>
                                        <p:attrNameLst>
                                          <p:attrName>ppt_w</p:attrName>
                                        </p:attrNameLst>
                                      </p:cBhvr>
                                      <p:tavLst>
                                        <p:tav tm="0">
                                          <p:val>
                                            <p:fltVal val="0"/>
                                          </p:val>
                                        </p:tav>
                                        <p:tav tm="100000">
                                          <p:val>
                                            <p:strVal val="#ppt_w"/>
                                          </p:val>
                                        </p:tav>
                                      </p:tavLst>
                                    </p:anim>
                                    <p:anim calcmode="lin" valueType="num">
                                      <p:cBhvr>
                                        <p:cTn id="22" dur="500" fill="hold"/>
                                        <p:tgtEl>
                                          <p:spTgt spid="616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2" grpId="0" animBg="1"/>
      <p:bldP spid="6164" grpId="0" animBg="1"/>
      <p:bldP spid="6163"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201730" name="Rectangle 2"/>
          <p:cNvSpPr>
            <a:spLocks noGrp="1" noChangeArrowheads="1"/>
          </p:cNvSpPr>
          <p:nvPr>
            <p:ph type="title" idx="4294967295"/>
          </p:nvPr>
        </p:nvSpPr>
        <p:spPr>
          <a:xfrm>
            <a:off x="0" y="404813"/>
            <a:ext cx="9144000" cy="1143000"/>
          </a:xfrm>
        </p:spPr>
        <p:txBody>
          <a:bodyPr/>
          <a:lstStyle/>
          <a:p>
            <a:pPr eaLnBrk="1" hangingPunct="1"/>
            <a:r>
              <a:rPr lang="zh-CN" altLang="en-US" b="1">
                <a:latin typeface="SimSun" charset="0"/>
                <a:ea typeface="SimSun" charset="0"/>
                <a:cs typeface="SimSun" charset="0"/>
              </a:rPr>
              <a:t>在“使徒行传</a:t>
            </a:r>
            <a:r>
              <a:rPr lang="en-US" altLang="zh-CN" b="1">
                <a:latin typeface="SimSun" charset="0"/>
                <a:ea typeface="SimSun" charset="0"/>
                <a:cs typeface="SimSun" charset="0"/>
              </a:rPr>
              <a:t>10</a:t>
            </a:r>
            <a:r>
              <a:rPr lang="zh-CN" altLang="en-US" b="1">
                <a:latin typeface="SimSun" charset="0"/>
                <a:ea typeface="SimSun" charset="0"/>
                <a:cs typeface="SimSun" charset="0"/>
              </a:rPr>
              <a:t>”中的主题</a:t>
            </a:r>
            <a:r>
              <a:rPr lang="en-US" altLang="zh-CN" b="1">
                <a:latin typeface="SimSun" charset="0"/>
                <a:ea typeface="SimSun" charset="0"/>
                <a:cs typeface="SimSun" charset="0"/>
              </a:rPr>
              <a:t>:</a:t>
            </a:r>
            <a:endParaRPr lang="en-US" b="1">
              <a:latin typeface="Calibri" charset="0"/>
              <a:ea typeface="SimSun" charset="0"/>
              <a:cs typeface="SimSun" charset="0"/>
            </a:endParaRPr>
          </a:p>
        </p:txBody>
      </p:sp>
      <p:sp>
        <p:nvSpPr>
          <p:cNvPr id="248835" name="Rectangle 3"/>
          <p:cNvSpPr>
            <a:spLocks noGrp="1" noChangeArrowheads="1"/>
          </p:cNvSpPr>
          <p:nvPr>
            <p:ph type="body" sz="half" idx="4294967295"/>
          </p:nvPr>
        </p:nvSpPr>
        <p:spPr>
          <a:xfrm>
            <a:off x="0" y="1557339"/>
            <a:ext cx="9144000" cy="1752600"/>
          </a:xfrm>
        </p:spPr>
        <p:txBody>
          <a:bodyPr/>
          <a:lstStyle/>
          <a:p>
            <a:pPr algn="ctr" eaLnBrk="1" hangingPunct="1">
              <a:buFont typeface="Wingdings" charset="0"/>
              <a:buNone/>
            </a:pPr>
            <a:r>
              <a:rPr lang="zh-CN" altLang="en-US" sz="5400" b="1">
                <a:latin typeface="SimSun" charset="0"/>
                <a:ea typeface="SimHei" charset="0"/>
                <a:cs typeface="SimHei" charset="0"/>
              </a:rPr>
              <a:t>我们为什么必须渴望地</a:t>
            </a:r>
            <a:endParaRPr lang="en-US" altLang="zh-CN" sz="5400" b="1">
              <a:latin typeface="SimSun" charset="0"/>
              <a:ea typeface="SimHei" charset="0"/>
              <a:cs typeface="SimHei" charset="0"/>
            </a:endParaRPr>
          </a:p>
          <a:p>
            <a:pPr algn="ctr" eaLnBrk="1" hangingPunct="1">
              <a:buFont typeface="Wingdings" charset="0"/>
              <a:buNone/>
            </a:pPr>
            <a:r>
              <a:rPr lang="zh-CN" altLang="en-US" sz="5400" b="1">
                <a:latin typeface="SimSun" charset="0"/>
                <a:ea typeface="SimHei" charset="0"/>
                <a:cs typeface="SimHei" charset="0"/>
              </a:rPr>
              <a:t>去拥抱改变？</a:t>
            </a:r>
            <a:endParaRPr lang="en-US" sz="5400" b="1">
              <a:latin typeface="Calibri" charset="0"/>
              <a:ea typeface="SimHei" charset="0"/>
              <a:cs typeface="SimHei" charset="0"/>
            </a:endParaRPr>
          </a:p>
        </p:txBody>
      </p:sp>
      <p:pic>
        <p:nvPicPr>
          <p:cNvPr id="248841" name="Picture 9" descr="g-sing11"/>
          <p:cNvPicPr>
            <a:picLocks noGrp="1" noChangeAspect="1" noChangeArrowheads="1"/>
          </p:cNvPicPr>
          <p:nvPr>
            <p:ph sz="half" idx="4294967295"/>
          </p:nvPr>
        </p:nvPicPr>
        <p:blipFill>
          <a:blip r:embed="rId3"/>
          <a:srcRect/>
          <a:stretch>
            <a:fillRect/>
          </a:stretch>
        </p:blipFill>
        <p:spPr>
          <a:xfrm>
            <a:off x="2438400" y="3581416"/>
            <a:ext cx="4343400" cy="2843213"/>
          </a:xfrm>
          <a:effectLst>
            <a:outerShdw blurRad="63500" dist="12699" dir="10200039" algn="ctr" rotWithShape="0">
              <a:srgbClr val="808080">
                <a:alpha val="75000"/>
              </a:srgbClr>
            </a:outerShdw>
          </a:effectLst>
        </p:spPr>
      </p:pic>
    </p:spTree>
    <p:extLst>
      <p:ext uri="{BB962C8B-B14F-4D97-AF65-F5344CB8AC3E}">
        <p14:creationId xmlns:p14="http://schemas.microsoft.com/office/powerpoint/2010/main" val="788784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grpId="0" nodeType="withEffect">
                                  <p:stCondLst>
                                    <p:cond delay="0"/>
                                  </p:stCondLst>
                                  <p:iterate type="lt">
                                    <p:tmPct val="0"/>
                                  </p:iterate>
                                  <p:childTnLst>
                                    <p:set>
                                      <p:cBhvr>
                                        <p:cTn id="6" dur="1" fill="hold">
                                          <p:stCondLst>
                                            <p:cond delay="0"/>
                                          </p:stCondLst>
                                        </p:cTn>
                                        <p:tgtEl>
                                          <p:spTgt spid="248835">
                                            <p:txEl>
                                              <p:pRg st="0" end="0"/>
                                            </p:txEl>
                                          </p:spTgt>
                                        </p:tgtEl>
                                        <p:attrNameLst>
                                          <p:attrName>style.visibility</p:attrName>
                                        </p:attrNameLst>
                                      </p:cBhvr>
                                      <p:to>
                                        <p:strVal val="visible"/>
                                      </p:to>
                                    </p:set>
                                    <p:animEffect transition="in" filter="wipe(down)">
                                      <p:cBhvr>
                                        <p:cTn id="7" dur="580">
                                          <p:stCondLst>
                                            <p:cond delay="0"/>
                                          </p:stCondLst>
                                        </p:cTn>
                                        <p:tgtEl>
                                          <p:spTgt spid="248835">
                                            <p:txEl>
                                              <p:pRg st="0" end="0"/>
                                            </p:txEl>
                                          </p:spTgt>
                                        </p:tgtEl>
                                      </p:cBhvr>
                                    </p:animEffect>
                                    <p:anim calcmode="lin" valueType="num">
                                      <p:cBhvr>
                                        <p:cTn id="8" dur="1822" tmFilter="0,0; 0.14,0.36; 0.43,0.73; 0.71,0.91; 1.0,1.0">
                                          <p:stCondLst>
                                            <p:cond delay="0"/>
                                          </p:stCondLst>
                                        </p:cTn>
                                        <p:tgtEl>
                                          <p:spTgt spid="24883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4883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4883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4883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4883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248835">
                                            <p:txEl>
                                              <p:pRg st="0" end="0"/>
                                            </p:txEl>
                                          </p:spTgt>
                                        </p:tgtEl>
                                      </p:cBhvr>
                                      <p:to x="100000" y="60000"/>
                                    </p:animScale>
                                    <p:animScale>
                                      <p:cBhvr>
                                        <p:cTn id="14" dur="166" decel="50000">
                                          <p:stCondLst>
                                            <p:cond delay="676"/>
                                          </p:stCondLst>
                                        </p:cTn>
                                        <p:tgtEl>
                                          <p:spTgt spid="248835">
                                            <p:txEl>
                                              <p:pRg st="0" end="0"/>
                                            </p:txEl>
                                          </p:spTgt>
                                        </p:tgtEl>
                                      </p:cBhvr>
                                      <p:to x="100000" y="100000"/>
                                    </p:animScale>
                                    <p:animScale>
                                      <p:cBhvr>
                                        <p:cTn id="15" dur="26">
                                          <p:stCondLst>
                                            <p:cond delay="1312"/>
                                          </p:stCondLst>
                                        </p:cTn>
                                        <p:tgtEl>
                                          <p:spTgt spid="248835">
                                            <p:txEl>
                                              <p:pRg st="0" end="0"/>
                                            </p:txEl>
                                          </p:spTgt>
                                        </p:tgtEl>
                                      </p:cBhvr>
                                      <p:to x="100000" y="80000"/>
                                    </p:animScale>
                                    <p:animScale>
                                      <p:cBhvr>
                                        <p:cTn id="16" dur="166" decel="50000">
                                          <p:stCondLst>
                                            <p:cond delay="1338"/>
                                          </p:stCondLst>
                                        </p:cTn>
                                        <p:tgtEl>
                                          <p:spTgt spid="248835">
                                            <p:txEl>
                                              <p:pRg st="0" end="0"/>
                                            </p:txEl>
                                          </p:spTgt>
                                        </p:tgtEl>
                                      </p:cBhvr>
                                      <p:to x="100000" y="100000"/>
                                    </p:animScale>
                                    <p:animScale>
                                      <p:cBhvr>
                                        <p:cTn id="17" dur="26">
                                          <p:stCondLst>
                                            <p:cond delay="1642"/>
                                          </p:stCondLst>
                                        </p:cTn>
                                        <p:tgtEl>
                                          <p:spTgt spid="248835">
                                            <p:txEl>
                                              <p:pRg st="0" end="0"/>
                                            </p:txEl>
                                          </p:spTgt>
                                        </p:tgtEl>
                                      </p:cBhvr>
                                      <p:to x="100000" y="90000"/>
                                    </p:animScale>
                                    <p:animScale>
                                      <p:cBhvr>
                                        <p:cTn id="18" dur="166" decel="50000">
                                          <p:stCondLst>
                                            <p:cond delay="1668"/>
                                          </p:stCondLst>
                                        </p:cTn>
                                        <p:tgtEl>
                                          <p:spTgt spid="248835">
                                            <p:txEl>
                                              <p:pRg st="0" end="0"/>
                                            </p:txEl>
                                          </p:spTgt>
                                        </p:tgtEl>
                                      </p:cBhvr>
                                      <p:to x="100000" y="100000"/>
                                    </p:animScale>
                                    <p:animScale>
                                      <p:cBhvr>
                                        <p:cTn id="19" dur="26">
                                          <p:stCondLst>
                                            <p:cond delay="1808"/>
                                          </p:stCondLst>
                                        </p:cTn>
                                        <p:tgtEl>
                                          <p:spTgt spid="248835">
                                            <p:txEl>
                                              <p:pRg st="0" end="0"/>
                                            </p:txEl>
                                          </p:spTgt>
                                        </p:tgtEl>
                                      </p:cBhvr>
                                      <p:to x="100000" y="95000"/>
                                    </p:animScale>
                                    <p:animScale>
                                      <p:cBhvr>
                                        <p:cTn id="20" dur="166" decel="50000">
                                          <p:stCondLst>
                                            <p:cond delay="1834"/>
                                          </p:stCondLst>
                                        </p:cTn>
                                        <p:tgtEl>
                                          <p:spTgt spid="248835">
                                            <p:txEl>
                                              <p:pRg st="0" end="0"/>
                                            </p:txEl>
                                          </p:spTgt>
                                        </p:tgtEl>
                                      </p:cBhvr>
                                      <p:to x="100000" y="100000"/>
                                    </p:animScale>
                                  </p:childTnLst>
                                </p:cTn>
                              </p:par>
                              <p:par>
                                <p:cTn id="21" presetID="26" presetClass="entr" presetSubtype="0" fill="hold" grpId="0" nodeType="withEffect">
                                  <p:stCondLst>
                                    <p:cond delay="0"/>
                                  </p:stCondLst>
                                  <p:iterate type="lt">
                                    <p:tmPct val="0"/>
                                  </p:iterate>
                                  <p:childTnLst>
                                    <p:set>
                                      <p:cBhvr>
                                        <p:cTn id="22" dur="1" fill="hold">
                                          <p:stCondLst>
                                            <p:cond delay="0"/>
                                          </p:stCondLst>
                                        </p:cTn>
                                        <p:tgtEl>
                                          <p:spTgt spid="248835">
                                            <p:txEl>
                                              <p:pRg st="1" end="1"/>
                                            </p:txEl>
                                          </p:spTgt>
                                        </p:tgtEl>
                                        <p:attrNameLst>
                                          <p:attrName>style.visibility</p:attrName>
                                        </p:attrNameLst>
                                      </p:cBhvr>
                                      <p:to>
                                        <p:strVal val="visible"/>
                                      </p:to>
                                    </p:set>
                                    <p:animEffect transition="in" filter="wipe(down)">
                                      <p:cBhvr>
                                        <p:cTn id="23" dur="580">
                                          <p:stCondLst>
                                            <p:cond delay="0"/>
                                          </p:stCondLst>
                                        </p:cTn>
                                        <p:tgtEl>
                                          <p:spTgt spid="248835">
                                            <p:txEl>
                                              <p:pRg st="1" end="1"/>
                                            </p:txEl>
                                          </p:spTgt>
                                        </p:tgtEl>
                                      </p:cBhvr>
                                    </p:animEffect>
                                    <p:anim calcmode="lin" valueType="num">
                                      <p:cBhvr>
                                        <p:cTn id="24" dur="1822" tmFilter="0,0; 0.14,0.36; 0.43,0.73; 0.71,0.91; 1.0,1.0">
                                          <p:stCondLst>
                                            <p:cond delay="0"/>
                                          </p:stCondLst>
                                        </p:cTn>
                                        <p:tgtEl>
                                          <p:spTgt spid="248835">
                                            <p:txEl>
                                              <p:pRg st="1" end="1"/>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248835">
                                            <p:txEl>
                                              <p:pRg st="1" end="1"/>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248835">
                                            <p:txEl>
                                              <p:pRg st="1" end="1"/>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248835">
                                            <p:txEl>
                                              <p:pRg st="1" end="1"/>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248835">
                                            <p:txEl>
                                              <p:pRg st="1" end="1"/>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248835">
                                            <p:txEl>
                                              <p:pRg st="1" end="1"/>
                                            </p:txEl>
                                          </p:spTgt>
                                        </p:tgtEl>
                                      </p:cBhvr>
                                      <p:to x="100000" y="60000"/>
                                    </p:animScale>
                                    <p:animScale>
                                      <p:cBhvr>
                                        <p:cTn id="30" dur="166" decel="50000">
                                          <p:stCondLst>
                                            <p:cond delay="676"/>
                                          </p:stCondLst>
                                        </p:cTn>
                                        <p:tgtEl>
                                          <p:spTgt spid="248835">
                                            <p:txEl>
                                              <p:pRg st="1" end="1"/>
                                            </p:txEl>
                                          </p:spTgt>
                                        </p:tgtEl>
                                      </p:cBhvr>
                                      <p:to x="100000" y="100000"/>
                                    </p:animScale>
                                    <p:animScale>
                                      <p:cBhvr>
                                        <p:cTn id="31" dur="26">
                                          <p:stCondLst>
                                            <p:cond delay="1312"/>
                                          </p:stCondLst>
                                        </p:cTn>
                                        <p:tgtEl>
                                          <p:spTgt spid="248835">
                                            <p:txEl>
                                              <p:pRg st="1" end="1"/>
                                            </p:txEl>
                                          </p:spTgt>
                                        </p:tgtEl>
                                      </p:cBhvr>
                                      <p:to x="100000" y="80000"/>
                                    </p:animScale>
                                    <p:animScale>
                                      <p:cBhvr>
                                        <p:cTn id="32" dur="166" decel="50000">
                                          <p:stCondLst>
                                            <p:cond delay="1338"/>
                                          </p:stCondLst>
                                        </p:cTn>
                                        <p:tgtEl>
                                          <p:spTgt spid="248835">
                                            <p:txEl>
                                              <p:pRg st="1" end="1"/>
                                            </p:txEl>
                                          </p:spTgt>
                                        </p:tgtEl>
                                      </p:cBhvr>
                                      <p:to x="100000" y="100000"/>
                                    </p:animScale>
                                    <p:animScale>
                                      <p:cBhvr>
                                        <p:cTn id="33" dur="26">
                                          <p:stCondLst>
                                            <p:cond delay="1642"/>
                                          </p:stCondLst>
                                        </p:cTn>
                                        <p:tgtEl>
                                          <p:spTgt spid="248835">
                                            <p:txEl>
                                              <p:pRg st="1" end="1"/>
                                            </p:txEl>
                                          </p:spTgt>
                                        </p:tgtEl>
                                      </p:cBhvr>
                                      <p:to x="100000" y="90000"/>
                                    </p:animScale>
                                    <p:animScale>
                                      <p:cBhvr>
                                        <p:cTn id="34" dur="166" decel="50000">
                                          <p:stCondLst>
                                            <p:cond delay="1668"/>
                                          </p:stCondLst>
                                        </p:cTn>
                                        <p:tgtEl>
                                          <p:spTgt spid="248835">
                                            <p:txEl>
                                              <p:pRg st="1" end="1"/>
                                            </p:txEl>
                                          </p:spTgt>
                                        </p:tgtEl>
                                      </p:cBhvr>
                                      <p:to x="100000" y="100000"/>
                                    </p:animScale>
                                    <p:animScale>
                                      <p:cBhvr>
                                        <p:cTn id="35" dur="26">
                                          <p:stCondLst>
                                            <p:cond delay="1808"/>
                                          </p:stCondLst>
                                        </p:cTn>
                                        <p:tgtEl>
                                          <p:spTgt spid="248835">
                                            <p:txEl>
                                              <p:pRg st="1" end="1"/>
                                            </p:txEl>
                                          </p:spTgt>
                                        </p:tgtEl>
                                      </p:cBhvr>
                                      <p:to x="100000" y="95000"/>
                                    </p:animScale>
                                    <p:animScale>
                                      <p:cBhvr>
                                        <p:cTn id="36" dur="166" decel="50000">
                                          <p:stCondLst>
                                            <p:cond delay="1834"/>
                                          </p:stCondLst>
                                        </p:cTn>
                                        <p:tgtEl>
                                          <p:spTgt spid="248835">
                                            <p:txEl>
                                              <p:pRg st="1" end="1"/>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35" grpId="0" build="p"/>
    </p:bldLst>
  </p:timing>
</p:sld>
</file>

<file path=ppt/slides/slide25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title" idx="4294967295"/>
          </p:nvPr>
        </p:nvSpPr>
        <p:spPr>
          <a:xfrm>
            <a:off x="0" y="2"/>
            <a:ext cx="9144000" cy="1196975"/>
          </a:xfrm>
          <a:solidFill>
            <a:srgbClr val="A85400"/>
          </a:solidFill>
          <a:effectLst/>
        </p:spPr>
        <p:txBody>
          <a:bodyPr/>
          <a:lstStyle/>
          <a:p>
            <a:pPr eaLnBrk="1" hangingPunct="1">
              <a:defRPr/>
            </a:pPr>
            <a:r>
              <a:rPr lang="zh-CN" altLang="en-US" sz="5400" b="1">
                <a:solidFill>
                  <a:srgbClr val="FFFFFF"/>
                </a:solidFill>
                <a:latin typeface="SimSun" charset="0"/>
                <a:ea typeface="SimSun" charset="0"/>
                <a:cs typeface="SimSun" charset="0"/>
              </a:rPr>
              <a:t>一些背景</a:t>
            </a:r>
            <a:r>
              <a:rPr lang="en-US" altLang="zh-CN" sz="5400" b="1">
                <a:solidFill>
                  <a:srgbClr val="FFFFFF"/>
                </a:solidFill>
                <a:latin typeface="SimSun" charset="0"/>
                <a:ea typeface="SimSun" charset="0"/>
                <a:cs typeface="SimSun" charset="0"/>
              </a:rPr>
              <a:t>……</a:t>
            </a:r>
          </a:p>
        </p:txBody>
      </p:sp>
      <p:sp>
        <p:nvSpPr>
          <p:cNvPr id="249859" name="Rectangle 3"/>
          <p:cNvSpPr>
            <a:spLocks noGrp="1" noChangeArrowheads="1"/>
          </p:cNvSpPr>
          <p:nvPr>
            <p:ph type="body" idx="4294967295"/>
          </p:nvPr>
        </p:nvSpPr>
        <p:spPr>
          <a:xfrm>
            <a:off x="878904" y="1484314"/>
            <a:ext cx="8229600" cy="1752600"/>
          </a:xfrm>
          <a:effectLst/>
        </p:spPr>
        <p:txBody>
          <a:bodyPr/>
          <a:lstStyle/>
          <a:p>
            <a:pPr eaLnBrk="1" hangingPunct="1">
              <a:defRPr/>
            </a:pPr>
            <a:r>
              <a:rPr lang="zh-CN" altLang="en-US" sz="4000" b="1" dirty="0">
                <a:solidFill>
                  <a:srgbClr val="FFFFFF"/>
                </a:solidFill>
                <a:latin typeface="SimSun" charset="0"/>
                <a:ea typeface="SimSun" charset="0"/>
                <a:cs typeface="SimSun" charset="0"/>
              </a:rPr>
              <a:t>外邦人进入犹太人的教会</a:t>
            </a:r>
            <a:r>
              <a:rPr lang="en-US" altLang="zh-CN" sz="4000" b="1" dirty="0">
                <a:solidFill>
                  <a:srgbClr val="FFFFFF"/>
                </a:solidFill>
                <a:latin typeface="SimSun" charset="0"/>
                <a:ea typeface="SimSun" charset="0"/>
                <a:cs typeface="SimSun" charset="0"/>
              </a:rPr>
              <a:t>	</a:t>
            </a:r>
          </a:p>
          <a:p>
            <a:pPr eaLnBrk="1" hangingPunct="1">
              <a:defRPr/>
            </a:pPr>
            <a:r>
              <a:rPr lang="zh-CN" altLang="en-US" sz="4000" b="1" dirty="0">
                <a:solidFill>
                  <a:srgbClr val="FFFFFF"/>
                </a:solidFill>
                <a:latin typeface="SimSun" charset="0"/>
                <a:ea typeface="SimSun" charset="0"/>
                <a:cs typeface="SimSun" charset="0"/>
              </a:rPr>
              <a:t>犹太人对外邦人的仇恨由来已久</a:t>
            </a:r>
            <a:endParaRPr lang="en-US" altLang="zh-CN" sz="4000" b="1" dirty="0">
              <a:solidFill>
                <a:srgbClr val="FFFFFF"/>
              </a:solidFill>
              <a:latin typeface="SimSun" charset="0"/>
              <a:ea typeface="SimSun" charset="0"/>
              <a:cs typeface="SimSun" charset="0"/>
            </a:endParaRPr>
          </a:p>
        </p:txBody>
      </p:sp>
      <p:sp>
        <p:nvSpPr>
          <p:cNvPr id="249860" name="Text Box 4"/>
          <p:cNvSpPr txBox="1">
            <a:spLocks noChangeArrowheads="1"/>
          </p:cNvSpPr>
          <p:nvPr/>
        </p:nvSpPr>
        <p:spPr bwMode="auto">
          <a:xfrm>
            <a:off x="1219200" y="3802064"/>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dirty="0">
                <a:solidFill>
                  <a:srgbClr val="FFFFFF"/>
                </a:solidFill>
                <a:latin typeface="Arial Black" charset="0"/>
                <a:ea typeface="SimHei" charset="0"/>
                <a:cs typeface="SimHei" charset="0"/>
              </a:rPr>
              <a:t>白人</a:t>
            </a:r>
            <a:endParaRPr lang="en-US" sz="3200" b="1" dirty="0">
              <a:solidFill>
                <a:srgbClr val="FFFFFF"/>
              </a:solidFill>
              <a:latin typeface="Arial Black" charset="0"/>
              <a:ea typeface="SimHei" charset="0"/>
              <a:cs typeface="SimHei" charset="0"/>
            </a:endParaRPr>
          </a:p>
        </p:txBody>
      </p:sp>
      <p:sp>
        <p:nvSpPr>
          <p:cNvPr id="249861" name="Text Box 5"/>
          <p:cNvSpPr txBox="1">
            <a:spLocks noChangeArrowheads="1"/>
          </p:cNvSpPr>
          <p:nvPr/>
        </p:nvSpPr>
        <p:spPr bwMode="auto">
          <a:xfrm>
            <a:off x="5867400" y="3802064"/>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黑人</a:t>
            </a:r>
            <a:endParaRPr lang="en-US" sz="3200" b="1">
              <a:solidFill>
                <a:srgbClr val="FFFFFF"/>
              </a:solidFill>
              <a:latin typeface="Arial Black" charset="0"/>
              <a:ea typeface="SimHei" charset="0"/>
              <a:cs typeface="SimHei" charset="0"/>
            </a:endParaRPr>
          </a:p>
        </p:txBody>
      </p:sp>
      <p:sp>
        <p:nvSpPr>
          <p:cNvPr id="249862" name="Text Box 6"/>
          <p:cNvSpPr txBox="1">
            <a:spLocks noChangeArrowheads="1"/>
          </p:cNvSpPr>
          <p:nvPr/>
        </p:nvSpPr>
        <p:spPr bwMode="auto">
          <a:xfrm>
            <a:off x="1219200" y="4730751"/>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华人</a:t>
            </a:r>
            <a:endParaRPr lang="en-US" sz="3200" b="1">
              <a:solidFill>
                <a:srgbClr val="FFFFFF"/>
              </a:solidFill>
              <a:latin typeface="Arial Black" charset="0"/>
              <a:ea typeface="SimHei" charset="0"/>
              <a:cs typeface="SimHei" charset="0"/>
            </a:endParaRPr>
          </a:p>
        </p:txBody>
      </p:sp>
      <p:sp>
        <p:nvSpPr>
          <p:cNvPr id="249863" name="Text Box 7"/>
          <p:cNvSpPr txBox="1">
            <a:spLocks noChangeArrowheads="1"/>
          </p:cNvSpPr>
          <p:nvPr/>
        </p:nvSpPr>
        <p:spPr bwMode="auto">
          <a:xfrm>
            <a:off x="5867400" y="4730751"/>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马来人</a:t>
            </a:r>
            <a:endParaRPr lang="en-US" sz="3200" b="1">
              <a:solidFill>
                <a:srgbClr val="FFFFFF"/>
              </a:solidFill>
              <a:latin typeface="Arial Black" charset="0"/>
              <a:ea typeface="SimHei" charset="0"/>
              <a:cs typeface="SimHei" charset="0"/>
            </a:endParaRPr>
          </a:p>
        </p:txBody>
      </p:sp>
      <p:sp>
        <p:nvSpPr>
          <p:cNvPr id="249864" name="Text Box 8"/>
          <p:cNvSpPr txBox="1">
            <a:spLocks noChangeArrowheads="1"/>
          </p:cNvSpPr>
          <p:nvPr/>
        </p:nvSpPr>
        <p:spPr bwMode="auto">
          <a:xfrm>
            <a:off x="1219200" y="5645151"/>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犹太人</a:t>
            </a:r>
            <a:endParaRPr lang="en-US" sz="3200" b="1">
              <a:solidFill>
                <a:srgbClr val="FFFFFF"/>
              </a:solidFill>
              <a:latin typeface="Arial Black" charset="0"/>
              <a:ea typeface="SimHei" charset="0"/>
              <a:cs typeface="SimHei" charset="0"/>
            </a:endParaRPr>
          </a:p>
        </p:txBody>
      </p:sp>
      <p:sp>
        <p:nvSpPr>
          <p:cNvPr id="249865" name="Text Box 9"/>
          <p:cNvSpPr txBox="1">
            <a:spLocks noChangeArrowheads="1"/>
          </p:cNvSpPr>
          <p:nvPr/>
        </p:nvSpPr>
        <p:spPr bwMode="auto">
          <a:xfrm>
            <a:off x="5867400" y="5645151"/>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外邦人</a:t>
            </a:r>
            <a:endParaRPr lang="en-US" sz="3200" b="1">
              <a:solidFill>
                <a:srgbClr val="FFFFFF"/>
              </a:solidFill>
              <a:latin typeface="Arial Black" charset="0"/>
              <a:ea typeface="SimHei" charset="0"/>
              <a:cs typeface="SimHei" charset="0"/>
            </a:endParaRPr>
          </a:p>
        </p:txBody>
      </p:sp>
      <p:sp>
        <p:nvSpPr>
          <p:cNvPr id="13" name="Firewall" descr="Granite"/>
          <p:cNvSpPr>
            <a:spLocks noEditPoints="1" noChangeArrowheads="1"/>
          </p:cNvSpPr>
          <p:nvPr/>
        </p:nvSpPr>
        <p:spPr bwMode="auto">
          <a:xfrm>
            <a:off x="3498540" y="3573032"/>
            <a:ext cx="1809750" cy="904875"/>
          </a:xfrm>
          <a:custGeom>
            <a:avLst/>
            <a:gdLst>
              <a:gd name="T0" fmla="*/ 0 w 21600"/>
              <a:gd name="T1" fmla="*/ 0 h 21600"/>
              <a:gd name="T2" fmla="*/ 10800 w 21600"/>
              <a:gd name="T3" fmla="*/ 0 h 21600"/>
              <a:gd name="T4" fmla="*/ 21600 w 21600"/>
              <a:gd name="T5" fmla="*/ 0 h 21600"/>
              <a:gd name="T6" fmla="*/ 21060 w 21600"/>
              <a:gd name="T7" fmla="*/ 10800 h 21600"/>
              <a:gd name="T8" fmla="*/ 21060 w 21600"/>
              <a:gd name="T9" fmla="*/ 21600 h 21600"/>
              <a:gd name="T10" fmla="*/ 10800 w 21600"/>
              <a:gd name="T11" fmla="*/ 21600 h 21600"/>
              <a:gd name="T12" fmla="*/ 540 w 21600"/>
              <a:gd name="T13" fmla="*/ 21600 h 21600"/>
              <a:gd name="T14" fmla="*/ 540 w 21600"/>
              <a:gd name="T15" fmla="*/ 10800 h 21600"/>
              <a:gd name="T16" fmla="*/ 761 w 21600"/>
              <a:gd name="T17" fmla="*/ 22454 h 21600"/>
              <a:gd name="T18" fmla="*/ 21069 w 21600"/>
              <a:gd name="T19" fmla="*/ 32282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540" y="4628"/>
                </a:moveTo>
                <a:lnTo>
                  <a:pt x="0" y="4628"/>
                </a:lnTo>
                <a:lnTo>
                  <a:pt x="0" y="0"/>
                </a:lnTo>
                <a:lnTo>
                  <a:pt x="21600" y="0"/>
                </a:lnTo>
                <a:lnTo>
                  <a:pt x="21600" y="4628"/>
                </a:lnTo>
                <a:lnTo>
                  <a:pt x="21060" y="4628"/>
                </a:lnTo>
                <a:lnTo>
                  <a:pt x="21060" y="21600"/>
                </a:lnTo>
                <a:lnTo>
                  <a:pt x="540" y="21600"/>
                </a:lnTo>
                <a:lnTo>
                  <a:pt x="540" y="4628"/>
                </a:lnTo>
                <a:close/>
              </a:path>
              <a:path w="21600" h="21600" extrusionOk="0">
                <a:moveTo>
                  <a:pt x="540" y="4628"/>
                </a:moveTo>
                <a:lnTo>
                  <a:pt x="540" y="6171"/>
                </a:lnTo>
                <a:lnTo>
                  <a:pt x="2700" y="6171"/>
                </a:lnTo>
                <a:lnTo>
                  <a:pt x="2700" y="4628"/>
                </a:lnTo>
                <a:lnTo>
                  <a:pt x="540" y="4628"/>
                </a:lnTo>
                <a:close/>
              </a:path>
              <a:path w="21600" h="21600" extrusionOk="0">
                <a:moveTo>
                  <a:pt x="2700" y="4628"/>
                </a:moveTo>
                <a:lnTo>
                  <a:pt x="2700" y="6171"/>
                </a:lnTo>
                <a:lnTo>
                  <a:pt x="4860" y="6171"/>
                </a:lnTo>
                <a:lnTo>
                  <a:pt x="4860" y="4628"/>
                </a:lnTo>
                <a:lnTo>
                  <a:pt x="2700" y="4628"/>
                </a:lnTo>
                <a:close/>
              </a:path>
              <a:path w="21600" h="21600" extrusionOk="0">
                <a:moveTo>
                  <a:pt x="4860" y="4628"/>
                </a:moveTo>
                <a:lnTo>
                  <a:pt x="4860" y="6171"/>
                </a:lnTo>
                <a:lnTo>
                  <a:pt x="7020" y="6171"/>
                </a:lnTo>
                <a:lnTo>
                  <a:pt x="7020" y="4628"/>
                </a:lnTo>
                <a:lnTo>
                  <a:pt x="4860" y="4628"/>
                </a:lnTo>
                <a:close/>
              </a:path>
              <a:path w="21600" h="21600" extrusionOk="0">
                <a:moveTo>
                  <a:pt x="7020" y="4628"/>
                </a:moveTo>
                <a:lnTo>
                  <a:pt x="7020" y="6171"/>
                </a:lnTo>
                <a:lnTo>
                  <a:pt x="9180" y="6171"/>
                </a:lnTo>
                <a:lnTo>
                  <a:pt x="9180" y="4628"/>
                </a:lnTo>
                <a:lnTo>
                  <a:pt x="7020" y="4628"/>
                </a:lnTo>
                <a:close/>
              </a:path>
              <a:path w="21600" h="21600" extrusionOk="0">
                <a:moveTo>
                  <a:pt x="9180" y="4628"/>
                </a:moveTo>
                <a:lnTo>
                  <a:pt x="9180" y="6171"/>
                </a:lnTo>
                <a:lnTo>
                  <a:pt x="11340" y="6171"/>
                </a:lnTo>
                <a:lnTo>
                  <a:pt x="11340" y="4628"/>
                </a:lnTo>
                <a:lnTo>
                  <a:pt x="9180" y="4628"/>
                </a:lnTo>
                <a:close/>
              </a:path>
              <a:path w="21600" h="21600" extrusionOk="0">
                <a:moveTo>
                  <a:pt x="11340" y="4628"/>
                </a:moveTo>
                <a:lnTo>
                  <a:pt x="11340" y="6171"/>
                </a:lnTo>
                <a:lnTo>
                  <a:pt x="13500" y="6171"/>
                </a:lnTo>
                <a:lnTo>
                  <a:pt x="13500" y="4628"/>
                </a:lnTo>
                <a:lnTo>
                  <a:pt x="11340" y="4628"/>
                </a:lnTo>
                <a:close/>
              </a:path>
              <a:path w="21600" h="21600" extrusionOk="0">
                <a:moveTo>
                  <a:pt x="13500" y="4628"/>
                </a:moveTo>
                <a:lnTo>
                  <a:pt x="13500" y="6171"/>
                </a:lnTo>
                <a:lnTo>
                  <a:pt x="15660" y="6171"/>
                </a:lnTo>
                <a:lnTo>
                  <a:pt x="15660" y="4628"/>
                </a:lnTo>
                <a:lnTo>
                  <a:pt x="13500" y="4628"/>
                </a:lnTo>
                <a:close/>
              </a:path>
              <a:path w="21600" h="21600" extrusionOk="0">
                <a:moveTo>
                  <a:pt x="15660" y="4628"/>
                </a:moveTo>
                <a:lnTo>
                  <a:pt x="15660" y="6171"/>
                </a:lnTo>
                <a:lnTo>
                  <a:pt x="17820" y="6171"/>
                </a:lnTo>
                <a:lnTo>
                  <a:pt x="17820" y="4628"/>
                </a:lnTo>
                <a:lnTo>
                  <a:pt x="15660" y="4628"/>
                </a:lnTo>
                <a:close/>
              </a:path>
              <a:path w="21600" h="21600" extrusionOk="0">
                <a:moveTo>
                  <a:pt x="17820" y="4628"/>
                </a:moveTo>
                <a:lnTo>
                  <a:pt x="17820" y="6171"/>
                </a:lnTo>
                <a:lnTo>
                  <a:pt x="19980" y="6171"/>
                </a:lnTo>
                <a:lnTo>
                  <a:pt x="19980" y="4628"/>
                </a:lnTo>
                <a:lnTo>
                  <a:pt x="17820" y="4628"/>
                </a:lnTo>
                <a:close/>
              </a:path>
              <a:path w="21600" h="21600" extrusionOk="0">
                <a:moveTo>
                  <a:pt x="1620" y="6171"/>
                </a:moveTo>
                <a:lnTo>
                  <a:pt x="1620" y="7714"/>
                </a:lnTo>
                <a:lnTo>
                  <a:pt x="3779" y="7714"/>
                </a:lnTo>
                <a:lnTo>
                  <a:pt x="3779" y="6171"/>
                </a:lnTo>
                <a:lnTo>
                  <a:pt x="1620" y="6171"/>
                </a:lnTo>
                <a:close/>
              </a:path>
              <a:path w="21600" h="21600" extrusionOk="0">
                <a:moveTo>
                  <a:pt x="3779" y="6171"/>
                </a:moveTo>
                <a:lnTo>
                  <a:pt x="3779" y="7714"/>
                </a:lnTo>
                <a:lnTo>
                  <a:pt x="5940" y="7714"/>
                </a:lnTo>
                <a:lnTo>
                  <a:pt x="5940" y="6171"/>
                </a:lnTo>
                <a:lnTo>
                  <a:pt x="3779" y="6171"/>
                </a:lnTo>
                <a:close/>
              </a:path>
              <a:path w="21600" h="21600" extrusionOk="0">
                <a:moveTo>
                  <a:pt x="5940" y="6171"/>
                </a:moveTo>
                <a:lnTo>
                  <a:pt x="5940" y="7714"/>
                </a:lnTo>
                <a:lnTo>
                  <a:pt x="8100" y="7714"/>
                </a:lnTo>
                <a:lnTo>
                  <a:pt x="8100" y="6171"/>
                </a:lnTo>
                <a:lnTo>
                  <a:pt x="5940" y="6171"/>
                </a:lnTo>
                <a:close/>
              </a:path>
              <a:path w="21600" h="21600" extrusionOk="0">
                <a:moveTo>
                  <a:pt x="8100" y="6171"/>
                </a:moveTo>
                <a:lnTo>
                  <a:pt x="8100" y="7714"/>
                </a:lnTo>
                <a:lnTo>
                  <a:pt x="10260" y="7714"/>
                </a:lnTo>
                <a:lnTo>
                  <a:pt x="10260" y="6171"/>
                </a:lnTo>
                <a:lnTo>
                  <a:pt x="8100" y="6171"/>
                </a:lnTo>
                <a:close/>
              </a:path>
              <a:path w="21600" h="21600" extrusionOk="0">
                <a:moveTo>
                  <a:pt x="10260" y="6171"/>
                </a:moveTo>
                <a:lnTo>
                  <a:pt x="10260" y="7714"/>
                </a:lnTo>
                <a:lnTo>
                  <a:pt x="12419" y="7714"/>
                </a:lnTo>
                <a:lnTo>
                  <a:pt x="12419" y="6171"/>
                </a:lnTo>
                <a:lnTo>
                  <a:pt x="10260" y="6171"/>
                </a:lnTo>
                <a:close/>
              </a:path>
              <a:path w="21600" h="21600" extrusionOk="0">
                <a:moveTo>
                  <a:pt x="12419" y="6171"/>
                </a:moveTo>
                <a:lnTo>
                  <a:pt x="12419" y="7714"/>
                </a:lnTo>
                <a:lnTo>
                  <a:pt x="14580" y="7714"/>
                </a:lnTo>
                <a:lnTo>
                  <a:pt x="14580" y="6171"/>
                </a:lnTo>
                <a:lnTo>
                  <a:pt x="12419" y="6171"/>
                </a:lnTo>
                <a:close/>
              </a:path>
              <a:path w="21600" h="21600" extrusionOk="0">
                <a:moveTo>
                  <a:pt x="14580" y="6171"/>
                </a:moveTo>
                <a:lnTo>
                  <a:pt x="14580" y="7714"/>
                </a:lnTo>
                <a:lnTo>
                  <a:pt x="16740" y="7714"/>
                </a:lnTo>
                <a:lnTo>
                  <a:pt x="16740" y="6171"/>
                </a:lnTo>
                <a:lnTo>
                  <a:pt x="14580" y="6171"/>
                </a:lnTo>
                <a:close/>
              </a:path>
              <a:path w="21600" h="21600" extrusionOk="0">
                <a:moveTo>
                  <a:pt x="16740" y="6171"/>
                </a:moveTo>
                <a:lnTo>
                  <a:pt x="16740" y="7714"/>
                </a:lnTo>
                <a:lnTo>
                  <a:pt x="18900" y="7714"/>
                </a:lnTo>
                <a:lnTo>
                  <a:pt x="18900" y="6171"/>
                </a:lnTo>
                <a:lnTo>
                  <a:pt x="16740" y="6171"/>
                </a:lnTo>
                <a:close/>
              </a:path>
              <a:path w="21600" h="21600" extrusionOk="0">
                <a:moveTo>
                  <a:pt x="18900" y="6171"/>
                </a:moveTo>
                <a:lnTo>
                  <a:pt x="18900" y="7714"/>
                </a:lnTo>
                <a:lnTo>
                  <a:pt x="21060" y="7714"/>
                </a:lnTo>
                <a:lnTo>
                  <a:pt x="21060" y="6171"/>
                </a:lnTo>
                <a:lnTo>
                  <a:pt x="18900" y="6171"/>
                </a:lnTo>
                <a:close/>
              </a:path>
              <a:path w="21600" h="21600" extrusionOk="0">
                <a:moveTo>
                  <a:pt x="540" y="7714"/>
                </a:moveTo>
                <a:lnTo>
                  <a:pt x="540" y="9257"/>
                </a:lnTo>
                <a:lnTo>
                  <a:pt x="2700" y="9257"/>
                </a:lnTo>
                <a:lnTo>
                  <a:pt x="2700" y="7714"/>
                </a:lnTo>
                <a:lnTo>
                  <a:pt x="540" y="7714"/>
                </a:lnTo>
                <a:close/>
              </a:path>
              <a:path w="21600" h="21600" extrusionOk="0">
                <a:moveTo>
                  <a:pt x="2700" y="7714"/>
                </a:moveTo>
                <a:lnTo>
                  <a:pt x="2700" y="9257"/>
                </a:lnTo>
                <a:lnTo>
                  <a:pt x="4860" y="9257"/>
                </a:lnTo>
                <a:lnTo>
                  <a:pt x="4860" y="7714"/>
                </a:lnTo>
                <a:lnTo>
                  <a:pt x="2700" y="7714"/>
                </a:lnTo>
                <a:close/>
              </a:path>
              <a:path w="21600" h="21600" extrusionOk="0">
                <a:moveTo>
                  <a:pt x="4860" y="7714"/>
                </a:moveTo>
                <a:lnTo>
                  <a:pt x="4860" y="9257"/>
                </a:lnTo>
                <a:lnTo>
                  <a:pt x="7020" y="9257"/>
                </a:lnTo>
                <a:lnTo>
                  <a:pt x="7020" y="7714"/>
                </a:lnTo>
                <a:lnTo>
                  <a:pt x="4860" y="7714"/>
                </a:lnTo>
                <a:close/>
              </a:path>
              <a:path w="21600" h="21600" extrusionOk="0">
                <a:moveTo>
                  <a:pt x="7020" y="7714"/>
                </a:moveTo>
                <a:lnTo>
                  <a:pt x="7020" y="9257"/>
                </a:lnTo>
                <a:lnTo>
                  <a:pt x="9180" y="9257"/>
                </a:lnTo>
                <a:lnTo>
                  <a:pt x="9180" y="7714"/>
                </a:lnTo>
                <a:lnTo>
                  <a:pt x="7020" y="7714"/>
                </a:lnTo>
                <a:close/>
              </a:path>
              <a:path w="21600" h="21600" extrusionOk="0">
                <a:moveTo>
                  <a:pt x="9180" y="7714"/>
                </a:moveTo>
                <a:lnTo>
                  <a:pt x="9180" y="9257"/>
                </a:lnTo>
                <a:lnTo>
                  <a:pt x="11340" y="9257"/>
                </a:lnTo>
                <a:lnTo>
                  <a:pt x="11340" y="7714"/>
                </a:lnTo>
                <a:lnTo>
                  <a:pt x="9180" y="7714"/>
                </a:lnTo>
                <a:close/>
              </a:path>
              <a:path w="21600" h="21600" extrusionOk="0">
                <a:moveTo>
                  <a:pt x="11340" y="7714"/>
                </a:moveTo>
                <a:lnTo>
                  <a:pt x="11340" y="9257"/>
                </a:lnTo>
                <a:lnTo>
                  <a:pt x="13500" y="9257"/>
                </a:lnTo>
                <a:lnTo>
                  <a:pt x="13500" y="7714"/>
                </a:lnTo>
                <a:lnTo>
                  <a:pt x="11340" y="7714"/>
                </a:lnTo>
                <a:close/>
              </a:path>
              <a:path w="21600" h="21600" extrusionOk="0">
                <a:moveTo>
                  <a:pt x="13500" y="7714"/>
                </a:moveTo>
                <a:lnTo>
                  <a:pt x="13500" y="9257"/>
                </a:lnTo>
                <a:lnTo>
                  <a:pt x="15660" y="9257"/>
                </a:lnTo>
                <a:lnTo>
                  <a:pt x="15660" y="7714"/>
                </a:lnTo>
                <a:lnTo>
                  <a:pt x="13500" y="7714"/>
                </a:lnTo>
                <a:close/>
              </a:path>
              <a:path w="21600" h="21600" extrusionOk="0">
                <a:moveTo>
                  <a:pt x="15660" y="7714"/>
                </a:moveTo>
                <a:lnTo>
                  <a:pt x="15660" y="9257"/>
                </a:lnTo>
                <a:lnTo>
                  <a:pt x="17820" y="9257"/>
                </a:lnTo>
                <a:lnTo>
                  <a:pt x="17820" y="7714"/>
                </a:lnTo>
                <a:lnTo>
                  <a:pt x="15660" y="7714"/>
                </a:lnTo>
                <a:close/>
              </a:path>
              <a:path w="21600" h="21600" extrusionOk="0">
                <a:moveTo>
                  <a:pt x="17820" y="7714"/>
                </a:moveTo>
                <a:lnTo>
                  <a:pt x="17820" y="9257"/>
                </a:lnTo>
                <a:lnTo>
                  <a:pt x="19980" y="9257"/>
                </a:lnTo>
                <a:lnTo>
                  <a:pt x="19980" y="7714"/>
                </a:lnTo>
                <a:lnTo>
                  <a:pt x="17820" y="7714"/>
                </a:lnTo>
                <a:close/>
              </a:path>
              <a:path w="21600" h="21600" extrusionOk="0">
                <a:moveTo>
                  <a:pt x="1620" y="9257"/>
                </a:moveTo>
                <a:lnTo>
                  <a:pt x="1620" y="10800"/>
                </a:lnTo>
                <a:lnTo>
                  <a:pt x="3779" y="10800"/>
                </a:lnTo>
                <a:lnTo>
                  <a:pt x="3779" y="9257"/>
                </a:lnTo>
                <a:lnTo>
                  <a:pt x="1620" y="9257"/>
                </a:lnTo>
                <a:close/>
              </a:path>
              <a:path w="21600" h="21600" extrusionOk="0">
                <a:moveTo>
                  <a:pt x="3779" y="9257"/>
                </a:moveTo>
                <a:lnTo>
                  <a:pt x="3779" y="10800"/>
                </a:lnTo>
                <a:lnTo>
                  <a:pt x="5940" y="10800"/>
                </a:lnTo>
                <a:lnTo>
                  <a:pt x="5940" y="9257"/>
                </a:lnTo>
                <a:lnTo>
                  <a:pt x="3779" y="9257"/>
                </a:lnTo>
                <a:close/>
              </a:path>
              <a:path w="21600" h="21600" extrusionOk="0">
                <a:moveTo>
                  <a:pt x="5940" y="9257"/>
                </a:moveTo>
                <a:lnTo>
                  <a:pt x="5940" y="10800"/>
                </a:lnTo>
                <a:lnTo>
                  <a:pt x="8100" y="10800"/>
                </a:lnTo>
                <a:lnTo>
                  <a:pt x="8100" y="9257"/>
                </a:lnTo>
                <a:lnTo>
                  <a:pt x="5940" y="9257"/>
                </a:lnTo>
                <a:close/>
              </a:path>
              <a:path w="21600" h="21600" extrusionOk="0">
                <a:moveTo>
                  <a:pt x="8100" y="9257"/>
                </a:moveTo>
                <a:lnTo>
                  <a:pt x="8100" y="10800"/>
                </a:lnTo>
                <a:lnTo>
                  <a:pt x="10260" y="10800"/>
                </a:lnTo>
                <a:lnTo>
                  <a:pt x="10260" y="9257"/>
                </a:lnTo>
                <a:lnTo>
                  <a:pt x="8100" y="9257"/>
                </a:lnTo>
                <a:close/>
              </a:path>
              <a:path w="21600" h="21600" extrusionOk="0">
                <a:moveTo>
                  <a:pt x="10260" y="9257"/>
                </a:moveTo>
                <a:lnTo>
                  <a:pt x="10260" y="10800"/>
                </a:lnTo>
                <a:lnTo>
                  <a:pt x="12419" y="10800"/>
                </a:lnTo>
                <a:lnTo>
                  <a:pt x="12419" y="9257"/>
                </a:lnTo>
                <a:lnTo>
                  <a:pt x="10260" y="9257"/>
                </a:lnTo>
                <a:close/>
              </a:path>
              <a:path w="21600" h="21600" extrusionOk="0">
                <a:moveTo>
                  <a:pt x="12419" y="9257"/>
                </a:moveTo>
                <a:lnTo>
                  <a:pt x="12419" y="10800"/>
                </a:lnTo>
                <a:lnTo>
                  <a:pt x="14580" y="10800"/>
                </a:lnTo>
                <a:lnTo>
                  <a:pt x="14580" y="9257"/>
                </a:lnTo>
                <a:lnTo>
                  <a:pt x="12419" y="9257"/>
                </a:lnTo>
                <a:close/>
              </a:path>
              <a:path w="21600" h="21600" extrusionOk="0">
                <a:moveTo>
                  <a:pt x="14580" y="9257"/>
                </a:moveTo>
                <a:lnTo>
                  <a:pt x="14580" y="10800"/>
                </a:lnTo>
                <a:lnTo>
                  <a:pt x="16740" y="10800"/>
                </a:lnTo>
                <a:lnTo>
                  <a:pt x="16740" y="9257"/>
                </a:lnTo>
                <a:lnTo>
                  <a:pt x="14580" y="9257"/>
                </a:lnTo>
                <a:close/>
              </a:path>
              <a:path w="21600" h="21600" extrusionOk="0">
                <a:moveTo>
                  <a:pt x="16740" y="9257"/>
                </a:moveTo>
                <a:lnTo>
                  <a:pt x="16740" y="10800"/>
                </a:lnTo>
                <a:lnTo>
                  <a:pt x="18900" y="10800"/>
                </a:lnTo>
                <a:lnTo>
                  <a:pt x="18900" y="9257"/>
                </a:lnTo>
                <a:lnTo>
                  <a:pt x="16740" y="9257"/>
                </a:lnTo>
                <a:close/>
              </a:path>
              <a:path w="21600" h="21600" extrusionOk="0">
                <a:moveTo>
                  <a:pt x="18900" y="9257"/>
                </a:moveTo>
                <a:lnTo>
                  <a:pt x="18900" y="10800"/>
                </a:lnTo>
                <a:lnTo>
                  <a:pt x="21060" y="10800"/>
                </a:lnTo>
                <a:lnTo>
                  <a:pt x="21060" y="9257"/>
                </a:lnTo>
                <a:lnTo>
                  <a:pt x="18900" y="9257"/>
                </a:lnTo>
                <a:close/>
              </a:path>
              <a:path w="21600" h="21600" extrusionOk="0">
                <a:moveTo>
                  <a:pt x="540" y="10800"/>
                </a:moveTo>
                <a:lnTo>
                  <a:pt x="540" y="12342"/>
                </a:lnTo>
                <a:lnTo>
                  <a:pt x="2700" y="12342"/>
                </a:lnTo>
                <a:lnTo>
                  <a:pt x="2700" y="10800"/>
                </a:lnTo>
                <a:lnTo>
                  <a:pt x="540" y="10800"/>
                </a:lnTo>
                <a:close/>
              </a:path>
              <a:path w="21600" h="21600" extrusionOk="0">
                <a:moveTo>
                  <a:pt x="2700" y="10800"/>
                </a:moveTo>
                <a:lnTo>
                  <a:pt x="2700" y="12342"/>
                </a:lnTo>
                <a:lnTo>
                  <a:pt x="4860" y="12342"/>
                </a:lnTo>
                <a:lnTo>
                  <a:pt x="4860" y="10800"/>
                </a:lnTo>
                <a:lnTo>
                  <a:pt x="2700" y="10800"/>
                </a:lnTo>
                <a:close/>
              </a:path>
              <a:path w="21600" h="21600" extrusionOk="0">
                <a:moveTo>
                  <a:pt x="4860" y="10800"/>
                </a:moveTo>
                <a:lnTo>
                  <a:pt x="4860" y="12342"/>
                </a:lnTo>
                <a:lnTo>
                  <a:pt x="7020" y="12342"/>
                </a:lnTo>
                <a:lnTo>
                  <a:pt x="7020" y="10800"/>
                </a:lnTo>
                <a:lnTo>
                  <a:pt x="4860" y="10800"/>
                </a:lnTo>
                <a:close/>
              </a:path>
              <a:path w="21600" h="21600" extrusionOk="0">
                <a:moveTo>
                  <a:pt x="7020" y="10800"/>
                </a:moveTo>
                <a:lnTo>
                  <a:pt x="7020" y="12342"/>
                </a:lnTo>
                <a:lnTo>
                  <a:pt x="9180" y="12342"/>
                </a:lnTo>
                <a:lnTo>
                  <a:pt x="9180" y="10800"/>
                </a:lnTo>
                <a:lnTo>
                  <a:pt x="7020" y="10800"/>
                </a:lnTo>
                <a:close/>
              </a:path>
              <a:path w="21600" h="21600" extrusionOk="0">
                <a:moveTo>
                  <a:pt x="9180" y="10800"/>
                </a:moveTo>
                <a:lnTo>
                  <a:pt x="9180" y="12342"/>
                </a:lnTo>
                <a:lnTo>
                  <a:pt x="11340" y="12342"/>
                </a:lnTo>
                <a:lnTo>
                  <a:pt x="11340" y="10800"/>
                </a:lnTo>
                <a:lnTo>
                  <a:pt x="9180" y="10800"/>
                </a:lnTo>
                <a:close/>
              </a:path>
              <a:path w="21600" h="21600" extrusionOk="0">
                <a:moveTo>
                  <a:pt x="11340" y="10800"/>
                </a:moveTo>
                <a:lnTo>
                  <a:pt x="11340" y="12342"/>
                </a:lnTo>
                <a:lnTo>
                  <a:pt x="13500" y="12342"/>
                </a:lnTo>
                <a:lnTo>
                  <a:pt x="13500" y="10800"/>
                </a:lnTo>
                <a:lnTo>
                  <a:pt x="11340" y="10800"/>
                </a:lnTo>
                <a:close/>
              </a:path>
              <a:path w="21600" h="21600" extrusionOk="0">
                <a:moveTo>
                  <a:pt x="13500" y="10800"/>
                </a:moveTo>
                <a:lnTo>
                  <a:pt x="13500" y="12342"/>
                </a:lnTo>
                <a:lnTo>
                  <a:pt x="15660" y="12342"/>
                </a:lnTo>
                <a:lnTo>
                  <a:pt x="15660" y="10800"/>
                </a:lnTo>
                <a:lnTo>
                  <a:pt x="13500" y="10800"/>
                </a:lnTo>
                <a:close/>
              </a:path>
              <a:path w="21600" h="21600" extrusionOk="0">
                <a:moveTo>
                  <a:pt x="15660" y="10800"/>
                </a:moveTo>
                <a:lnTo>
                  <a:pt x="15660" y="12342"/>
                </a:lnTo>
                <a:lnTo>
                  <a:pt x="17820" y="12342"/>
                </a:lnTo>
                <a:lnTo>
                  <a:pt x="17820" y="10800"/>
                </a:lnTo>
                <a:lnTo>
                  <a:pt x="15660" y="10800"/>
                </a:lnTo>
                <a:close/>
              </a:path>
              <a:path w="21600" h="21600" extrusionOk="0">
                <a:moveTo>
                  <a:pt x="17820" y="10800"/>
                </a:moveTo>
                <a:lnTo>
                  <a:pt x="17820" y="12342"/>
                </a:lnTo>
                <a:lnTo>
                  <a:pt x="19980" y="12342"/>
                </a:lnTo>
                <a:lnTo>
                  <a:pt x="19980" y="10800"/>
                </a:lnTo>
                <a:lnTo>
                  <a:pt x="17820" y="10800"/>
                </a:lnTo>
                <a:close/>
              </a:path>
              <a:path w="21600" h="21600" extrusionOk="0">
                <a:moveTo>
                  <a:pt x="1620" y="12342"/>
                </a:moveTo>
                <a:lnTo>
                  <a:pt x="1620" y="13885"/>
                </a:lnTo>
                <a:lnTo>
                  <a:pt x="3779" y="13885"/>
                </a:lnTo>
                <a:lnTo>
                  <a:pt x="3779" y="12342"/>
                </a:lnTo>
                <a:lnTo>
                  <a:pt x="1620" y="12342"/>
                </a:lnTo>
                <a:close/>
              </a:path>
              <a:path w="21600" h="21600" extrusionOk="0">
                <a:moveTo>
                  <a:pt x="3779" y="12342"/>
                </a:moveTo>
                <a:lnTo>
                  <a:pt x="3779" y="13885"/>
                </a:lnTo>
                <a:lnTo>
                  <a:pt x="5940" y="13885"/>
                </a:lnTo>
                <a:lnTo>
                  <a:pt x="5940" y="12342"/>
                </a:lnTo>
                <a:lnTo>
                  <a:pt x="3779" y="12342"/>
                </a:lnTo>
                <a:close/>
              </a:path>
              <a:path w="21600" h="21600" extrusionOk="0">
                <a:moveTo>
                  <a:pt x="5940" y="12342"/>
                </a:moveTo>
                <a:lnTo>
                  <a:pt x="5940" y="13885"/>
                </a:lnTo>
                <a:lnTo>
                  <a:pt x="8100" y="13885"/>
                </a:lnTo>
                <a:lnTo>
                  <a:pt x="8100" y="12342"/>
                </a:lnTo>
                <a:lnTo>
                  <a:pt x="5940" y="12342"/>
                </a:lnTo>
                <a:close/>
              </a:path>
              <a:path w="21600" h="21600" extrusionOk="0">
                <a:moveTo>
                  <a:pt x="8100" y="12342"/>
                </a:moveTo>
                <a:lnTo>
                  <a:pt x="8100" y="13885"/>
                </a:lnTo>
                <a:lnTo>
                  <a:pt x="10260" y="13885"/>
                </a:lnTo>
                <a:lnTo>
                  <a:pt x="10260" y="12342"/>
                </a:lnTo>
                <a:lnTo>
                  <a:pt x="8100" y="12342"/>
                </a:lnTo>
                <a:close/>
              </a:path>
              <a:path w="21600" h="21600" extrusionOk="0">
                <a:moveTo>
                  <a:pt x="10260" y="12342"/>
                </a:moveTo>
                <a:lnTo>
                  <a:pt x="10260" y="13885"/>
                </a:lnTo>
                <a:lnTo>
                  <a:pt x="12419" y="13885"/>
                </a:lnTo>
                <a:lnTo>
                  <a:pt x="12419" y="12342"/>
                </a:lnTo>
                <a:lnTo>
                  <a:pt x="10260" y="12342"/>
                </a:lnTo>
                <a:close/>
              </a:path>
              <a:path w="21600" h="21600" extrusionOk="0">
                <a:moveTo>
                  <a:pt x="12419" y="12342"/>
                </a:moveTo>
                <a:lnTo>
                  <a:pt x="12419" y="13885"/>
                </a:lnTo>
                <a:lnTo>
                  <a:pt x="14580" y="13885"/>
                </a:lnTo>
                <a:lnTo>
                  <a:pt x="14580" y="12342"/>
                </a:lnTo>
                <a:lnTo>
                  <a:pt x="12419" y="12342"/>
                </a:lnTo>
                <a:close/>
              </a:path>
              <a:path w="21600" h="21600" extrusionOk="0">
                <a:moveTo>
                  <a:pt x="14580" y="12342"/>
                </a:moveTo>
                <a:lnTo>
                  <a:pt x="14580" y="13885"/>
                </a:lnTo>
                <a:lnTo>
                  <a:pt x="16740" y="13885"/>
                </a:lnTo>
                <a:lnTo>
                  <a:pt x="16740" y="12342"/>
                </a:lnTo>
                <a:lnTo>
                  <a:pt x="14580" y="12342"/>
                </a:lnTo>
                <a:close/>
              </a:path>
              <a:path w="21600" h="21600" extrusionOk="0">
                <a:moveTo>
                  <a:pt x="16740" y="12342"/>
                </a:moveTo>
                <a:lnTo>
                  <a:pt x="16740" y="13885"/>
                </a:lnTo>
                <a:lnTo>
                  <a:pt x="18900" y="13885"/>
                </a:lnTo>
                <a:lnTo>
                  <a:pt x="18900" y="12342"/>
                </a:lnTo>
                <a:lnTo>
                  <a:pt x="16740" y="12342"/>
                </a:lnTo>
                <a:close/>
              </a:path>
              <a:path w="21600" h="21600" extrusionOk="0">
                <a:moveTo>
                  <a:pt x="18900" y="12342"/>
                </a:moveTo>
                <a:lnTo>
                  <a:pt x="18900" y="13885"/>
                </a:lnTo>
                <a:lnTo>
                  <a:pt x="21060" y="13885"/>
                </a:lnTo>
                <a:lnTo>
                  <a:pt x="21060" y="12342"/>
                </a:lnTo>
                <a:lnTo>
                  <a:pt x="18900" y="12342"/>
                </a:lnTo>
                <a:close/>
              </a:path>
              <a:path w="21600" h="21600" extrusionOk="0">
                <a:moveTo>
                  <a:pt x="540" y="13885"/>
                </a:moveTo>
                <a:lnTo>
                  <a:pt x="540" y="15428"/>
                </a:lnTo>
                <a:lnTo>
                  <a:pt x="2700" y="15428"/>
                </a:lnTo>
                <a:lnTo>
                  <a:pt x="2700" y="13885"/>
                </a:lnTo>
                <a:lnTo>
                  <a:pt x="540" y="13885"/>
                </a:lnTo>
                <a:close/>
              </a:path>
              <a:path w="21600" h="21600" extrusionOk="0">
                <a:moveTo>
                  <a:pt x="2700" y="13885"/>
                </a:moveTo>
                <a:lnTo>
                  <a:pt x="2700" y="15428"/>
                </a:lnTo>
                <a:lnTo>
                  <a:pt x="4860" y="15428"/>
                </a:lnTo>
                <a:lnTo>
                  <a:pt x="4860" y="13885"/>
                </a:lnTo>
                <a:lnTo>
                  <a:pt x="2700" y="13885"/>
                </a:lnTo>
                <a:close/>
              </a:path>
              <a:path w="21600" h="21600" extrusionOk="0">
                <a:moveTo>
                  <a:pt x="4860" y="13885"/>
                </a:moveTo>
                <a:lnTo>
                  <a:pt x="4860" y="15428"/>
                </a:lnTo>
                <a:lnTo>
                  <a:pt x="7020" y="15428"/>
                </a:lnTo>
                <a:lnTo>
                  <a:pt x="7020" y="13885"/>
                </a:lnTo>
                <a:lnTo>
                  <a:pt x="4860" y="13885"/>
                </a:lnTo>
                <a:close/>
              </a:path>
              <a:path w="21600" h="21600" extrusionOk="0">
                <a:moveTo>
                  <a:pt x="7020" y="13885"/>
                </a:moveTo>
                <a:lnTo>
                  <a:pt x="7020" y="15428"/>
                </a:lnTo>
                <a:lnTo>
                  <a:pt x="9180" y="15428"/>
                </a:lnTo>
                <a:lnTo>
                  <a:pt x="9180" y="13885"/>
                </a:lnTo>
                <a:lnTo>
                  <a:pt x="7020" y="13885"/>
                </a:lnTo>
                <a:close/>
              </a:path>
              <a:path w="21600" h="21600" extrusionOk="0">
                <a:moveTo>
                  <a:pt x="9180" y="13885"/>
                </a:moveTo>
                <a:lnTo>
                  <a:pt x="9180" y="15428"/>
                </a:lnTo>
                <a:lnTo>
                  <a:pt x="11340" y="15428"/>
                </a:lnTo>
                <a:lnTo>
                  <a:pt x="11340" y="13885"/>
                </a:lnTo>
                <a:lnTo>
                  <a:pt x="9180" y="13885"/>
                </a:lnTo>
                <a:close/>
              </a:path>
              <a:path w="21600" h="21600" extrusionOk="0">
                <a:moveTo>
                  <a:pt x="11340" y="13885"/>
                </a:moveTo>
                <a:lnTo>
                  <a:pt x="11340" y="15428"/>
                </a:lnTo>
                <a:lnTo>
                  <a:pt x="13500" y="15428"/>
                </a:lnTo>
                <a:lnTo>
                  <a:pt x="13500" y="13885"/>
                </a:lnTo>
                <a:lnTo>
                  <a:pt x="11340" y="13885"/>
                </a:lnTo>
                <a:close/>
              </a:path>
              <a:path w="21600" h="21600" extrusionOk="0">
                <a:moveTo>
                  <a:pt x="13500" y="13885"/>
                </a:moveTo>
                <a:lnTo>
                  <a:pt x="13500" y="15428"/>
                </a:lnTo>
                <a:lnTo>
                  <a:pt x="15660" y="15428"/>
                </a:lnTo>
                <a:lnTo>
                  <a:pt x="15660" y="13885"/>
                </a:lnTo>
                <a:lnTo>
                  <a:pt x="13500" y="13885"/>
                </a:lnTo>
                <a:close/>
              </a:path>
              <a:path w="21600" h="21600" extrusionOk="0">
                <a:moveTo>
                  <a:pt x="15660" y="13885"/>
                </a:moveTo>
                <a:lnTo>
                  <a:pt x="15660" y="15428"/>
                </a:lnTo>
                <a:lnTo>
                  <a:pt x="17820" y="15428"/>
                </a:lnTo>
                <a:lnTo>
                  <a:pt x="17820" y="13885"/>
                </a:lnTo>
                <a:lnTo>
                  <a:pt x="15660" y="13885"/>
                </a:lnTo>
                <a:close/>
              </a:path>
              <a:path w="21600" h="21600" extrusionOk="0">
                <a:moveTo>
                  <a:pt x="17820" y="13885"/>
                </a:moveTo>
                <a:lnTo>
                  <a:pt x="17820" y="15428"/>
                </a:lnTo>
                <a:lnTo>
                  <a:pt x="19980" y="15428"/>
                </a:lnTo>
                <a:lnTo>
                  <a:pt x="19980" y="13885"/>
                </a:lnTo>
                <a:lnTo>
                  <a:pt x="17820" y="13885"/>
                </a:lnTo>
                <a:close/>
              </a:path>
              <a:path w="21600" h="21600" extrusionOk="0">
                <a:moveTo>
                  <a:pt x="1620" y="15428"/>
                </a:moveTo>
                <a:lnTo>
                  <a:pt x="1620" y="16971"/>
                </a:lnTo>
                <a:lnTo>
                  <a:pt x="3779" y="16971"/>
                </a:lnTo>
                <a:lnTo>
                  <a:pt x="3779" y="15428"/>
                </a:lnTo>
                <a:lnTo>
                  <a:pt x="1620" y="15428"/>
                </a:lnTo>
                <a:close/>
              </a:path>
              <a:path w="21600" h="21600" extrusionOk="0">
                <a:moveTo>
                  <a:pt x="3779" y="15428"/>
                </a:moveTo>
                <a:lnTo>
                  <a:pt x="3779" y="16971"/>
                </a:lnTo>
                <a:lnTo>
                  <a:pt x="5940" y="16971"/>
                </a:lnTo>
                <a:lnTo>
                  <a:pt x="5940" y="15428"/>
                </a:lnTo>
                <a:lnTo>
                  <a:pt x="3779" y="15428"/>
                </a:lnTo>
                <a:close/>
              </a:path>
              <a:path w="21600" h="21600" extrusionOk="0">
                <a:moveTo>
                  <a:pt x="5940" y="15428"/>
                </a:moveTo>
                <a:lnTo>
                  <a:pt x="5940" y="16971"/>
                </a:lnTo>
                <a:lnTo>
                  <a:pt x="8100" y="16971"/>
                </a:lnTo>
                <a:lnTo>
                  <a:pt x="8100" y="15428"/>
                </a:lnTo>
                <a:lnTo>
                  <a:pt x="5940" y="15428"/>
                </a:lnTo>
                <a:close/>
              </a:path>
              <a:path w="21600" h="21600" extrusionOk="0">
                <a:moveTo>
                  <a:pt x="8100" y="15428"/>
                </a:moveTo>
                <a:lnTo>
                  <a:pt x="8100" y="16971"/>
                </a:lnTo>
                <a:lnTo>
                  <a:pt x="10260" y="16971"/>
                </a:lnTo>
                <a:lnTo>
                  <a:pt x="10260" y="15428"/>
                </a:lnTo>
                <a:lnTo>
                  <a:pt x="8100" y="15428"/>
                </a:lnTo>
                <a:close/>
              </a:path>
              <a:path w="21600" h="21600" extrusionOk="0">
                <a:moveTo>
                  <a:pt x="10260" y="15428"/>
                </a:moveTo>
                <a:lnTo>
                  <a:pt x="10260" y="16971"/>
                </a:lnTo>
                <a:lnTo>
                  <a:pt x="12419" y="16971"/>
                </a:lnTo>
                <a:lnTo>
                  <a:pt x="12419" y="15428"/>
                </a:lnTo>
                <a:lnTo>
                  <a:pt x="10260" y="15428"/>
                </a:lnTo>
                <a:close/>
              </a:path>
              <a:path w="21600" h="21600" extrusionOk="0">
                <a:moveTo>
                  <a:pt x="12419" y="15428"/>
                </a:moveTo>
                <a:lnTo>
                  <a:pt x="12419" y="16971"/>
                </a:lnTo>
                <a:lnTo>
                  <a:pt x="14580" y="16971"/>
                </a:lnTo>
                <a:lnTo>
                  <a:pt x="14580" y="15428"/>
                </a:lnTo>
                <a:lnTo>
                  <a:pt x="12419" y="15428"/>
                </a:lnTo>
                <a:close/>
              </a:path>
              <a:path w="21600" h="21600" extrusionOk="0">
                <a:moveTo>
                  <a:pt x="14580" y="15428"/>
                </a:moveTo>
                <a:lnTo>
                  <a:pt x="14580" y="16971"/>
                </a:lnTo>
                <a:lnTo>
                  <a:pt x="16740" y="16971"/>
                </a:lnTo>
                <a:lnTo>
                  <a:pt x="16740" y="15428"/>
                </a:lnTo>
                <a:lnTo>
                  <a:pt x="14580" y="15428"/>
                </a:lnTo>
                <a:close/>
              </a:path>
              <a:path w="21600" h="21600" extrusionOk="0">
                <a:moveTo>
                  <a:pt x="16740" y="15428"/>
                </a:moveTo>
                <a:lnTo>
                  <a:pt x="16740" y="16971"/>
                </a:lnTo>
                <a:lnTo>
                  <a:pt x="18900" y="16971"/>
                </a:lnTo>
                <a:lnTo>
                  <a:pt x="18900" y="15428"/>
                </a:lnTo>
                <a:lnTo>
                  <a:pt x="16740" y="15428"/>
                </a:lnTo>
                <a:close/>
              </a:path>
              <a:path w="21600" h="21600" extrusionOk="0">
                <a:moveTo>
                  <a:pt x="18900" y="15428"/>
                </a:moveTo>
                <a:lnTo>
                  <a:pt x="18900" y="16971"/>
                </a:lnTo>
                <a:lnTo>
                  <a:pt x="21060" y="16971"/>
                </a:lnTo>
                <a:lnTo>
                  <a:pt x="21060" y="15428"/>
                </a:lnTo>
                <a:lnTo>
                  <a:pt x="18900" y="15428"/>
                </a:lnTo>
                <a:close/>
              </a:path>
              <a:path w="21600" h="21600" extrusionOk="0">
                <a:moveTo>
                  <a:pt x="540" y="16971"/>
                </a:moveTo>
                <a:lnTo>
                  <a:pt x="540" y="18514"/>
                </a:lnTo>
                <a:lnTo>
                  <a:pt x="2700" y="18514"/>
                </a:lnTo>
                <a:lnTo>
                  <a:pt x="2700" y="16971"/>
                </a:lnTo>
                <a:lnTo>
                  <a:pt x="540" y="16971"/>
                </a:lnTo>
                <a:close/>
              </a:path>
              <a:path w="21600" h="21600" extrusionOk="0">
                <a:moveTo>
                  <a:pt x="2700" y="16971"/>
                </a:moveTo>
                <a:lnTo>
                  <a:pt x="2700" y="18514"/>
                </a:lnTo>
                <a:lnTo>
                  <a:pt x="4860" y="18514"/>
                </a:lnTo>
                <a:lnTo>
                  <a:pt x="4860" y="16971"/>
                </a:lnTo>
                <a:lnTo>
                  <a:pt x="2700" y="16971"/>
                </a:lnTo>
                <a:close/>
              </a:path>
              <a:path w="21600" h="21600" extrusionOk="0">
                <a:moveTo>
                  <a:pt x="4860" y="16971"/>
                </a:moveTo>
                <a:lnTo>
                  <a:pt x="4860" y="18514"/>
                </a:lnTo>
                <a:lnTo>
                  <a:pt x="7020" y="18514"/>
                </a:lnTo>
                <a:lnTo>
                  <a:pt x="7020" y="16971"/>
                </a:lnTo>
                <a:lnTo>
                  <a:pt x="4860" y="16971"/>
                </a:lnTo>
                <a:close/>
              </a:path>
              <a:path w="21600" h="21600" extrusionOk="0">
                <a:moveTo>
                  <a:pt x="7020" y="16971"/>
                </a:moveTo>
                <a:lnTo>
                  <a:pt x="7020" y="18514"/>
                </a:lnTo>
                <a:lnTo>
                  <a:pt x="9180" y="18514"/>
                </a:lnTo>
                <a:lnTo>
                  <a:pt x="9180" y="16971"/>
                </a:lnTo>
                <a:lnTo>
                  <a:pt x="7020" y="16971"/>
                </a:lnTo>
                <a:close/>
              </a:path>
              <a:path w="21600" h="21600" extrusionOk="0">
                <a:moveTo>
                  <a:pt x="9180" y="16971"/>
                </a:moveTo>
                <a:lnTo>
                  <a:pt x="9180" y="18514"/>
                </a:lnTo>
                <a:lnTo>
                  <a:pt x="11340" y="18514"/>
                </a:lnTo>
                <a:lnTo>
                  <a:pt x="11340" y="16971"/>
                </a:lnTo>
                <a:lnTo>
                  <a:pt x="9180" y="16971"/>
                </a:lnTo>
                <a:close/>
              </a:path>
              <a:path w="21600" h="21600" extrusionOk="0">
                <a:moveTo>
                  <a:pt x="11340" y="16971"/>
                </a:moveTo>
                <a:lnTo>
                  <a:pt x="11340" y="18514"/>
                </a:lnTo>
                <a:lnTo>
                  <a:pt x="13500" y="18514"/>
                </a:lnTo>
                <a:lnTo>
                  <a:pt x="13500" y="16971"/>
                </a:lnTo>
                <a:lnTo>
                  <a:pt x="11340" y="16971"/>
                </a:lnTo>
                <a:close/>
              </a:path>
              <a:path w="21600" h="21600" extrusionOk="0">
                <a:moveTo>
                  <a:pt x="13500" y="16971"/>
                </a:moveTo>
                <a:lnTo>
                  <a:pt x="13500" y="18514"/>
                </a:lnTo>
                <a:lnTo>
                  <a:pt x="15660" y="18514"/>
                </a:lnTo>
                <a:lnTo>
                  <a:pt x="15660" y="16971"/>
                </a:lnTo>
                <a:lnTo>
                  <a:pt x="13500" y="16971"/>
                </a:lnTo>
                <a:close/>
              </a:path>
              <a:path w="21600" h="21600" extrusionOk="0">
                <a:moveTo>
                  <a:pt x="15660" y="16971"/>
                </a:moveTo>
                <a:lnTo>
                  <a:pt x="15660" y="18514"/>
                </a:lnTo>
                <a:lnTo>
                  <a:pt x="17820" y="18514"/>
                </a:lnTo>
                <a:lnTo>
                  <a:pt x="17820" y="16971"/>
                </a:lnTo>
                <a:lnTo>
                  <a:pt x="15660" y="16971"/>
                </a:lnTo>
                <a:close/>
              </a:path>
              <a:path w="21600" h="21600" extrusionOk="0">
                <a:moveTo>
                  <a:pt x="17820" y="16971"/>
                </a:moveTo>
                <a:lnTo>
                  <a:pt x="17820" y="18514"/>
                </a:lnTo>
                <a:lnTo>
                  <a:pt x="19980" y="18514"/>
                </a:lnTo>
                <a:lnTo>
                  <a:pt x="19980" y="16971"/>
                </a:lnTo>
                <a:lnTo>
                  <a:pt x="17820" y="16971"/>
                </a:lnTo>
                <a:close/>
              </a:path>
              <a:path w="21600" h="21600" extrusionOk="0">
                <a:moveTo>
                  <a:pt x="1620" y="18514"/>
                </a:moveTo>
                <a:lnTo>
                  <a:pt x="1620" y="20057"/>
                </a:lnTo>
                <a:lnTo>
                  <a:pt x="3779" y="20057"/>
                </a:lnTo>
                <a:lnTo>
                  <a:pt x="3779" y="18514"/>
                </a:lnTo>
                <a:lnTo>
                  <a:pt x="1620" y="18514"/>
                </a:lnTo>
                <a:close/>
              </a:path>
              <a:path w="21600" h="21600" extrusionOk="0">
                <a:moveTo>
                  <a:pt x="3779" y="18514"/>
                </a:moveTo>
                <a:lnTo>
                  <a:pt x="3779" y="20057"/>
                </a:lnTo>
                <a:lnTo>
                  <a:pt x="5940" y="20057"/>
                </a:lnTo>
                <a:lnTo>
                  <a:pt x="5940" y="18514"/>
                </a:lnTo>
                <a:lnTo>
                  <a:pt x="3779" y="18514"/>
                </a:lnTo>
                <a:close/>
              </a:path>
              <a:path w="21600" h="21600" extrusionOk="0">
                <a:moveTo>
                  <a:pt x="5940" y="18514"/>
                </a:moveTo>
                <a:lnTo>
                  <a:pt x="5940" y="20057"/>
                </a:lnTo>
                <a:lnTo>
                  <a:pt x="8100" y="20057"/>
                </a:lnTo>
                <a:lnTo>
                  <a:pt x="8100" y="18514"/>
                </a:lnTo>
                <a:lnTo>
                  <a:pt x="5940" y="18514"/>
                </a:lnTo>
                <a:close/>
              </a:path>
              <a:path w="21600" h="21600" extrusionOk="0">
                <a:moveTo>
                  <a:pt x="8100" y="18514"/>
                </a:moveTo>
                <a:lnTo>
                  <a:pt x="8100" y="20057"/>
                </a:lnTo>
                <a:lnTo>
                  <a:pt x="10260" y="20057"/>
                </a:lnTo>
                <a:lnTo>
                  <a:pt x="10260" y="18514"/>
                </a:lnTo>
                <a:lnTo>
                  <a:pt x="8100" y="18514"/>
                </a:lnTo>
                <a:close/>
              </a:path>
              <a:path w="21600" h="21600" extrusionOk="0">
                <a:moveTo>
                  <a:pt x="10260" y="18514"/>
                </a:moveTo>
                <a:lnTo>
                  <a:pt x="10260" y="20057"/>
                </a:lnTo>
                <a:lnTo>
                  <a:pt x="12419" y="20057"/>
                </a:lnTo>
                <a:lnTo>
                  <a:pt x="12419" y="18514"/>
                </a:lnTo>
                <a:lnTo>
                  <a:pt x="10260" y="18514"/>
                </a:lnTo>
                <a:close/>
              </a:path>
              <a:path w="21600" h="21600" extrusionOk="0">
                <a:moveTo>
                  <a:pt x="12419" y="18514"/>
                </a:moveTo>
                <a:lnTo>
                  <a:pt x="12419" y="20057"/>
                </a:lnTo>
                <a:lnTo>
                  <a:pt x="14580" y="20057"/>
                </a:lnTo>
                <a:lnTo>
                  <a:pt x="14580" y="18514"/>
                </a:lnTo>
                <a:lnTo>
                  <a:pt x="12419" y="18514"/>
                </a:lnTo>
                <a:close/>
              </a:path>
              <a:path w="21600" h="21600" extrusionOk="0">
                <a:moveTo>
                  <a:pt x="14580" y="18514"/>
                </a:moveTo>
                <a:lnTo>
                  <a:pt x="14580" y="20057"/>
                </a:lnTo>
                <a:lnTo>
                  <a:pt x="16740" y="20057"/>
                </a:lnTo>
                <a:lnTo>
                  <a:pt x="16740" y="18514"/>
                </a:lnTo>
                <a:lnTo>
                  <a:pt x="14580" y="18514"/>
                </a:lnTo>
                <a:close/>
              </a:path>
              <a:path w="21600" h="21600" extrusionOk="0">
                <a:moveTo>
                  <a:pt x="16740" y="18514"/>
                </a:moveTo>
                <a:lnTo>
                  <a:pt x="16740" y="20057"/>
                </a:lnTo>
                <a:lnTo>
                  <a:pt x="18900" y="20057"/>
                </a:lnTo>
                <a:lnTo>
                  <a:pt x="18900" y="18514"/>
                </a:lnTo>
                <a:lnTo>
                  <a:pt x="16740" y="18514"/>
                </a:lnTo>
                <a:close/>
              </a:path>
              <a:path w="21600" h="21600" extrusionOk="0">
                <a:moveTo>
                  <a:pt x="18900" y="18514"/>
                </a:moveTo>
                <a:lnTo>
                  <a:pt x="18900" y="20057"/>
                </a:lnTo>
                <a:lnTo>
                  <a:pt x="21060" y="20057"/>
                </a:lnTo>
                <a:lnTo>
                  <a:pt x="21060" y="18514"/>
                </a:lnTo>
                <a:lnTo>
                  <a:pt x="18900" y="18514"/>
                </a:lnTo>
                <a:close/>
              </a:path>
              <a:path w="21600" h="21600" extrusionOk="0">
                <a:moveTo>
                  <a:pt x="540" y="20057"/>
                </a:moveTo>
                <a:lnTo>
                  <a:pt x="540" y="21600"/>
                </a:lnTo>
                <a:lnTo>
                  <a:pt x="2700" y="21600"/>
                </a:lnTo>
                <a:lnTo>
                  <a:pt x="2700" y="20057"/>
                </a:lnTo>
                <a:lnTo>
                  <a:pt x="540" y="20057"/>
                </a:lnTo>
                <a:close/>
              </a:path>
              <a:path w="21600" h="21600" extrusionOk="0">
                <a:moveTo>
                  <a:pt x="2700" y="20057"/>
                </a:moveTo>
                <a:lnTo>
                  <a:pt x="2700" y="21600"/>
                </a:lnTo>
                <a:lnTo>
                  <a:pt x="4860" y="21600"/>
                </a:lnTo>
                <a:lnTo>
                  <a:pt x="4860" y="20057"/>
                </a:lnTo>
                <a:lnTo>
                  <a:pt x="2700" y="20057"/>
                </a:lnTo>
                <a:close/>
              </a:path>
              <a:path w="21600" h="21600" extrusionOk="0">
                <a:moveTo>
                  <a:pt x="4860" y="20057"/>
                </a:moveTo>
                <a:lnTo>
                  <a:pt x="4860" y="21600"/>
                </a:lnTo>
                <a:lnTo>
                  <a:pt x="7020" y="21600"/>
                </a:lnTo>
                <a:lnTo>
                  <a:pt x="7020" y="20057"/>
                </a:lnTo>
                <a:lnTo>
                  <a:pt x="4860" y="20057"/>
                </a:lnTo>
                <a:close/>
              </a:path>
              <a:path w="21600" h="21600" extrusionOk="0">
                <a:moveTo>
                  <a:pt x="7020" y="20057"/>
                </a:moveTo>
                <a:lnTo>
                  <a:pt x="7020" y="21600"/>
                </a:lnTo>
                <a:lnTo>
                  <a:pt x="9180" y="21600"/>
                </a:lnTo>
                <a:lnTo>
                  <a:pt x="9180" y="20057"/>
                </a:lnTo>
                <a:lnTo>
                  <a:pt x="7020" y="20057"/>
                </a:lnTo>
                <a:close/>
              </a:path>
              <a:path w="21600" h="21600" extrusionOk="0">
                <a:moveTo>
                  <a:pt x="9180" y="20057"/>
                </a:moveTo>
                <a:lnTo>
                  <a:pt x="9180" y="21600"/>
                </a:lnTo>
                <a:lnTo>
                  <a:pt x="11340" y="21600"/>
                </a:lnTo>
                <a:lnTo>
                  <a:pt x="11340" y="20057"/>
                </a:lnTo>
                <a:lnTo>
                  <a:pt x="9180" y="20057"/>
                </a:lnTo>
                <a:close/>
              </a:path>
              <a:path w="21600" h="21600" extrusionOk="0">
                <a:moveTo>
                  <a:pt x="11340" y="20057"/>
                </a:moveTo>
                <a:lnTo>
                  <a:pt x="11340" y="21600"/>
                </a:lnTo>
                <a:lnTo>
                  <a:pt x="13500" y="21600"/>
                </a:lnTo>
                <a:lnTo>
                  <a:pt x="13500" y="20057"/>
                </a:lnTo>
                <a:lnTo>
                  <a:pt x="11340" y="20057"/>
                </a:lnTo>
                <a:close/>
              </a:path>
              <a:path w="21600" h="21600" extrusionOk="0">
                <a:moveTo>
                  <a:pt x="13500" y="20057"/>
                </a:moveTo>
                <a:lnTo>
                  <a:pt x="13500" y="21600"/>
                </a:lnTo>
                <a:lnTo>
                  <a:pt x="15660" y="21600"/>
                </a:lnTo>
                <a:lnTo>
                  <a:pt x="15660" y="20057"/>
                </a:lnTo>
                <a:lnTo>
                  <a:pt x="13500" y="20057"/>
                </a:lnTo>
                <a:close/>
              </a:path>
              <a:path w="21600" h="21600" extrusionOk="0">
                <a:moveTo>
                  <a:pt x="15660" y="20057"/>
                </a:moveTo>
                <a:lnTo>
                  <a:pt x="15660" y="21600"/>
                </a:lnTo>
                <a:lnTo>
                  <a:pt x="17820" y="21600"/>
                </a:lnTo>
                <a:lnTo>
                  <a:pt x="17820" y="20057"/>
                </a:lnTo>
                <a:lnTo>
                  <a:pt x="15660" y="20057"/>
                </a:lnTo>
                <a:close/>
              </a:path>
              <a:path w="21600" h="21600" extrusionOk="0">
                <a:moveTo>
                  <a:pt x="17820" y="20057"/>
                </a:moveTo>
                <a:lnTo>
                  <a:pt x="17820" y="21600"/>
                </a:lnTo>
                <a:lnTo>
                  <a:pt x="19980" y="21600"/>
                </a:lnTo>
                <a:lnTo>
                  <a:pt x="19980" y="20057"/>
                </a:lnTo>
                <a:lnTo>
                  <a:pt x="17820" y="20057"/>
                </a:lnTo>
                <a:close/>
              </a:path>
              <a:path w="21600" h="21600" extrusionOk="0">
                <a:moveTo>
                  <a:pt x="19980" y="4628"/>
                </a:moveTo>
                <a:lnTo>
                  <a:pt x="21060" y="4628"/>
                </a:lnTo>
                <a:lnTo>
                  <a:pt x="21060" y="6171"/>
                </a:lnTo>
                <a:lnTo>
                  <a:pt x="19980" y="6171"/>
                </a:lnTo>
                <a:lnTo>
                  <a:pt x="19980" y="4628"/>
                </a:lnTo>
                <a:close/>
              </a:path>
            </a:pathLst>
          </a:custGeom>
          <a:blipFill dpi="0" rotWithShape="0">
            <a:blip r:embed="rId5"/>
            <a:srcRect/>
            <a:tile tx="0" ty="0" sx="100000" sy="100000" flip="none" algn="tl"/>
          </a:blipFill>
          <a:ln w="9525">
            <a:noFill/>
            <a:miter lim="800000"/>
            <a:headEnd/>
            <a:tailEnd/>
          </a:ln>
          <a:effectLst>
            <a:outerShdw blurRad="63500" dist="107763" dir="2700000" algn="ctr" rotWithShape="0">
              <a:srgbClr val="000000">
                <a:alpha val="74998"/>
              </a:srgbClr>
            </a:outerShdw>
          </a:effectLst>
        </p:spPr>
        <p:txBody>
          <a:bodyPr lIns="91358" tIns="45679" rIns="91358" bIns="45679"/>
          <a:lstStyle/>
          <a:p>
            <a:pPr algn="l">
              <a:spcBef>
                <a:spcPct val="20000"/>
              </a:spcBef>
              <a:buClr>
                <a:srgbClr val="CE9090"/>
              </a:buClr>
              <a:buFontTx/>
              <a:buChar char="•"/>
              <a:defRPr/>
            </a:pPr>
            <a:endParaRPr lang="en-US" sz="3200">
              <a:solidFill>
                <a:srgbClr val="FFFFFF"/>
              </a:solidFill>
              <a:latin typeface="Arial Black" pitchFamily="-112" charset="0"/>
              <a:ea typeface="+mn-ea"/>
            </a:endParaRPr>
          </a:p>
        </p:txBody>
      </p:sp>
      <p:sp>
        <p:nvSpPr>
          <p:cNvPr id="14" name="Firewall" descr="Granite"/>
          <p:cNvSpPr>
            <a:spLocks noEditPoints="1" noChangeArrowheads="1"/>
          </p:cNvSpPr>
          <p:nvPr/>
        </p:nvSpPr>
        <p:spPr bwMode="auto">
          <a:xfrm>
            <a:off x="3498540" y="4617148"/>
            <a:ext cx="1809750" cy="904875"/>
          </a:xfrm>
          <a:custGeom>
            <a:avLst/>
            <a:gdLst>
              <a:gd name="T0" fmla="*/ 0 w 21600"/>
              <a:gd name="T1" fmla="*/ 0 h 21600"/>
              <a:gd name="T2" fmla="*/ 10800 w 21600"/>
              <a:gd name="T3" fmla="*/ 0 h 21600"/>
              <a:gd name="T4" fmla="*/ 21600 w 21600"/>
              <a:gd name="T5" fmla="*/ 0 h 21600"/>
              <a:gd name="T6" fmla="*/ 21060 w 21600"/>
              <a:gd name="T7" fmla="*/ 10800 h 21600"/>
              <a:gd name="T8" fmla="*/ 21060 w 21600"/>
              <a:gd name="T9" fmla="*/ 21600 h 21600"/>
              <a:gd name="T10" fmla="*/ 10800 w 21600"/>
              <a:gd name="T11" fmla="*/ 21600 h 21600"/>
              <a:gd name="T12" fmla="*/ 540 w 21600"/>
              <a:gd name="T13" fmla="*/ 21600 h 21600"/>
              <a:gd name="T14" fmla="*/ 540 w 21600"/>
              <a:gd name="T15" fmla="*/ 10800 h 21600"/>
              <a:gd name="T16" fmla="*/ 761 w 21600"/>
              <a:gd name="T17" fmla="*/ 22454 h 21600"/>
              <a:gd name="T18" fmla="*/ 21069 w 21600"/>
              <a:gd name="T19" fmla="*/ 32282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540" y="4628"/>
                </a:moveTo>
                <a:lnTo>
                  <a:pt x="0" y="4628"/>
                </a:lnTo>
                <a:lnTo>
                  <a:pt x="0" y="0"/>
                </a:lnTo>
                <a:lnTo>
                  <a:pt x="21600" y="0"/>
                </a:lnTo>
                <a:lnTo>
                  <a:pt x="21600" y="4628"/>
                </a:lnTo>
                <a:lnTo>
                  <a:pt x="21060" y="4628"/>
                </a:lnTo>
                <a:lnTo>
                  <a:pt x="21060" y="21600"/>
                </a:lnTo>
                <a:lnTo>
                  <a:pt x="540" y="21600"/>
                </a:lnTo>
                <a:lnTo>
                  <a:pt x="540" y="4628"/>
                </a:lnTo>
                <a:close/>
              </a:path>
              <a:path w="21600" h="21600" extrusionOk="0">
                <a:moveTo>
                  <a:pt x="540" y="4628"/>
                </a:moveTo>
                <a:lnTo>
                  <a:pt x="540" y="6171"/>
                </a:lnTo>
                <a:lnTo>
                  <a:pt x="2700" y="6171"/>
                </a:lnTo>
                <a:lnTo>
                  <a:pt x="2700" y="4628"/>
                </a:lnTo>
                <a:lnTo>
                  <a:pt x="540" y="4628"/>
                </a:lnTo>
                <a:close/>
              </a:path>
              <a:path w="21600" h="21600" extrusionOk="0">
                <a:moveTo>
                  <a:pt x="2700" y="4628"/>
                </a:moveTo>
                <a:lnTo>
                  <a:pt x="2700" y="6171"/>
                </a:lnTo>
                <a:lnTo>
                  <a:pt x="4860" y="6171"/>
                </a:lnTo>
                <a:lnTo>
                  <a:pt x="4860" y="4628"/>
                </a:lnTo>
                <a:lnTo>
                  <a:pt x="2700" y="4628"/>
                </a:lnTo>
                <a:close/>
              </a:path>
              <a:path w="21600" h="21600" extrusionOk="0">
                <a:moveTo>
                  <a:pt x="4860" y="4628"/>
                </a:moveTo>
                <a:lnTo>
                  <a:pt x="4860" y="6171"/>
                </a:lnTo>
                <a:lnTo>
                  <a:pt x="7020" y="6171"/>
                </a:lnTo>
                <a:lnTo>
                  <a:pt x="7020" y="4628"/>
                </a:lnTo>
                <a:lnTo>
                  <a:pt x="4860" y="4628"/>
                </a:lnTo>
                <a:close/>
              </a:path>
              <a:path w="21600" h="21600" extrusionOk="0">
                <a:moveTo>
                  <a:pt x="7020" y="4628"/>
                </a:moveTo>
                <a:lnTo>
                  <a:pt x="7020" y="6171"/>
                </a:lnTo>
                <a:lnTo>
                  <a:pt x="9180" y="6171"/>
                </a:lnTo>
                <a:lnTo>
                  <a:pt x="9180" y="4628"/>
                </a:lnTo>
                <a:lnTo>
                  <a:pt x="7020" y="4628"/>
                </a:lnTo>
                <a:close/>
              </a:path>
              <a:path w="21600" h="21600" extrusionOk="0">
                <a:moveTo>
                  <a:pt x="9180" y="4628"/>
                </a:moveTo>
                <a:lnTo>
                  <a:pt x="9180" y="6171"/>
                </a:lnTo>
                <a:lnTo>
                  <a:pt x="11340" y="6171"/>
                </a:lnTo>
                <a:lnTo>
                  <a:pt x="11340" y="4628"/>
                </a:lnTo>
                <a:lnTo>
                  <a:pt x="9180" y="4628"/>
                </a:lnTo>
                <a:close/>
              </a:path>
              <a:path w="21600" h="21600" extrusionOk="0">
                <a:moveTo>
                  <a:pt x="11340" y="4628"/>
                </a:moveTo>
                <a:lnTo>
                  <a:pt x="11340" y="6171"/>
                </a:lnTo>
                <a:lnTo>
                  <a:pt x="13500" y="6171"/>
                </a:lnTo>
                <a:lnTo>
                  <a:pt x="13500" y="4628"/>
                </a:lnTo>
                <a:lnTo>
                  <a:pt x="11340" y="4628"/>
                </a:lnTo>
                <a:close/>
              </a:path>
              <a:path w="21600" h="21600" extrusionOk="0">
                <a:moveTo>
                  <a:pt x="13500" y="4628"/>
                </a:moveTo>
                <a:lnTo>
                  <a:pt x="13500" y="6171"/>
                </a:lnTo>
                <a:lnTo>
                  <a:pt x="15660" y="6171"/>
                </a:lnTo>
                <a:lnTo>
                  <a:pt x="15660" y="4628"/>
                </a:lnTo>
                <a:lnTo>
                  <a:pt x="13500" y="4628"/>
                </a:lnTo>
                <a:close/>
              </a:path>
              <a:path w="21600" h="21600" extrusionOk="0">
                <a:moveTo>
                  <a:pt x="15660" y="4628"/>
                </a:moveTo>
                <a:lnTo>
                  <a:pt x="15660" y="6171"/>
                </a:lnTo>
                <a:lnTo>
                  <a:pt x="17820" y="6171"/>
                </a:lnTo>
                <a:lnTo>
                  <a:pt x="17820" y="4628"/>
                </a:lnTo>
                <a:lnTo>
                  <a:pt x="15660" y="4628"/>
                </a:lnTo>
                <a:close/>
              </a:path>
              <a:path w="21600" h="21600" extrusionOk="0">
                <a:moveTo>
                  <a:pt x="17820" y="4628"/>
                </a:moveTo>
                <a:lnTo>
                  <a:pt x="17820" y="6171"/>
                </a:lnTo>
                <a:lnTo>
                  <a:pt x="19980" y="6171"/>
                </a:lnTo>
                <a:lnTo>
                  <a:pt x="19980" y="4628"/>
                </a:lnTo>
                <a:lnTo>
                  <a:pt x="17820" y="4628"/>
                </a:lnTo>
                <a:close/>
              </a:path>
              <a:path w="21600" h="21600" extrusionOk="0">
                <a:moveTo>
                  <a:pt x="1620" y="6171"/>
                </a:moveTo>
                <a:lnTo>
                  <a:pt x="1620" y="7714"/>
                </a:lnTo>
                <a:lnTo>
                  <a:pt x="3779" y="7714"/>
                </a:lnTo>
                <a:lnTo>
                  <a:pt x="3779" y="6171"/>
                </a:lnTo>
                <a:lnTo>
                  <a:pt x="1620" y="6171"/>
                </a:lnTo>
                <a:close/>
              </a:path>
              <a:path w="21600" h="21600" extrusionOk="0">
                <a:moveTo>
                  <a:pt x="3779" y="6171"/>
                </a:moveTo>
                <a:lnTo>
                  <a:pt x="3779" y="7714"/>
                </a:lnTo>
                <a:lnTo>
                  <a:pt x="5940" y="7714"/>
                </a:lnTo>
                <a:lnTo>
                  <a:pt x="5940" y="6171"/>
                </a:lnTo>
                <a:lnTo>
                  <a:pt x="3779" y="6171"/>
                </a:lnTo>
                <a:close/>
              </a:path>
              <a:path w="21600" h="21600" extrusionOk="0">
                <a:moveTo>
                  <a:pt x="5940" y="6171"/>
                </a:moveTo>
                <a:lnTo>
                  <a:pt x="5940" y="7714"/>
                </a:lnTo>
                <a:lnTo>
                  <a:pt x="8100" y="7714"/>
                </a:lnTo>
                <a:lnTo>
                  <a:pt x="8100" y="6171"/>
                </a:lnTo>
                <a:lnTo>
                  <a:pt x="5940" y="6171"/>
                </a:lnTo>
                <a:close/>
              </a:path>
              <a:path w="21600" h="21600" extrusionOk="0">
                <a:moveTo>
                  <a:pt x="8100" y="6171"/>
                </a:moveTo>
                <a:lnTo>
                  <a:pt x="8100" y="7714"/>
                </a:lnTo>
                <a:lnTo>
                  <a:pt x="10260" y="7714"/>
                </a:lnTo>
                <a:lnTo>
                  <a:pt x="10260" y="6171"/>
                </a:lnTo>
                <a:lnTo>
                  <a:pt x="8100" y="6171"/>
                </a:lnTo>
                <a:close/>
              </a:path>
              <a:path w="21600" h="21600" extrusionOk="0">
                <a:moveTo>
                  <a:pt x="10260" y="6171"/>
                </a:moveTo>
                <a:lnTo>
                  <a:pt x="10260" y="7714"/>
                </a:lnTo>
                <a:lnTo>
                  <a:pt x="12419" y="7714"/>
                </a:lnTo>
                <a:lnTo>
                  <a:pt x="12419" y="6171"/>
                </a:lnTo>
                <a:lnTo>
                  <a:pt x="10260" y="6171"/>
                </a:lnTo>
                <a:close/>
              </a:path>
              <a:path w="21600" h="21600" extrusionOk="0">
                <a:moveTo>
                  <a:pt x="12419" y="6171"/>
                </a:moveTo>
                <a:lnTo>
                  <a:pt x="12419" y="7714"/>
                </a:lnTo>
                <a:lnTo>
                  <a:pt x="14580" y="7714"/>
                </a:lnTo>
                <a:lnTo>
                  <a:pt x="14580" y="6171"/>
                </a:lnTo>
                <a:lnTo>
                  <a:pt x="12419" y="6171"/>
                </a:lnTo>
                <a:close/>
              </a:path>
              <a:path w="21600" h="21600" extrusionOk="0">
                <a:moveTo>
                  <a:pt x="14580" y="6171"/>
                </a:moveTo>
                <a:lnTo>
                  <a:pt x="14580" y="7714"/>
                </a:lnTo>
                <a:lnTo>
                  <a:pt x="16740" y="7714"/>
                </a:lnTo>
                <a:lnTo>
                  <a:pt x="16740" y="6171"/>
                </a:lnTo>
                <a:lnTo>
                  <a:pt x="14580" y="6171"/>
                </a:lnTo>
                <a:close/>
              </a:path>
              <a:path w="21600" h="21600" extrusionOk="0">
                <a:moveTo>
                  <a:pt x="16740" y="6171"/>
                </a:moveTo>
                <a:lnTo>
                  <a:pt x="16740" y="7714"/>
                </a:lnTo>
                <a:lnTo>
                  <a:pt x="18900" y="7714"/>
                </a:lnTo>
                <a:lnTo>
                  <a:pt x="18900" y="6171"/>
                </a:lnTo>
                <a:lnTo>
                  <a:pt x="16740" y="6171"/>
                </a:lnTo>
                <a:close/>
              </a:path>
              <a:path w="21600" h="21600" extrusionOk="0">
                <a:moveTo>
                  <a:pt x="18900" y="6171"/>
                </a:moveTo>
                <a:lnTo>
                  <a:pt x="18900" y="7714"/>
                </a:lnTo>
                <a:lnTo>
                  <a:pt x="21060" y="7714"/>
                </a:lnTo>
                <a:lnTo>
                  <a:pt x="21060" y="6171"/>
                </a:lnTo>
                <a:lnTo>
                  <a:pt x="18900" y="6171"/>
                </a:lnTo>
                <a:close/>
              </a:path>
              <a:path w="21600" h="21600" extrusionOk="0">
                <a:moveTo>
                  <a:pt x="540" y="7714"/>
                </a:moveTo>
                <a:lnTo>
                  <a:pt x="540" y="9257"/>
                </a:lnTo>
                <a:lnTo>
                  <a:pt x="2700" y="9257"/>
                </a:lnTo>
                <a:lnTo>
                  <a:pt x="2700" y="7714"/>
                </a:lnTo>
                <a:lnTo>
                  <a:pt x="540" y="7714"/>
                </a:lnTo>
                <a:close/>
              </a:path>
              <a:path w="21600" h="21600" extrusionOk="0">
                <a:moveTo>
                  <a:pt x="2700" y="7714"/>
                </a:moveTo>
                <a:lnTo>
                  <a:pt x="2700" y="9257"/>
                </a:lnTo>
                <a:lnTo>
                  <a:pt x="4860" y="9257"/>
                </a:lnTo>
                <a:lnTo>
                  <a:pt x="4860" y="7714"/>
                </a:lnTo>
                <a:lnTo>
                  <a:pt x="2700" y="7714"/>
                </a:lnTo>
                <a:close/>
              </a:path>
              <a:path w="21600" h="21600" extrusionOk="0">
                <a:moveTo>
                  <a:pt x="4860" y="7714"/>
                </a:moveTo>
                <a:lnTo>
                  <a:pt x="4860" y="9257"/>
                </a:lnTo>
                <a:lnTo>
                  <a:pt x="7020" y="9257"/>
                </a:lnTo>
                <a:lnTo>
                  <a:pt x="7020" y="7714"/>
                </a:lnTo>
                <a:lnTo>
                  <a:pt x="4860" y="7714"/>
                </a:lnTo>
                <a:close/>
              </a:path>
              <a:path w="21600" h="21600" extrusionOk="0">
                <a:moveTo>
                  <a:pt x="7020" y="7714"/>
                </a:moveTo>
                <a:lnTo>
                  <a:pt x="7020" y="9257"/>
                </a:lnTo>
                <a:lnTo>
                  <a:pt x="9180" y="9257"/>
                </a:lnTo>
                <a:lnTo>
                  <a:pt x="9180" y="7714"/>
                </a:lnTo>
                <a:lnTo>
                  <a:pt x="7020" y="7714"/>
                </a:lnTo>
                <a:close/>
              </a:path>
              <a:path w="21600" h="21600" extrusionOk="0">
                <a:moveTo>
                  <a:pt x="9180" y="7714"/>
                </a:moveTo>
                <a:lnTo>
                  <a:pt x="9180" y="9257"/>
                </a:lnTo>
                <a:lnTo>
                  <a:pt x="11340" y="9257"/>
                </a:lnTo>
                <a:lnTo>
                  <a:pt x="11340" y="7714"/>
                </a:lnTo>
                <a:lnTo>
                  <a:pt x="9180" y="7714"/>
                </a:lnTo>
                <a:close/>
              </a:path>
              <a:path w="21600" h="21600" extrusionOk="0">
                <a:moveTo>
                  <a:pt x="11340" y="7714"/>
                </a:moveTo>
                <a:lnTo>
                  <a:pt x="11340" y="9257"/>
                </a:lnTo>
                <a:lnTo>
                  <a:pt x="13500" y="9257"/>
                </a:lnTo>
                <a:lnTo>
                  <a:pt x="13500" y="7714"/>
                </a:lnTo>
                <a:lnTo>
                  <a:pt x="11340" y="7714"/>
                </a:lnTo>
                <a:close/>
              </a:path>
              <a:path w="21600" h="21600" extrusionOk="0">
                <a:moveTo>
                  <a:pt x="13500" y="7714"/>
                </a:moveTo>
                <a:lnTo>
                  <a:pt x="13500" y="9257"/>
                </a:lnTo>
                <a:lnTo>
                  <a:pt x="15660" y="9257"/>
                </a:lnTo>
                <a:lnTo>
                  <a:pt x="15660" y="7714"/>
                </a:lnTo>
                <a:lnTo>
                  <a:pt x="13500" y="7714"/>
                </a:lnTo>
                <a:close/>
              </a:path>
              <a:path w="21600" h="21600" extrusionOk="0">
                <a:moveTo>
                  <a:pt x="15660" y="7714"/>
                </a:moveTo>
                <a:lnTo>
                  <a:pt x="15660" y="9257"/>
                </a:lnTo>
                <a:lnTo>
                  <a:pt x="17820" y="9257"/>
                </a:lnTo>
                <a:lnTo>
                  <a:pt x="17820" y="7714"/>
                </a:lnTo>
                <a:lnTo>
                  <a:pt x="15660" y="7714"/>
                </a:lnTo>
                <a:close/>
              </a:path>
              <a:path w="21600" h="21600" extrusionOk="0">
                <a:moveTo>
                  <a:pt x="17820" y="7714"/>
                </a:moveTo>
                <a:lnTo>
                  <a:pt x="17820" y="9257"/>
                </a:lnTo>
                <a:lnTo>
                  <a:pt x="19980" y="9257"/>
                </a:lnTo>
                <a:lnTo>
                  <a:pt x="19980" y="7714"/>
                </a:lnTo>
                <a:lnTo>
                  <a:pt x="17820" y="7714"/>
                </a:lnTo>
                <a:close/>
              </a:path>
              <a:path w="21600" h="21600" extrusionOk="0">
                <a:moveTo>
                  <a:pt x="1620" y="9257"/>
                </a:moveTo>
                <a:lnTo>
                  <a:pt x="1620" y="10800"/>
                </a:lnTo>
                <a:lnTo>
                  <a:pt x="3779" y="10800"/>
                </a:lnTo>
                <a:lnTo>
                  <a:pt x="3779" y="9257"/>
                </a:lnTo>
                <a:lnTo>
                  <a:pt x="1620" y="9257"/>
                </a:lnTo>
                <a:close/>
              </a:path>
              <a:path w="21600" h="21600" extrusionOk="0">
                <a:moveTo>
                  <a:pt x="3779" y="9257"/>
                </a:moveTo>
                <a:lnTo>
                  <a:pt x="3779" y="10800"/>
                </a:lnTo>
                <a:lnTo>
                  <a:pt x="5940" y="10800"/>
                </a:lnTo>
                <a:lnTo>
                  <a:pt x="5940" y="9257"/>
                </a:lnTo>
                <a:lnTo>
                  <a:pt x="3779" y="9257"/>
                </a:lnTo>
                <a:close/>
              </a:path>
              <a:path w="21600" h="21600" extrusionOk="0">
                <a:moveTo>
                  <a:pt x="5940" y="9257"/>
                </a:moveTo>
                <a:lnTo>
                  <a:pt x="5940" y="10800"/>
                </a:lnTo>
                <a:lnTo>
                  <a:pt x="8100" y="10800"/>
                </a:lnTo>
                <a:lnTo>
                  <a:pt x="8100" y="9257"/>
                </a:lnTo>
                <a:lnTo>
                  <a:pt x="5940" y="9257"/>
                </a:lnTo>
                <a:close/>
              </a:path>
              <a:path w="21600" h="21600" extrusionOk="0">
                <a:moveTo>
                  <a:pt x="8100" y="9257"/>
                </a:moveTo>
                <a:lnTo>
                  <a:pt x="8100" y="10800"/>
                </a:lnTo>
                <a:lnTo>
                  <a:pt x="10260" y="10800"/>
                </a:lnTo>
                <a:lnTo>
                  <a:pt x="10260" y="9257"/>
                </a:lnTo>
                <a:lnTo>
                  <a:pt x="8100" y="9257"/>
                </a:lnTo>
                <a:close/>
              </a:path>
              <a:path w="21600" h="21600" extrusionOk="0">
                <a:moveTo>
                  <a:pt x="10260" y="9257"/>
                </a:moveTo>
                <a:lnTo>
                  <a:pt x="10260" y="10800"/>
                </a:lnTo>
                <a:lnTo>
                  <a:pt x="12419" y="10800"/>
                </a:lnTo>
                <a:lnTo>
                  <a:pt x="12419" y="9257"/>
                </a:lnTo>
                <a:lnTo>
                  <a:pt x="10260" y="9257"/>
                </a:lnTo>
                <a:close/>
              </a:path>
              <a:path w="21600" h="21600" extrusionOk="0">
                <a:moveTo>
                  <a:pt x="12419" y="9257"/>
                </a:moveTo>
                <a:lnTo>
                  <a:pt x="12419" y="10800"/>
                </a:lnTo>
                <a:lnTo>
                  <a:pt x="14580" y="10800"/>
                </a:lnTo>
                <a:lnTo>
                  <a:pt x="14580" y="9257"/>
                </a:lnTo>
                <a:lnTo>
                  <a:pt x="12419" y="9257"/>
                </a:lnTo>
                <a:close/>
              </a:path>
              <a:path w="21600" h="21600" extrusionOk="0">
                <a:moveTo>
                  <a:pt x="14580" y="9257"/>
                </a:moveTo>
                <a:lnTo>
                  <a:pt x="14580" y="10800"/>
                </a:lnTo>
                <a:lnTo>
                  <a:pt x="16740" y="10800"/>
                </a:lnTo>
                <a:lnTo>
                  <a:pt x="16740" y="9257"/>
                </a:lnTo>
                <a:lnTo>
                  <a:pt x="14580" y="9257"/>
                </a:lnTo>
                <a:close/>
              </a:path>
              <a:path w="21600" h="21600" extrusionOk="0">
                <a:moveTo>
                  <a:pt x="16740" y="9257"/>
                </a:moveTo>
                <a:lnTo>
                  <a:pt x="16740" y="10800"/>
                </a:lnTo>
                <a:lnTo>
                  <a:pt x="18900" y="10800"/>
                </a:lnTo>
                <a:lnTo>
                  <a:pt x="18900" y="9257"/>
                </a:lnTo>
                <a:lnTo>
                  <a:pt x="16740" y="9257"/>
                </a:lnTo>
                <a:close/>
              </a:path>
              <a:path w="21600" h="21600" extrusionOk="0">
                <a:moveTo>
                  <a:pt x="18900" y="9257"/>
                </a:moveTo>
                <a:lnTo>
                  <a:pt x="18900" y="10800"/>
                </a:lnTo>
                <a:lnTo>
                  <a:pt x="21060" y="10800"/>
                </a:lnTo>
                <a:lnTo>
                  <a:pt x="21060" y="9257"/>
                </a:lnTo>
                <a:lnTo>
                  <a:pt x="18900" y="9257"/>
                </a:lnTo>
                <a:close/>
              </a:path>
              <a:path w="21600" h="21600" extrusionOk="0">
                <a:moveTo>
                  <a:pt x="540" y="10800"/>
                </a:moveTo>
                <a:lnTo>
                  <a:pt x="540" y="12342"/>
                </a:lnTo>
                <a:lnTo>
                  <a:pt x="2700" y="12342"/>
                </a:lnTo>
                <a:lnTo>
                  <a:pt x="2700" y="10800"/>
                </a:lnTo>
                <a:lnTo>
                  <a:pt x="540" y="10800"/>
                </a:lnTo>
                <a:close/>
              </a:path>
              <a:path w="21600" h="21600" extrusionOk="0">
                <a:moveTo>
                  <a:pt x="2700" y="10800"/>
                </a:moveTo>
                <a:lnTo>
                  <a:pt x="2700" y="12342"/>
                </a:lnTo>
                <a:lnTo>
                  <a:pt x="4860" y="12342"/>
                </a:lnTo>
                <a:lnTo>
                  <a:pt x="4860" y="10800"/>
                </a:lnTo>
                <a:lnTo>
                  <a:pt x="2700" y="10800"/>
                </a:lnTo>
                <a:close/>
              </a:path>
              <a:path w="21600" h="21600" extrusionOk="0">
                <a:moveTo>
                  <a:pt x="4860" y="10800"/>
                </a:moveTo>
                <a:lnTo>
                  <a:pt x="4860" y="12342"/>
                </a:lnTo>
                <a:lnTo>
                  <a:pt x="7020" y="12342"/>
                </a:lnTo>
                <a:lnTo>
                  <a:pt x="7020" y="10800"/>
                </a:lnTo>
                <a:lnTo>
                  <a:pt x="4860" y="10800"/>
                </a:lnTo>
                <a:close/>
              </a:path>
              <a:path w="21600" h="21600" extrusionOk="0">
                <a:moveTo>
                  <a:pt x="7020" y="10800"/>
                </a:moveTo>
                <a:lnTo>
                  <a:pt x="7020" y="12342"/>
                </a:lnTo>
                <a:lnTo>
                  <a:pt x="9180" y="12342"/>
                </a:lnTo>
                <a:lnTo>
                  <a:pt x="9180" y="10800"/>
                </a:lnTo>
                <a:lnTo>
                  <a:pt x="7020" y="10800"/>
                </a:lnTo>
                <a:close/>
              </a:path>
              <a:path w="21600" h="21600" extrusionOk="0">
                <a:moveTo>
                  <a:pt x="9180" y="10800"/>
                </a:moveTo>
                <a:lnTo>
                  <a:pt x="9180" y="12342"/>
                </a:lnTo>
                <a:lnTo>
                  <a:pt x="11340" y="12342"/>
                </a:lnTo>
                <a:lnTo>
                  <a:pt x="11340" y="10800"/>
                </a:lnTo>
                <a:lnTo>
                  <a:pt x="9180" y="10800"/>
                </a:lnTo>
                <a:close/>
              </a:path>
              <a:path w="21600" h="21600" extrusionOk="0">
                <a:moveTo>
                  <a:pt x="11340" y="10800"/>
                </a:moveTo>
                <a:lnTo>
                  <a:pt x="11340" y="12342"/>
                </a:lnTo>
                <a:lnTo>
                  <a:pt x="13500" y="12342"/>
                </a:lnTo>
                <a:lnTo>
                  <a:pt x="13500" y="10800"/>
                </a:lnTo>
                <a:lnTo>
                  <a:pt x="11340" y="10800"/>
                </a:lnTo>
                <a:close/>
              </a:path>
              <a:path w="21600" h="21600" extrusionOk="0">
                <a:moveTo>
                  <a:pt x="13500" y="10800"/>
                </a:moveTo>
                <a:lnTo>
                  <a:pt x="13500" y="12342"/>
                </a:lnTo>
                <a:lnTo>
                  <a:pt x="15660" y="12342"/>
                </a:lnTo>
                <a:lnTo>
                  <a:pt x="15660" y="10800"/>
                </a:lnTo>
                <a:lnTo>
                  <a:pt x="13500" y="10800"/>
                </a:lnTo>
                <a:close/>
              </a:path>
              <a:path w="21600" h="21600" extrusionOk="0">
                <a:moveTo>
                  <a:pt x="15660" y="10800"/>
                </a:moveTo>
                <a:lnTo>
                  <a:pt x="15660" y="12342"/>
                </a:lnTo>
                <a:lnTo>
                  <a:pt x="17820" y="12342"/>
                </a:lnTo>
                <a:lnTo>
                  <a:pt x="17820" y="10800"/>
                </a:lnTo>
                <a:lnTo>
                  <a:pt x="15660" y="10800"/>
                </a:lnTo>
                <a:close/>
              </a:path>
              <a:path w="21600" h="21600" extrusionOk="0">
                <a:moveTo>
                  <a:pt x="17820" y="10800"/>
                </a:moveTo>
                <a:lnTo>
                  <a:pt x="17820" y="12342"/>
                </a:lnTo>
                <a:lnTo>
                  <a:pt x="19980" y="12342"/>
                </a:lnTo>
                <a:lnTo>
                  <a:pt x="19980" y="10800"/>
                </a:lnTo>
                <a:lnTo>
                  <a:pt x="17820" y="10800"/>
                </a:lnTo>
                <a:close/>
              </a:path>
              <a:path w="21600" h="21600" extrusionOk="0">
                <a:moveTo>
                  <a:pt x="1620" y="12342"/>
                </a:moveTo>
                <a:lnTo>
                  <a:pt x="1620" y="13885"/>
                </a:lnTo>
                <a:lnTo>
                  <a:pt x="3779" y="13885"/>
                </a:lnTo>
                <a:lnTo>
                  <a:pt x="3779" y="12342"/>
                </a:lnTo>
                <a:lnTo>
                  <a:pt x="1620" y="12342"/>
                </a:lnTo>
                <a:close/>
              </a:path>
              <a:path w="21600" h="21600" extrusionOk="0">
                <a:moveTo>
                  <a:pt x="3779" y="12342"/>
                </a:moveTo>
                <a:lnTo>
                  <a:pt x="3779" y="13885"/>
                </a:lnTo>
                <a:lnTo>
                  <a:pt x="5940" y="13885"/>
                </a:lnTo>
                <a:lnTo>
                  <a:pt x="5940" y="12342"/>
                </a:lnTo>
                <a:lnTo>
                  <a:pt x="3779" y="12342"/>
                </a:lnTo>
                <a:close/>
              </a:path>
              <a:path w="21600" h="21600" extrusionOk="0">
                <a:moveTo>
                  <a:pt x="5940" y="12342"/>
                </a:moveTo>
                <a:lnTo>
                  <a:pt x="5940" y="13885"/>
                </a:lnTo>
                <a:lnTo>
                  <a:pt x="8100" y="13885"/>
                </a:lnTo>
                <a:lnTo>
                  <a:pt x="8100" y="12342"/>
                </a:lnTo>
                <a:lnTo>
                  <a:pt x="5940" y="12342"/>
                </a:lnTo>
                <a:close/>
              </a:path>
              <a:path w="21600" h="21600" extrusionOk="0">
                <a:moveTo>
                  <a:pt x="8100" y="12342"/>
                </a:moveTo>
                <a:lnTo>
                  <a:pt x="8100" y="13885"/>
                </a:lnTo>
                <a:lnTo>
                  <a:pt x="10260" y="13885"/>
                </a:lnTo>
                <a:lnTo>
                  <a:pt x="10260" y="12342"/>
                </a:lnTo>
                <a:lnTo>
                  <a:pt x="8100" y="12342"/>
                </a:lnTo>
                <a:close/>
              </a:path>
              <a:path w="21600" h="21600" extrusionOk="0">
                <a:moveTo>
                  <a:pt x="10260" y="12342"/>
                </a:moveTo>
                <a:lnTo>
                  <a:pt x="10260" y="13885"/>
                </a:lnTo>
                <a:lnTo>
                  <a:pt x="12419" y="13885"/>
                </a:lnTo>
                <a:lnTo>
                  <a:pt x="12419" y="12342"/>
                </a:lnTo>
                <a:lnTo>
                  <a:pt x="10260" y="12342"/>
                </a:lnTo>
                <a:close/>
              </a:path>
              <a:path w="21600" h="21600" extrusionOk="0">
                <a:moveTo>
                  <a:pt x="12419" y="12342"/>
                </a:moveTo>
                <a:lnTo>
                  <a:pt x="12419" y="13885"/>
                </a:lnTo>
                <a:lnTo>
                  <a:pt x="14580" y="13885"/>
                </a:lnTo>
                <a:lnTo>
                  <a:pt x="14580" y="12342"/>
                </a:lnTo>
                <a:lnTo>
                  <a:pt x="12419" y="12342"/>
                </a:lnTo>
                <a:close/>
              </a:path>
              <a:path w="21600" h="21600" extrusionOk="0">
                <a:moveTo>
                  <a:pt x="14580" y="12342"/>
                </a:moveTo>
                <a:lnTo>
                  <a:pt x="14580" y="13885"/>
                </a:lnTo>
                <a:lnTo>
                  <a:pt x="16740" y="13885"/>
                </a:lnTo>
                <a:lnTo>
                  <a:pt x="16740" y="12342"/>
                </a:lnTo>
                <a:lnTo>
                  <a:pt x="14580" y="12342"/>
                </a:lnTo>
                <a:close/>
              </a:path>
              <a:path w="21600" h="21600" extrusionOk="0">
                <a:moveTo>
                  <a:pt x="16740" y="12342"/>
                </a:moveTo>
                <a:lnTo>
                  <a:pt x="16740" y="13885"/>
                </a:lnTo>
                <a:lnTo>
                  <a:pt x="18900" y="13885"/>
                </a:lnTo>
                <a:lnTo>
                  <a:pt x="18900" y="12342"/>
                </a:lnTo>
                <a:lnTo>
                  <a:pt x="16740" y="12342"/>
                </a:lnTo>
                <a:close/>
              </a:path>
              <a:path w="21600" h="21600" extrusionOk="0">
                <a:moveTo>
                  <a:pt x="18900" y="12342"/>
                </a:moveTo>
                <a:lnTo>
                  <a:pt x="18900" y="13885"/>
                </a:lnTo>
                <a:lnTo>
                  <a:pt x="21060" y="13885"/>
                </a:lnTo>
                <a:lnTo>
                  <a:pt x="21060" y="12342"/>
                </a:lnTo>
                <a:lnTo>
                  <a:pt x="18900" y="12342"/>
                </a:lnTo>
                <a:close/>
              </a:path>
              <a:path w="21600" h="21600" extrusionOk="0">
                <a:moveTo>
                  <a:pt x="540" y="13885"/>
                </a:moveTo>
                <a:lnTo>
                  <a:pt x="540" y="15428"/>
                </a:lnTo>
                <a:lnTo>
                  <a:pt x="2700" y="15428"/>
                </a:lnTo>
                <a:lnTo>
                  <a:pt x="2700" y="13885"/>
                </a:lnTo>
                <a:lnTo>
                  <a:pt x="540" y="13885"/>
                </a:lnTo>
                <a:close/>
              </a:path>
              <a:path w="21600" h="21600" extrusionOk="0">
                <a:moveTo>
                  <a:pt x="2700" y="13885"/>
                </a:moveTo>
                <a:lnTo>
                  <a:pt x="2700" y="15428"/>
                </a:lnTo>
                <a:lnTo>
                  <a:pt x="4860" y="15428"/>
                </a:lnTo>
                <a:lnTo>
                  <a:pt x="4860" y="13885"/>
                </a:lnTo>
                <a:lnTo>
                  <a:pt x="2700" y="13885"/>
                </a:lnTo>
                <a:close/>
              </a:path>
              <a:path w="21600" h="21600" extrusionOk="0">
                <a:moveTo>
                  <a:pt x="4860" y="13885"/>
                </a:moveTo>
                <a:lnTo>
                  <a:pt x="4860" y="15428"/>
                </a:lnTo>
                <a:lnTo>
                  <a:pt x="7020" y="15428"/>
                </a:lnTo>
                <a:lnTo>
                  <a:pt x="7020" y="13885"/>
                </a:lnTo>
                <a:lnTo>
                  <a:pt x="4860" y="13885"/>
                </a:lnTo>
                <a:close/>
              </a:path>
              <a:path w="21600" h="21600" extrusionOk="0">
                <a:moveTo>
                  <a:pt x="7020" y="13885"/>
                </a:moveTo>
                <a:lnTo>
                  <a:pt x="7020" y="15428"/>
                </a:lnTo>
                <a:lnTo>
                  <a:pt x="9180" y="15428"/>
                </a:lnTo>
                <a:lnTo>
                  <a:pt x="9180" y="13885"/>
                </a:lnTo>
                <a:lnTo>
                  <a:pt x="7020" y="13885"/>
                </a:lnTo>
                <a:close/>
              </a:path>
              <a:path w="21600" h="21600" extrusionOk="0">
                <a:moveTo>
                  <a:pt x="9180" y="13885"/>
                </a:moveTo>
                <a:lnTo>
                  <a:pt x="9180" y="15428"/>
                </a:lnTo>
                <a:lnTo>
                  <a:pt x="11340" y="15428"/>
                </a:lnTo>
                <a:lnTo>
                  <a:pt x="11340" y="13885"/>
                </a:lnTo>
                <a:lnTo>
                  <a:pt x="9180" y="13885"/>
                </a:lnTo>
                <a:close/>
              </a:path>
              <a:path w="21600" h="21600" extrusionOk="0">
                <a:moveTo>
                  <a:pt x="11340" y="13885"/>
                </a:moveTo>
                <a:lnTo>
                  <a:pt x="11340" y="15428"/>
                </a:lnTo>
                <a:lnTo>
                  <a:pt x="13500" y="15428"/>
                </a:lnTo>
                <a:lnTo>
                  <a:pt x="13500" y="13885"/>
                </a:lnTo>
                <a:lnTo>
                  <a:pt x="11340" y="13885"/>
                </a:lnTo>
                <a:close/>
              </a:path>
              <a:path w="21600" h="21600" extrusionOk="0">
                <a:moveTo>
                  <a:pt x="13500" y="13885"/>
                </a:moveTo>
                <a:lnTo>
                  <a:pt x="13500" y="15428"/>
                </a:lnTo>
                <a:lnTo>
                  <a:pt x="15660" y="15428"/>
                </a:lnTo>
                <a:lnTo>
                  <a:pt x="15660" y="13885"/>
                </a:lnTo>
                <a:lnTo>
                  <a:pt x="13500" y="13885"/>
                </a:lnTo>
                <a:close/>
              </a:path>
              <a:path w="21600" h="21600" extrusionOk="0">
                <a:moveTo>
                  <a:pt x="15660" y="13885"/>
                </a:moveTo>
                <a:lnTo>
                  <a:pt x="15660" y="15428"/>
                </a:lnTo>
                <a:lnTo>
                  <a:pt x="17820" y="15428"/>
                </a:lnTo>
                <a:lnTo>
                  <a:pt x="17820" y="13885"/>
                </a:lnTo>
                <a:lnTo>
                  <a:pt x="15660" y="13885"/>
                </a:lnTo>
                <a:close/>
              </a:path>
              <a:path w="21600" h="21600" extrusionOk="0">
                <a:moveTo>
                  <a:pt x="17820" y="13885"/>
                </a:moveTo>
                <a:lnTo>
                  <a:pt x="17820" y="15428"/>
                </a:lnTo>
                <a:lnTo>
                  <a:pt x="19980" y="15428"/>
                </a:lnTo>
                <a:lnTo>
                  <a:pt x="19980" y="13885"/>
                </a:lnTo>
                <a:lnTo>
                  <a:pt x="17820" y="13885"/>
                </a:lnTo>
                <a:close/>
              </a:path>
              <a:path w="21600" h="21600" extrusionOk="0">
                <a:moveTo>
                  <a:pt x="1620" y="15428"/>
                </a:moveTo>
                <a:lnTo>
                  <a:pt x="1620" y="16971"/>
                </a:lnTo>
                <a:lnTo>
                  <a:pt x="3779" y="16971"/>
                </a:lnTo>
                <a:lnTo>
                  <a:pt x="3779" y="15428"/>
                </a:lnTo>
                <a:lnTo>
                  <a:pt x="1620" y="15428"/>
                </a:lnTo>
                <a:close/>
              </a:path>
              <a:path w="21600" h="21600" extrusionOk="0">
                <a:moveTo>
                  <a:pt x="3779" y="15428"/>
                </a:moveTo>
                <a:lnTo>
                  <a:pt x="3779" y="16971"/>
                </a:lnTo>
                <a:lnTo>
                  <a:pt x="5940" y="16971"/>
                </a:lnTo>
                <a:lnTo>
                  <a:pt x="5940" y="15428"/>
                </a:lnTo>
                <a:lnTo>
                  <a:pt x="3779" y="15428"/>
                </a:lnTo>
                <a:close/>
              </a:path>
              <a:path w="21600" h="21600" extrusionOk="0">
                <a:moveTo>
                  <a:pt x="5940" y="15428"/>
                </a:moveTo>
                <a:lnTo>
                  <a:pt x="5940" y="16971"/>
                </a:lnTo>
                <a:lnTo>
                  <a:pt x="8100" y="16971"/>
                </a:lnTo>
                <a:lnTo>
                  <a:pt x="8100" y="15428"/>
                </a:lnTo>
                <a:lnTo>
                  <a:pt x="5940" y="15428"/>
                </a:lnTo>
                <a:close/>
              </a:path>
              <a:path w="21600" h="21600" extrusionOk="0">
                <a:moveTo>
                  <a:pt x="8100" y="15428"/>
                </a:moveTo>
                <a:lnTo>
                  <a:pt x="8100" y="16971"/>
                </a:lnTo>
                <a:lnTo>
                  <a:pt x="10260" y="16971"/>
                </a:lnTo>
                <a:lnTo>
                  <a:pt x="10260" y="15428"/>
                </a:lnTo>
                <a:lnTo>
                  <a:pt x="8100" y="15428"/>
                </a:lnTo>
                <a:close/>
              </a:path>
              <a:path w="21600" h="21600" extrusionOk="0">
                <a:moveTo>
                  <a:pt x="10260" y="15428"/>
                </a:moveTo>
                <a:lnTo>
                  <a:pt x="10260" y="16971"/>
                </a:lnTo>
                <a:lnTo>
                  <a:pt x="12419" y="16971"/>
                </a:lnTo>
                <a:lnTo>
                  <a:pt x="12419" y="15428"/>
                </a:lnTo>
                <a:lnTo>
                  <a:pt x="10260" y="15428"/>
                </a:lnTo>
                <a:close/>
              </a:path>
              <a:path w="21600" h="21600" extrusionOk="0">
                <a:moveTo>
                  <a:pt x="12419" y="15428"/>
                </a:moveTo>
                <a:lnTo>
                  <a:pt x="12419" y="16971"/>
                </a:lnTo>
                <a:lnTo>
                  <a:pt x="14580" y="16971"/>
                </a:lnTo>
                <a:lnTo>
                  <a:pt x="14580" y="15428"/>
                </a:lnTo>
                <a:lnTo>
                  <a:pt x="12419" y="15428"/>
                </a:lnTo>
                <a:close/>
              </a:path>
              <a:path w="21600" h="21600" extrusionOk="0">
                <a:moveTo>
                  <a:pt x="14580" y="15428"/>
                </a:moveTo>
                <a:lnTo>
                  <a:pt x="14580" y="16971"/>
                </a:lnTo>
                <a:lnTo>
                  <a:pt x="16740" y="16971"/>
                </a:lnTo>
                <a:lnTo>
                  <a:pt x="16740" y="15428"/>
                </a:lnTo>
                <a:lnTo>
                  <a:pt x="14580" y="15428"/>
                </a:lnTo>
                <a:close/>
              </a:path>
              <a:path w="21600" h="21600" extrusionOk="0">
                <a:moveTo>
                  <a:pt x="16740" y="15428"/>
                </a:moveTo>
                <a:lnTo>
                  <a:pt x="16740" y="16971"/>
                </a:lnTo>
                <a:lnTo>
                  <a:pt x="18900" y="16971"/>
                </a:lnTo>
                <a:lnTo>
                  <a:pt x="18900" y="15428"/>
                </a:lnTo>
                <a:lnTo>
                  <a:pt x="16740" y="15428"/>
                </a:lnTo>
                <a:close/>
              </a:path>
              <a:path w="21600" h="21600" extrusionOk="0">
                <a:moveTo>
                  <a:pt x="18900" y="15428"/>
                </a:moveTo>
                <a:lnTo>
                  <a:pt x="18900" y="16971"/>
                </a:lnTo>
                <a:lnTo>
                  <a:pt x="21060" y="16971"/>
                </a:lnTo>
                <a:lnTo>
                  <a:pt x="21060" y="15428"/>
                </a:lnTo>
                <a:lnTo>
                  <a:pt x="18900" y="15428"/>
                </a:lnTo>
                <a:close/>
              </a:path>
              <a:path w="21600" h="21600" extrusionOk="0">
                <a:moveTo>
                  <a:pt x="540" y="16971"/>
                </a:moveTo>
                <a:lnTo>
                  <a:pt x="540" y="18514"/>
                </a:lnTo>
                <a:lnTo>
                  <a:pt x="2700" y="18514"/>
                </a:lnTo>
                <a:lnTo>
                  <a:pt x="2700" y="16971"/>
                </a:lnTo>
                <a:lnTo>
                  <a:pt x="540" y="16971"/>
                </a:lnTo>
                <a:close/>
              </a:path>
              <a:path w="21600" h="21600" extrusionOk="0">
                <a:moveTo>
                  <a:pt x="2700" y="16971"/>
                </a:moveTo>
                <a:lnTo>
                  <a:pt x="2700" y="18514"/>
                </a:lnTo>
                <a:lnTo>
                  <a:pt x="4860" y="18514"/>
                </a:lnTo>
                <a:lnTo>
                  <a:pt x="4860" y="16971"/>
                </a:lnTo>
                <a:lnTo>
                  <a:pt x="2700" y="16971"/>
                </a:lnTo>
                <a:close/>
              </a:path>
              <a:path w="21600" h="21600" extrusionOk="0">
                <a:moveTo>
                  <a:pt x="4860" y="16971"/>
                </a:moveTo>
                <a:lnTo>
                  <a:pt x="4860" y="18514"/>
                </a:lnTo>
                <a:lnTo>
                  <a:pt x="7020" y="18514"/>
                </a:lnTo>
                <a:lnTo>
                  <a:pt x="7020" y="16971"/>
                </a:lnTo>
                <a:lnTo>
                  <a:pt x="4860" y="16971"/>
                </a:lnTo>
                <a:close/>
              </a:path>
              <a:path w="21600" h="21600" extrusionOk="0">
                <a:moveTo>
                  <a:pt x="7020" y="16971"/>
                </a:moveTo>
                <a:lnTo>
                  <a:pt x="7020" y="18514"/>
                </a:lnTo>
                <a:lnTo>
                  <a:pt x="9180" y="18514"/>
                </a:lnTo>
                <a:lnTo>
                  <a:pt x="9180" y="16971"/>
                </a:lnTo>
                <a:lnTo>
                  <a:pt x="7020" y="16971"/>
                </a:lnTo>
                <a:close/>
              </a:path>
              <a:path w="21600" h="21600" extrusionOk="0">
                <a:moveTo>
                  <a:pt x="9180" y="16971"/>
                </a:moveTo>
                <a:lnTo>
                  <a:pt x="9180" y="18514"/>
                </a:lnTo>
                <a:lnTo>
                  <a:pt x="11340" y="18514"/>
                </a:lnTo>
                <a:lnTo>
                  <a:pt x="11340" y="16971"/>
                </a:lnTo>
                <a:lnTo>
                  <a:pt x="9180" y="16971"/>
                </a:lnTo>
                <a:close/>
              </a:path>
              <a:path w="21600" h="21600" extrusionOk="0">
                <a:moveTo>
                  <a:pt x="11340" y="16971"/>
                </a:moveTo>
                <a:lnTo>
                  <a:pt x="11340" y="18514"/>
                </a:lnTo>
                <a:lnTo>
                  <a:pt x="13500" y="18514"/>
                </a:lnTo>
                <a:lnTo>
                  <a:pt x="13500" y="16971"/>
                </a:lnTo>
                <a:lnTo>
                  <a:pt x="11340" y="16971"/>
                </a:lnTo>
                <a:close/>
              </a:path>
              <a:path w="21600" h="21600" extrusionOk="0">
                <a:moveTo>
                  <a:pt x="13500" y="16971"/>
                </a:moveTo>
                <a:lnTo>
                  <a:pt x="13500" y="18514"/>
                </a:lnTo>
                <a:lnTo>
                  <a:pt x="15660" y="18514"/>
                </a:lnTo>
                <a:lnTo>
                  <a:pt x="15660" y="16971"/>
                </a:lnTo>
                <a:lnTo>
                  <a:pt x="13500" y="16971"/>
                </a:lnTo>
                <a:close/>
              </a:path>
              <a:path w="21600" h="21600" extrusionOk="0">
                <a:moveTo>
                  <a:pt x="15660" y="16971"/>
                </a:moveTo>
                <a:lnTo>
                  <a:pt x="15660" y="18514"/>
                </a:lnTo>
                <a:lnTo>
                  <a:pt x="17820" y="18514"/>
                </a:lnTo>
                <a:lnTo>
                  <a:pt x="17820" y="16971"/>
                </a:lnTo>
                <a:lnTo>
                  <a:pt x="15660" y="16971"/>
                </a:lnTo>
                <a:close/>
              </a:path>
              <a:path w="21600" h="21600" extrusionOk="0">
                <a:moveTo>
                  <a:pt x="17820" y="16971"/>
                </a:moveTo>
                <a:lnTo>
                  <a:pt x="17820" y="18514"/>
                </a:lnTo>
                <a:lnTo>
                  <a:pt x="19980" y="18514"/>
                </a:lnTo>
                <a:lnTo>
                  <a:pt x="19980" y="16971"/>
                </a:lnTo>
                <a:lnTo>
                  <a:pt x="17820" y="16971"/>
                </a:lnTo>
                <a:close/>
              </a:path>
              <a:path w="21600" h="21600" extrusionOk="0">
                <a:moveTo>
                  <a:pt x="1620" y="18514"/>
                </a:moveTo>
                <a:lnTo>
                  <a:pt x="1620" y="20057"/>
                </a:lnTo>
                <a:lnTo>
                  <a:pt x="3779" y="20057"/>
                </a:lnTo>
                <a:lnTo>
                  <a:pt x="3779" y="18514"/>
                </a:lnTo>
                <a:lnTo>
                  <a:pt x="1620" y="18514"/>
                </a:lnTo>
                <a:close/>
              </a:path>
              <a:path w="21600" h="21600" extrusionOk="0">
                <a:moveTo>
                  <a:pt x="3779" y="18514"/>
                </a:moveTo>
                <a:lnTo>
                  <a:pt x="3779" y="20057"/>
                </a:lnTo>
                <a:lnTo>
                  <a:pt x="5940" y="20057"/>
                </a:lnTo>
                <a:lnTo>
                  <a:pt x="5940" y="18514"/>
                </a:lnTo>
                <a:lnTo>
                  <a:pt x="3779" y="18514"/>
                </a:lnTo>
                <a:close/>
              </a:path>
              <a:path w="21600" h="21600" extrusionOk="0">
                <a:moveTo>
                  <a:pt x="5940" y="18514"/>
                </a:moveTo>
                <a:lnTo>
                  <a:pt x="5940" y="20057"/>
                </a:lnTo>
                <a:lnTo>
                  <a:pt x="8100" y="20057"/>
                </a:lnTo>
                <a:lnTo>
                  <a:pt x="8100" y="18514"/>
                </a:lnTo>
                <a:lnTo>
                  <a:pt x="5940" y="18514"/>
                </a:lnTo>
                <a:close/>
              </a:path>
              <a:path w="21600" h="21600" extrusionOk="0">
                <a:moveTo>
                  <a:pt x="8100" y="18514"/>
                </a:moveTo>
                <a:lnTo>
                  <a:pt x="8100" y="20057"/>
                </a:lnTo>
                <a:lnTo>
                  <a:pt x="10260" y="20057"/>
                </a:lnTo>
                <a:lnTo>
                  <a:pt x="10260" y="18514"/>
                </a:lnTo>
                <a:lnTo>
                  <a:pt x="8100" y="18514"/>
                </a:lnTo>
                <a:close/>
              </a:path>
              <a:path w="21600" h="21600" extrusionOk="0">
                <a:moveTo>
                  <a:pt x="10260" y="18514"/>
                </a:moveTo>
                <a:lnTo>
                  <a:pt x="10260" y="20057"/>
                </a:lnTo>
                <a:lnTo>
                  <a:pt x="12419" y="20057"/>
                </a:lnTo>
                <a:lnTo>
                  <a:pt x="12419" y="18514"/>
                </a:lnTo>
                <a:lnTo>
                  <a:pt x="10260" y="18514"/>
                </a:lnTo>
                <a:close/>
              </a:path>
              <a:path w="21600" h="21600" extrusionOk="0">
                <a:moveTo>
                  <a:pt x="12419" y="18514"/>
                </a:moveTo>
                <a:lnTo>
                  <a:pt x="12419" y="20057"/>
                </a:lnTo>
                <a:lnTo>
                  <a:pt x="14580" y="20057"/>
                </a:lnTo>
                <a:lnTo>
                  <a:pt x="14580" y="18514"/>
                </a:lnTo>
                <a:lnTo>
                  <a:pt x="12419" y="18514"/>
                </a:lnTo>
                <a:close/>
              </a:path>
              <a:path w="21600" h="21600" extrusionOk="0">
                <a:moveTo>
                  <a:pt x="14580" y="18514"/>
                </a:moveTo>
                <a:lnTo>
                  <a:pt x="14580" y="20057"/>
                </a:lnTo>
                <a:lnTo>
                  <a:pt x="16740" y="20057"/>
                </a:lnTo>
                <a:lnTo>
                  <a:pt x="16740" y="18514"/>
                </a:lnTo>
                <a:lnTo>
                  <a:pt x="14580" y="18514"/>
                </a:lnTo>
                <a:close/>
              </a:path>
              <a:path w="21600" h="21600" extrusionOk="0">
                <a:moveTo>
                  <a:pt x="16740" y="18514"/>
                </a:moveTo>
                <a:lnTo>
                  <a:pt x="16740" y="20057"/>
                </a:lnTo>
                <a:lnTo>
                  <a:pt x="18900" y="20057"/>
                </a:lnTo>
                <a:lnTo>
                  <a:pt x="18900" y="18514"/>
                </a:lnTo>
                <a:lnTo>
                  <a:pt x="16740" y="18514"/>
                </a:lnTo>
                <a:close/>
              </a:path>
              <a:path w="21600" h="21600" extrusionOk="0">
                <a:moveTo>
                  <a:pt x="18900" y="18514"/>
                </a:moveTo>
                <a:lnTo>
                  <a:pt x="18900" y="20057"/>
                </a:lnTo>
                <a:lnTo>
                  <a:pt x="21060" y="20057"/>
                </a:lnTo>
                <a:lnTo>
                  <a:pt x="21060" y="18514"/>
                </a:lnTo>
                <a:lnTo>
                  <a:pt x="18900" y="18514"/>
                </a:lnTo>
                <a:close/>
              </a:path>
              <a:path w="21600" h="21600" extrusionOk="0">
                <a:moveTo>
                  <a:pt x="540" y="20057"/>
                </a:moveTo>
                <a:lnTo>
                  <a:pt x="540" y="21600"/>
                </a:lnTo>
                <a:lnTo>
                  <a:pt x="2700" y="21600"/>
                </a:lnTo>
                <a:lnTo>
                  <a:pt x="2700" y="20057"/>
                </a:lnTo>
                <a:lnTo>
                  <a:pt x="540" y="20057"/>
                </a:lnTo>
                <a:close/>
              </a:path>
              <a:path w="21600" h="21600" extrusionOk="0">
                <a:moveTo>
                  <a:pt x="2700" y="20057"/>
                </a:moveTo>
                <a:lnTo>
                  <a:pt x="2700" y="21600"/>
                </a:lnTo>
                <a:lnTo>
                  <a:pt x="4860" y="21600"/>
                </a:lnTo>
                <a:lnTo>
                  <a:pt x="4860" y="20057"/>
                </a:lnTo>
                <a:lnTo>
                  <a:pt x="2700" y="20057"/>
                </a:lnTo>
                <a:close/>
              </a:path>
              <a:path w="21600" h="21600" extrusionOk="0">
                <a:moveTo>
                  <a:pt x="4860" y="20057"/>
                </a:moveTo>
                <a:lnTo>
                  <a:pt x="4860" y="21600"/>
                </a:lnTo>
                <a:lnTo>
                  <a:pt x="7020" y="21600"/>
                </a:lnTo>
                <a:lnTo>
                  <a:pt x="7020" y="20057"/>
                </a:lnTo>
                <a:lnTo>
                  <a:pt x="4860" y="20057"/>
                </a:lnTo>
                <a:close/>
              </a:path>
              <a:path w="21600" h="21600" extrusionOk="0">
                <a:moveTo>
                  <a:pt x="7020" y="20057"/>
                </a:moveTo>
                <a:lnTo>
                  <a:pt x="7020" y="21600"/>
                </a:lnTo>
                <a:lnTo>
                  <a:pt x="9180" y="21600"/>
                </a:lnTo>
                <a:lnTo>
                  <a:pt x="9180" y="20057"/>
                </a:lnTo>
                <a:lnTo>
                  <a:pt x="7020" y="20057"/>
                </a:lnTo>
                <a:close/>
              </a:path>
              <a:path w="21600" h="21600" extrusionOk="0">
                <a:moveTo>
                  <a:pt x="9180" y="20057"/>
                </a:moveTo>
                <a:lnTo>
                  <a:pt x="9180" y="21600"/>
                </a:lnTo>
                <a:lnTo>
                  <a:pt x="11340" y="21600"/>
                </a:lnTo>
                <a:lnTo>
                  <a:pt x="11340" y="20057"/>
                </a:lnTo>
                <a:lnTo>
                  <a:pt x="9180" y="20057"/>
                </a:lnTo>
                <a:close/>
              </a:path>
              <a:path w="21600" h="21600" extrusionOk="0">
                <a:moveTo>
                  <a:pt x="11340" y="20057"/>
                </a:moveTo>
                <a:lnTo>
                  <a:pt x="11340" y="21600"/>
                </a:lnTo>
                <a:lnTo>
                  <a:pt x="13500" y="21600"/>
                </a:lnTo>
                <a:lnTo>
                  <a:pt x="13500" y="20057"/>
                </a:lnTo>
                <a:lnTo>
                  <a:pt x="11340" y="20057"/>
                </a:lnTo>
                <a:close/>
              </a:path>
              <a:path w="21600" h="21600" extrusionOk="0">
                <a:moveTo>
                  <a:pt x="13500" y="20057"/>
                </a:moveTo>
                <a:lnTo>
                  <a:pt x="13500" y="21600"/>
                </a:lnTo>
                <a:lnTo>
                  <a:pt x="15660" y="21600"/>
                </a:lnTo>
                <a:lnTo>
                  <a:pt x="15660" y="20057"/>
                </a:lnTo>
                <a:lnTo>
                  <a:pt x="13500" y="20057"/>
                </a:lnTo>
                <a:close/>
              </a:path>
              <a:path w="21600" h="21600" extrusionOk="0">
                <a:moveTo>
                  <a:pt x="15660" y="20057"/>
                </a:moveTo>
                <a:lnTo>
                  <a:pt x="15660" y="21600"/>
                </a:lnTo>
                <a:lnTo>
                  <a:pt x="17820" y="21600"/>
                </a:lnTo>
                <a:lnTo>
                  <a:pt x="17820" y="20057"/>
                </a:lnTo>
                <a:lnTo>
                  <a:pt x="15660" y="20057"/>
                </a:lnTo>
                <a:close/>
              </a:path>
              <a:path w="21600" h="21600" extrusionOk="0">
                <a:moveTo>
                  <a:pt x="17820" y="20057"/>
                </a:moveTo>
                <a:lnTo>
                  <a:pt x="17820" y="21600"/>
                </a:lnTo>
                <a:lnTo>
                  <a:pt x="19980" y="21600"/>
                </a:lnTo>
                <a:lnTo>
                  <a:pt x="19980" y="20057"/>
                </a:lnTo>
                <a:lnTo>
                  <a:pt x="17820" y="20057"/>
                </a:lnTo>
                <a:close/>
              </a:path>
              <a:path w="21600" h="21600" extrusionOk="0">
                <a:moveTo>
                  <a:pt x="19980" y="4628"/>
                </a:moveTo>
                <a:lnTo>
                  <a:pt x="21060" y="4628"/>
                </a:lnTo>
                <a:lnTo>
                  <a:pt x="21060" y="6171"/>
                </a:lnTo>
                <a:lnTo>
                  <a:pt x="19980" y="6171"/>
                </a:lnTo>
                <a:lnTo>
                  <a:pt x="19980" y="4628"/>
                </a:lnTo>
                <a:close/>
              </a:path>
            </a:pathLst>
          </a:custGeom>
          <a:blipFill dpi="0" rotWithShape="0">
            <a:blip r:embed="rId5"/>
            <a:srcRect/>
            <a:tile tx="0" ty="0" sx="100000" sy="100000" flip="none" algn="tl"/>
          </a:blipFill>
          <a:ln w="9525">
            <a:noFill/>
            <a:miter lim="800000"/>
            <a:headEnd/>
            <a:tailEnd/>
          </a:ln>
          <a:effectLst>
            <a:outerShdw blurRad="63500" dist="107763" dir="2700000" algn="ctr" rotWithShape="0">
              <a:srgbClr val="000000">
                <a:alpha val="74998"/>
              </a:srgbClr>
            </a:outerShdw>
          </a:effectLst>
        </p:spPr>
        <p:txBody>
          <a:bodyPr lIns="91358" tIns="45679" rIns="91358" bIns="45679"/>
          <a:lstStyle/>
          <a:p>
            <a:pPr algn="l">
              <a:spcBef>
                <a:spcPct val="20000"/>
              </a:spcBef>
              <a:buClr>
                <a:srgbClr val="CE9090"/>
              </a:buClr>
              <a:buFontTx/>
              <a:buChar char="•"/>
              <a:defRPr/>
            </a:pPr>
            <a:endParaRPr lang="en-US" sz="3200">
              <a:solidFill>
                <a:srgbClr val="FFFFFF"/>
              </a:solidFill>
              <a:latin typeface="Arial Black" pitchFamily="-112" charset="0"/>
              <a:ea typeface="+mn-ea"/>
            </a:endParaRPr>
          </a:p>
        </p:txBody>
      </p:sp>
      <p:sp>
        <p:nvSpPr>
          <p:cNvPr id="15" name="Firewall" descr="Granite"/>
          <p:cNvSpPr>
            <a:spLocks noEditPoints="1" noChangeArrowheads="1"/>
          </p:cNvSpPr>
          <p:nvPr/>
        </p:nvSpPr>
        <p:spPr bwMode="auto">
          <a:xfrm>
            <a:off x="3498540" y="5661264"/>
            <a:ext cx="1809750" cy="904875"/>
          </a:xfrm>
          <a:custGeom>
            <a:avLst/>
            <a:gdLst>
              <a:gd name="T0" fmla="*/ 0 w 21600"/>
              <a:gd name="T1" fmla="*/ 0 h 21600"/>
              <a:gd name="T2" fmla="*/ 10800 w 21600"/>
              <a:gd name="T3" fmla="*/ 0 h 21600"/>
              <a:gd name="T4" fmla="*/ 21600 w 21600"/>
              <a:gd name="T5" fmla="*/ 0 h 21600"/>
              <a:gd name="T6" fmla="*/ 21060 w 21600"/>
              <a:gd name="T7" fmla="*/ 10800 h 21600"/>
              <a:gd name="T8" fmla="*/ 21060 w 21600"/>
              <a:gd name="T9" fmla="*/ 21600 h 21600"/>
              <a:gd name="T10" fmla="*/ 10800 w 21600"/>
              <a:gd name="T11" fmla="*/ 21600 h 21600"/>
              <a:gd name="T12" fmla="*/ 540 w 21600"/>
              <a:gd name="T13" fmla="*/ 21600 h 21600"/>
              <a:gd name="T14" fmla="*/ 540 w 21600"/>
              <a:gd name="T15" fmla="*/ 10800 h 21600"/>
              <a:gd name="T16" fmla="*/ 761 w 21600"/>
              <a:gd name="T17" fmla="*/ 22454 h 21600"/>
              <a:gd name="T18" fmla="*/ 21069 w 21600"/>
              <a:gd name="T19" fmla="*/ 32282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540" y="4628"/>
                </a:moveTo>
                <a:lnTo>
                  <a:pt x="0" y="4628"/>
                </a:lnTo>
                <a:lnTo>
                  <a:pt x="0" y="0"/>
                </a:lnTo>
                <a:lnTo>
                  <a:pt x="21600" y="0"/>
                </a:lnTo>
                <a:lnTo>
                  <a:pt x="21600" y="4628"/>
                </a:lnTo>
                <a:lnTo>
                  <a:pt x="21060" y="4628"/>
                </a:lnTo>
                <a:lnTo>
                  <a:pt x="21060" y="21600"/>
                </a:lnTo>
                <a:lnTo>
                  <a:pt x="540" y="21600"/>
                </a:lnTo>
                <a:lnTo>
                  <a:pt x="540" y="4628"/>
                </a:lnTo>
                <a:close/>
              </a:path>
              <a:path w="21600" h="21600" extrusionOk="0">
                <a:moveTo>
                  <a:pt x="540" y="4628"/>
                </a:moveTo>
                <a:lnTo>
                  <a:pt x="540" y="6171"/>
                </a:lnTo>
                <a:lnTo>
                  <a:pt x="2700" y="6171"/>
                </a:lnTo>
                <a:lnTo>
                  <a:pt x="2700" y="4628"/>
                </a:lnTo>
                <a:lnTo>
                  <a:pt x="540" y="4628"/>
                </a:lnTo>
                <a:close/>
              </a:path>
              <a:path w="21600" h="21600" extrusionOk="0">
                <a:moveTo>
                  <a:pt x="2700" y="4628"/>
                </a:moveTo>
                <a:lnTo>
                  <a:pt x="2700" y="6171"/>
                </a:lnTo>
                <a:lnTo>
                  <a:pt x="4860" y="6171"/>
                </a:lnTo>
                <a:lnTo>
                  <a:pt x="4860" y="4628"/>
                </a:lnTo>
                <a:lnTo>
                  <a:pt x="2700" y="4628"/>
                </a:lnTo>
                <a:close/>
              </a:path>
              <a:path w="21600" h="21600" extrusionOk="0">
                <a:moveTo>
                  <a:pt x="4860" y="4628"/>
                </a:moveTo>
                <a:lnTo>
                  <a:pt x="4860" y="6171"/>
                </a:lnTo>
                <a:lnTo>
                  <a:pt x="7020" y="6171"/>
                </a:lnTo>
                <a:lnTo>
                  <a:pt x="7020" y="4628"/>
                </a:lnTo>
                <a:lnTo>
                  <a:pt x="4860" y="4628"/>
                </a:lnTo>
                <a:close/>
              </a:path>
              <a:path w="21600" h="21600" extrusionOk="0">
                <a:moveTo>
                  <a:pt x="7020" y="4628"/>
                </a:moveTo>
                <a:lnTo>
                  <a:pt x="7020" y="6171"/>
                </a:lnTo>
                <a:lnTo>
                  <a:pt x="9180" y="6171"/>
                </a:lnTo>
                <a:lnTo>
                  <a:pt x="9180" y="4628"/>
                </a:lnTo>
                <a:lnTo>
                  <a:pt x="7020" y="4628"/>
                </a:lnTo>
                <a:close/>
              </a:path>
              <a:path w="21600" h="21600" extrusionOk="0">
                <a:moveTo>
                  <a:pt x="9180" y="4628"/>
                </a:moveTo>
                <a:lnTo>
                  <a:pt x="9180" y="6171"/>
                </a:lnTo>
                <a:lnTo>
                  <a:pt x="11340" y="6171"/>
                </a:lnTo>
                <a:lnTo>
                  <a:pt x="11340" y="4628"/>
                </a:lnTo>
                <a:lnTo>
                  <a:pt x="9180" y="4628"/>
                </a:lnTo>
                <a:close/>
              </a:path>
              <a:path w="21600" h="21600" extrusionOk="0">
                <a:moveTo>
                  <a:pt x="11340" y="4628"/>
                </a:moveTo>
                <a:lnTo>
                  <a:pt x="11340" y="6171"/>
                </a:lnTo>
                <a:lnTo>
                  <a:pt x="13500" y="6171"/>
                </a:lnTo>
                <a:lnTo>
                  <a:pt x="13500" y="4628"/>
                </a:lnTo>
                <a:lnTo>
                  <a:pt x="11340" y="4628"/>
                </a:lnTo>
                <a:close/>
              </a:path>
              <a:path w="21600" h="21600" extrusionOk="0">
                <a:moveTo>
                  <a:pt x="13500" y="4628"/>
                </a:moveTo>
                <a:lnTo>
                  <a:pt x="13500" y="6171"/>
                </a:lnTo>
                <a:lnTo>
                  <a:pt x="15660" y="6171"/>
                </a:lnTo>
                <a:lnTo>
                  <a:pt x="15660" y="4628"/>
                </a:lnTo>
                <a:lnTo>
                  <a:pt x="13500" y="4628"/>
                </a:lnTo>
                <a:close/>
              </a:path>
              <a:path w="21600" h="21600" extrusionOk="0">
                <a:moveTo>
                  <a:pt x="15660" y="4628"/>
                </a:moveTo>
                <a:lnTo>
                  <a:pt x="15660" y="6171"/>
                </a:lnTo>
                <a:lnTo>
                  <a:pt x="17820" y="6171"/>
                </a:lnTo>
                <a:lnTo>
                  <a:pt x="17820" y="4628"/>
                </a:lnTo>
                <a:lnTo>
                  <a:pt x="15660" y="4628"/>
                </a:lnTo>
                <a:close/>
              </a:path>
              <a:path w="21600" h="21600" extrusionOk="0">
                <a:moveTo>
                  <a:pt x="17820" y="4628"/>
                </a:moveTo>
                <a:lnTo>
                  <a:pt x="17820" y="6171"/>
                </a:lnTo>
                <a:lnTo>
                  <a:pt x="19980" y="6171"/>
                </a:lnTo>
                <a:lnTo>
                  <a:pt x="19980" y="4628"/>
                </a:lnTo>
                <a:lnTo>
                  <a:pt x="17820" y="4628"/>
                </a:lnTo>
                <a:close/>
              </a:path>
              <a:path w="21600" h="21600" extrusionOk="0">
                <a:moveTo>
                  <a:pt x="1620" y="6171"/>
                </a:moveTo>
                <a:lnTo>
                  <a:pt x="1620" y="7714"/>
                </a:lnTo>
                <a:lnTo>
                  <a:pt x="3779" y="7714"/>
                </a:lnTo>
                <a:lnTo>
                  <a:pt x="3779" y="6171"/>
                </a:lnTo>
                <a:lnTo>
                  <a:pt x="1620" y="6171"/>
                </a:lnTo>
                <a:close/>
              </a:path>
              <a:path w="21600" h="21600" extrusionOk="0">
                <a:moveTo>
                  <a:pt x="3779" y="6171"/>
                </a:moveTo>
                <a:lnTo>
                  <a:pt x="3779" y="7714"/>
                </a:lnTo>
                <a:lnTo>
                  <a:pt x="5940" y="7714"/>
                </a:lnTo>
                <a:lnTo>
                  <a:pt x="5940" y="6171"/>
                </a:lnTo>
                <a:lnTo>
                  <a:pt x="3779" y="6171"/>
                </a:lnTo>
                <a:close/>
              </a:path>
              <a:path w="21600" h="21600" extrusionOk="0">
                <a:moveTo>
                  <a:pt x="5940" y="6171"/>
                </a:moveTo>
                <a:lnTo>
                  <a:pt x="5940" y="7714"/>
                </a:lnTo>
                <a:lnTo>
                  <a:pt x="8100" y="7714"/>
                </a:lnTo>
                <a:lnTo>
                  <a:pt x="8100" y="6171"/>
                </a:lnTo>
                <a:lnTo>
                  <a:pt x="5940" y="6171"/>
                </a:lnTo>
                <a:close/>
              </a:path>
              <a:path w="21600" h="21600" extrusionOk="0">
                <a:moveTo>
                  <a:pt x="8100" y="6171"/>
                </a:moveTo>
                <a:lnTo>
                  <a:pt x="8100" y="7714"/>
                </a:lnTo>
                <a:lnTo>
                  <a:pt x="10260" y="7714"/>
                </a:lnTo>
                <a:lnTo>
                  <a:pt x="10260" y="6171"/>
                </a:lnTo>
                <a:lnTo>
                  <a:pt x="8100" y="6171"/>
                </a:lnTo>
                <a:close/>
              </a:path>
              <a:path w="21600" h="21600" extrusionOk="0">
                <a:moveTo>
                  <a:pt x="10260" y="6171"/>
                </a:moveTo>
                <a:lnTo>
                  <a:pt x="10260" y="7714"/>
                </a:lnTo>
                <a:lnTo>
                  <a:pt x="12419" y="7714"/>
                </a:lnTo>
                <a:lnTo>
                  <a:pt x="12419" y="6171"/>
                </a:lnTo>
                <a:lnTo>
                  <a:pt x="10260" y="6171"/>
                </a:lnTo>
                <a:close/>
              </a:path>
              <a:path w="21600" h="21600" extrusionOk="0">
                <a:moveTo>
                  <a:pt x="12419" y="6171"/>
                </a:moveTo>
                <a:lnTo>
                  <a:pt x="12419" y="7714"/>
                </a:lnTo>
                <a:lnTo>
                  <a:pt x="14580" y="7714"/>
                </a:lnTo>
                <a:lnTo>
                  <a:pt x="14580" y="6171"/>
                </a:lnTo>
                <a:lnTo>
                  <a:pt x="12419" y="6171"/>
                </a:lnTo>
                <a:close/>
              </a:path>
              <a:path w="21600" h="21600" extrusionOk="0">
                <a:moveTo>
                  <a:pt x="14580" y="6171"/>
                </a:moveTo>
                <a:lnTo>
                  <a:pt x="14580" y="7714"/>
                </a:lnTo>
                <a:lnTo>
                  <a:pt x="16740" y="7714"/>
                </a:lnTo>
                <a:lnTo>
                  <a:pt x="16740" y="6171"/>
                </a:lnTo>
                <a:lnTo>
                  <a:pt x="14580" y="6171"/>
                </a:lnTo>
                <a:close/>
              </a:path>
              <a:path w="21600" h="21600" extrusionOk="0">
                <a:moveTo>
                  <a:pt x="16740" y="6171"/>
                </a:moveTo>
                <a:lnTo>
                  <a:pt x="16740" y="7714"/>
                </a:lnTo>
                <a:lnTo>
                  <a:pt x="18900" y="7714"/>
                </a:lnTo>
                <a:lnTo>
                  <a:pt x="18900" y="6171"/>
                </a:lnTo>
                <a:lnTo>
                  <a:pt x="16740" y="6171"/>
                </a:lnTo>
                <a:close/>
              </a:path>
              <a:path w="21600" h="21600" extrusionOk="0">
                <a:moveTo>
                  <a:pt x="18900" y="6171"/>
                </a:moveTo>
                <a:lnTo>
                  <a:pt x="18900" y="7714"/>
                </a:lnTo>
                <a:lnTo>
                  <a:pt x="21060" y="7714"/>
                </a:lnTo>
                <a:lnTo>
                  <a:pt x="21060" y="6171"/>
                </a:lnTo>
                <a:lnTo>
                  <a:pt x="18900" y="6171"/>
                </a:lnTo>
                <a:close/>
              </a:path>
              <a:path w="21600" h="21600" extrusionOk="0">
                <a:moveTo>
                  <a:pt x="540" y="7714"/>
                </a:moveTo>
                <a:lnTo>
                  <a:pt x="540" y="9257"/>
                </a:lnTo>
                <a:lnTo>
                  <a:pt x="2700" y="9257"/>
                </a:lnTo>
                <a:lnTo>
                  <a:pt x="2700" y="7714"/>
                </a:lnTo>
                <a:lnTo>
                  <a:pt x="540" y="7714"/>
                </a:lnTo>
                <a:close/>
              </a:path>
              <a:path w="21600" h="21600" extrusionOk="0">
                <a:moveTo>
                  <a:pt x="2700" y="7714"/>
                </a:moveTo>
                <a:lnTo>
                  <a:pt x="2700" y="9257"/>
                </a:lnTo>
                <a:lnTo>
                  <a:pt x="4860" y="9257"/>
                </a:lnTo>
                <a:lnTo>
                  <a:pt x="4860" y="7714"/>
                </a:lnTo>
                <a:lnTo>
                  <a:pt x="2700" y="7714"/>
                </a:lnTo>
                <a:close/>
              </a:path>
              <a:path w="21600" h="21600" extrusionOk="0">
                <a:moveTo>
                  <a:pt x="4860" y="7714"/>
                </a:moveTo>
                <a:lnTo>
                  <a:pt x="4860" y="9257"/>
                </a:lnTo>
                <a:lnTo>
                  <a:pt x="7020" y="9257"/>
                </a:lnTo>
                <a:lnTo>
                  <a:pt x="7020" y="7714"/>
                </a:lnTo>
                <a:lnTo>
                  <a:pt x="4860" y="7714"/>
                </a:lnTo>
                <a:close/>
              </a:path>
              <a:path w="21600" h="21600" extrusionOk="0">
                <a:moveTo>
                  <a:pt x="7020" y="7714"/>
                </a:moveTo>
                <a:lnTo>
                  <a:pt x="7020" y="9257"/>
                </a:lnTo>
                <a:lnTo>
                  <a:pt x="9180" y="9257"/>
                </a:lnTo>
                <a:lnTo>
                  <a:pt x="9180" y="7714"/>
                </a:lnTo>
                <a:lnTo>
                  <a:pt x="7020" y="7714"/>
                </a:lnTo>
                <a:close/>
              </a:path>
              <a:path w="21600" h="21600" extrusionOk="0">
                <a:moveTo>
                  <a:pt x="9180" y="7714"/>
                </a:moveTo>
                <a:lnTo>
                  <a:pt x="9180" y="9257"/>
                </a:lnTo>
                <a:lnTo>
                  <a:pt x="11340" y="9257"/>
                </a:lnTo>
                <a:lnTo>
                  <a:pt x="11340" y="7714"/>
                </a:lnTo>
                <a:lnTo>
                  <a:pt x="9180" y="7714"/>
                </a:lnTo>
                <a:close/>
              </a:path>
              <a:path w="21600" h="21600" extrusionOk="0">
                <a:moveTo>
                  <a:pt x="11340" y="7714"/>
                </a:moveTo>
                <a:lnTo>
                  <a:pt x="11340" y="9257"/>
                </a:lnTo>
                <a:lnTo>
                  <a:pt x="13500" y="9257"/>
                </a:lnTo>
                <a:lnTo>
                  <a:pt x="13500" y="7714"/>
                </a:lnTo>
                <a:lnTo>
                  <a:pt x="11340" y="7714"/>
                </a:lnTo>
                <a:close/>
              </a:path>
              <a:path w="21600" h="21600" extrusionOk="0">
                <a:moveTo>
                  <a:pt x="13500" y="7714"/>
                </a:moveTo>
                <a:lnTo>
                  <a:pt x="13500" y="9257"/>
                </a:lnTo>
                <a:lnTo>
                  <a:pt x="15660" y="9257"/>
                </a:lnTo>
                <a:lnTo>
                  <a:pt x="15660" y="7714"/>
                </a:lnTo>
                <a:lnTo>
                  <a:pt x="13500" y="7714"/>
                </a:lnTo>
                <a:close/>
              </a:path>
              <a:path w="21600" h="21600" extrusionOk="0">
                <a:moveTo>
                  <a:pt x="15660" y="7714"/>
                </a:moveTo>
                <a:lnTo>
                  <a:pt x="15660" y="9257"/>
                </a:lnTo>
                <a:lnTo>
                  <a:pt x="17820" y="9257"/>
                </a:lnTo>
                <a:lnTo>
                  <a:pt x="17820" y="7714"/>
                </a:lnTo>
                <a:lnTo>
                  <a:pt x="15660" y="7714"/>
                </a:lnTo>
                <a:close/>
              </a:path>
              <a:path w="21600" h="21600" extrusionOk="0">
                <a:moveTo>
                  <a:pt x="17820" y="7714"/>
                </a:moveTo>
                <a:lnTo>
                  <a:pt x="17820" y="9257"/>
                </a:lnTo>
                <a:lnTo>
                  <a:pt x="19980" y="9257"/>
                </a:lnTo>
                <a:lnTo>
                  <a:pt x="19980" y="7714"/>
                </a:lnTo>
                <a:lnTo>
                  <a:pt x="17820" y="7714"/>
                </a:lnTo>
                <a:close/>
              </a:path>
              <a:path w="21600" h="21600" extrusionOk="0">
                <a:moveTo>
                  <a:pt x="1620" y="9257"/>
                </a:moveTo>
                <a:lnTo>
                  <a:pt x="1620" y="10800"/>
                </a:lnTo>
                <a:lnTo>
                  <a:pt x="3779" y="10800"/>
                </a:lnTo>
                <a:lnTo>
                  <a:pt x="3779" y="9257"/>
                </a:lnTo>
                <a:lnTo>
                  <a:pt x="1620" y="9257"/>
                </a:lnTo>
                <a:close/>
              </a:path>
              <a:path w="21600" h="21600" extrusionOk="0">
                <a:moveTo>
                  <a:pt x="3779" y="9257"/>
                </a:moveTo>
                <a:lnTo>
                  <a:pt x="3779" y="10800"/>
                </a:lnTo>
                <a:lnTo>
                  <a:pt x="5940" y="10800"/>
                </a:lnTo>
                <a:lnTo>
                  <a:pt x="5940" y="9257"/>
                </a:lnTo>
                <a:lnTo>
                  <a:pt x="3779" y="9257"/>
                </a:lnTo>
                <a:close/>
              </a:path>
              <a:path w="21600" h="21600" extrusionOk="0">
                <a:moveTo>
                  <a:pt x="5940" y="9257"/>
                </a:moveTo>
                <a:lnTo>
                  <a:pt x="5940" y="10800"/>
                </a:lnTo>
                <a:lnTo>
                  <a:pt x="8100" y="10800"/>
                </a:lnTo>
                <a:lnTo>
                  <a:pt x="8100" y="9257"/>
                </a:lnTo>
                <a:lnTo>
                  <a:pt x="5940" y="9257"/>
                </a:lnTo>
                <a:close/>
              </a:path>
              <a:path w="21600" h="21600" extrusionOk="0">
                <a:moveTo>
                  <a:pt x="8100" y="9257"/>
                </a:moveTo>
                <a:lnTo>
                  <a:pt x="8100" y="10800"/>
                </a:lnTo>
                <a:lnTo>
                  <a:pt x="10260" y="10800"/>
                </a:lnTo>
                <a:lnTo>
                  <a:pt x="10260" y="9257"/>
                </a:lnTo>
                <a:lnTo>
                  <a:pt x="8100" y="9257"/>
                </a:lnTo>
                <a:close/>
              </a:path>
              <a:path w="21600" h="21600" extrusionOk="0">
                <a:moveTo>
                  <a:pt x="10260" y="9257"/>
                </a:moveTo>
                <a:lnTo>
                  <a:pt x="10260" y="10800"/>
                </a:lnTo>
                <a:lnTo>
                  <a:pt x="12419" y="10800"/>
                </a:lnTo>
                <a:lnTo>
                  <a:pt x="12419" y="9257"/>
                </a:lnTo>
                <a:lnTo>
                  <a:pt x="10260" y="9257"/>
                </a:lnTo>
                <a:close/>
              </a:path>
              <a:path w="21600" h="21600" extrusionOk="0">
                <a:moveTo>
                  <a:pt x="12419" y="9257"/>
                </a:moveTo>
                <a:lnTo>
                  <a:pt x="12419" y="10800"/>
                </a:lnTo>
                <a:lnTo>
                  <a:pt x="14580" y="10800"/>
                </a:lnTo>
                <a:lnTo>
                  <a:pt x="14580" y="9257"/>
                </a:lnTo>
                <a:lnTo>
                  <a:pt x="12419" y="9257"/>
                </a:lnTo>
                <a:close/>
              </a:path>
              <a:path w="21600" h="21600" extrusionOk="0">
                <a:moveTo>
                  <a:pt x="14580" y="9257"/>
                </a:moveTo>
                <a:lnTo>
                  <a:pt x="14580" y="10800"/>
                </a:lnTo>
                <a:lnTo>
                  <a:pt x="16740" y="10800"/>
                </a:lnTo>
                <a:lnTo>
                  <a:pt x="16740" y="9257"/>
                </a:lnTo>
                <a:lnTo>
                  <a:pt x="14580" y="9257"/>
                </a:lnTo>
                <a:close/>
              </a:path>
              <a:path w="21600" h="21600" extrusionOk="0">
                <a:moveTo>
                  <a:pt x="16740" y="9257"/>
                </a:moveTo>
                <a:lnTo>
                  <a:pt x="16740" y="10800"/>
                </a:lnTo>
                <a:lnTo>
                  <a:pt x="18900" y="10800"/>
                </a:lnTo>
                <a:lnTo>
                  <a:pt x="18900" y="9257"/>
                </a:lnTo>
                <a:lnTo>
                  <a:pt x="16740" y="9257"/>
                </a:lnTo>
                <a:close/>
              </a:path>
              <a:path w="21600" h="21600" extrusionOk="0">
                <a:moveTo>
                  <a:pt x="18900" y="9257"/>
                </a:moveTo>
                <a:lnTo>
                  <a:pt x="18900" y="10800"/>
                </a:lnTo>
                <a:lnTo>
                  <a:pt x="21060" y="10800"/>
                </a:lnTo>
                <a:lnTo>
                  <a:pt x="21060" y="9257"/>
                </a:lnTo>
                <a:lnTo>
                  <a:pt x="18900" y="9257"/>
                </a:lnTo>
                <a:close/>
              </a:path>
              <a:path w="21600" h="21600" extrusionOk="0">
                <a:moveTo>
                  <a:pt x="540" y="10800"/>
                </a:moveTo>
                <a:lnTo>
                  <a:pt x="540" y="12342"/>
                </a:lnTo>
                <a:lnTo>
                  <a:pt x="2700" y="12342"/>
                </a:lnTo>
                <a:lnTo>
                  <a:pt x="2700" y="10800"/>
                </a:lnTo>
                <a:lnTo>
                  <a:pt x="540" y="10800"/>
                </a:lnTo>
                <a:close/>
              </a:path>
              <a:path w="21600" h="21600" extrusionOk="0">
                <a:moveTo>
                  <a:pt x="2700" y="10800"/>
                </a:moveTo>
                <a:lnTo>
                  <a:pt x="2700" y="12342"/>
                </a:lnTo>
                <a:lnTo>
                  <a:pt x="4860" y="12342"/>
                </a:lnTo>
                <a:lnTo>
                  <a:pt x="4860" y="10800"/>
                </a:lnTo>
                <a:lnTo>
                  <a:pt x="2700" y="10800"/>
                </a:lnTo>
                <a:close/>
              </a:path>
              <a:path w="21600" h="21600" extrusionOk="0">
                <a:moveTo>
                  <a:pt x="4860" y="10800"/>
                </a:moveTo>
                <a:lnTo>
                  <a:pt x="4860" y="12342"/>
                </a:lnTo>
                <a:lnTo>
                  <a:pt x="7020" y="12342"/>
                </a:lnTo>
                <a:lnTo>
                  <a:pt x="7020" y="10800"/>
                </a:lnTo>
                <a:lnTo>
                  <a:pt x="4860" y="10800"/>
                </a:lnTo>
                <a:close/>
              </a:path>
              <a:path w="21600" h="21600" extrusionOk="0">
                <a:moveTo>
                  <a:pt x="7020" y="10800"/>
                </a:moveTo>
                <a:lnTo>
                  <a:pt x="7020" y="12342"/>
                </a:lnTo>
                <a:lnTo>
                  <a:pt x="9180" y="12342"/>
                </a:lnTo>
                <a:lnTo>
                  <a:pt x="9180" y="10800"/>
                </a:lnTo>
                <a:lnTo>
                  <a:pt x="7020" y="10800"/>
                </a:lnTo>
                <a:close/>
              </a:path>
              <a:path w="21600" h="21600" extrusionOk="0">
                <a:moveTo>
                  <a:pt x="9180" y="10800"/>
                </a:moveTo>
                <a:lnTo>
                  <a:pt x="9180" y="12342"/>
                </a:lnTo>
                <a:lnTo>
                  <a:pt x="11340" y="12342"/>
                </a:lnTo>
                <a:lnTo>
                  <a:pt x="11340" y="10800"/>
                </a:lnTo>
                <a:lnTo>
                  <a:pt x="9180" y="10800"/>
                </a:lnTo>
                <a:close/>
              </a:path>
              <a:path w="21600" h="21600" extrusionOk="0">
                <a:moveTo>
                  <a:pt x="11340" y="10800"/>
                </a:moveTo>
                <a:lnTo>
                  <a:pt x="11340" y="12342"/>
                </a:lnTo>
                <a:lnTo>
                  <a:pt x="13500" y="12342"/>
                </a:lnTo>
                <a:lnTo>
                  <a:pt x="13500" y="10800"/>
                </a:lnTo>
                <a:lnTo>
                  <a:pt x="11340" y="10800"/>
                </a:lnTo>
                <a:close/>
              </a:path>
              <a:path w="21600" h="21600" extrusionOk="0">
                <a:moveTo>
                  <a:pt x="13500" y="10800"/>
                </a:moveTo>
                <a:lnTo>
                  <a:pt x="13500" y="12342"/>
                </a:lnTo>
                <a:lnTo>
                  <a:pt x="15660" y="12342"/>
                </a:lnTo>
                <a:lnTo>
                  <a:pt x="15660" y="10800"/>
                </a:lnTo>
                <a:lnTo>
                  <a:pt x="13500" y="10800"/>
                </a:lnTo>
                <a:close/>
              </a:path>
              <a:path w="21600" h="21600" extrusionOk="0">
                <a:moveTo>
                  <a:pt x="15660" y="10800"/>
                </a:moveTo>
                <a:lnTo>
                  <a:pt x="15660" y="12342"/>
                </a:lnTo>
                <a:lnTo>
                  <a:pt x="17820" y="12342"/>
                </a:lnTo>
                <a:lnTo>
                  <a:pt x="17820" y="10800"/>
                </a:lnTo>
                <a:lnTo>
                  <a:pt x="15660" y="10800"/>
                </a:lnTo>
                <a:close/>
              </a:path>
              <a:path w="21600" h="21600" extrusionOk="0">
                <a:moveTo>
                  <a:pt x="17820" y="10800"/>
                </a:moveTo>
                <a:lnTo>
                  <a:pt x="17820" y="12342"/>
                </a:lnTo>
                <a:lnTo>
                  <a:pt x="19980" y="12342"/>
                </a:lnTo>
                <a:lnTo>
                  <a:pt x="19980" y="10800"/>
                </a:lnTo>
                <a:lnTo>
                  <a:pt x="17820" y="10800"/>
                </a:lnTo>
                <a:close/>
              </a:path>
              <a:path w="21600" h="21600" extrusionOk="0">
                <a:moveTo>
                  <a:pt x="1620" y="12342"/>
                </a:moveTo>
                <a:lnTo>
                  <a:pt x="1620" y="13885"/>
                </a:lnTo>
                <a:lnTo>
                  <a:pt x="3779" y="13885"/>
                </a:lnTo>
                <a:lnTo>
                  <a:pt x="3779" y="12342"/>
                </a:lnTo>
                <a:lnTo>
                  <a:pt x="1620" y="12342"/>
                </a:lnTo>
                <a:close/>
              </a:path>
              <a:path w="21600" h="21600" extrusionOk="0">
                <a:moveTo>
                  <a:pt x="3779" y="12342"/>
                </a:moveTo>
                <a:lnTo>
                  <a:pt x="3779" y="13885"/>
                </a:lnTo>
                <a:lnTo>
                  <a:pt x="5940" y="13885"/>
                </a:lnTo>
                <a:lnTo>
                  <a:pt x="5940" y="12342"/>
                </a:lnTo>
                <a:lnTo>
                  <a:pt x="3779" y="12342"/>
                </a:lnTo>
                <a:close/>
              </a:path>
              <a:path w="21600" h="21600" extrusionOk="0">
                <a:moveTo>
                  <a:pt x="5940" y="12342"/>
                </a:moveTo>
                <a:lnTo>
                  <a:pt x="5940" y="13885"/>
                </a:lnTo>
                <a:lnTo>
                  <a:pt x="8100" y="13885"/>
                </a:lnTo>
                <a:lnTo>
                  <a:pt x="8100" y="12342"/>
                </a:lnTo>
                <a:lnTo>
                  <a:pt x="5940" y="12342"/>
                </a:lnTo>
                <a:close/>
              </a:path>
              <a:path w="21600" h="21600" extrusionOk="0">
                <a:moveTo>
                  <a:pt x="8100" y="12342"/>
                </a:moveTo>
                <a:lnTo>
                  <a:pt x="8100" y="13885"/>
                </a:lnTo>
                <a:lnTo>
                  <a:pt x="10260" y="13885"/>
                </a:lnTo>
                <a:lnTo>
                  <a:pt x="10260" y="12342"/>
                </a:lnTo>
                <a:lnTo>
                  <a:pt x="8100" y="12342"/>
                </a:lnTo>
                <a:close/>
              </a:path>
              <a:path w="21600" h="21600" extrusionOk="0">
                <a:moveTo>
                  <a:pt x="10260" y="12342"/>
                </a:moveTo>
                <a:lnTo>
                  <a:pt x="10260" y="13885"/>
                </a:lnTo>
                <a:lnTo>
                  <a:pt x="12419" y="13885"/>
                </a:lnTo>
                <a:lnTo>
                  <a:pt x="12419" y="12342"/>
                </a:lnTo>
                <a:lnTo>
                  <a:pt x="10260" y="12342"/>
                </a:lnTo>
                <a:close/>
              </a:path>
              <a:path w="21600" h="21600" extrusionOk="0">
                <a:moveTo>
                  <a:pt x="12419" y="12342"/>
                </a:moveTo>
                <a:lnTo>
                  <a:pt x="12419" y="13885"/>
                </a:lnTo>
                <a:lnTo>
                  <a:pt x="14580" y="13885"/>
                </a:lnTo>
                <a:lnTo>
                  <a:pt x="14580" y="12342"/>
                </a:lnTo>
                <a:lnTo>
                  <a:pt x="12419" y="12342"/>
                </a:lnTo>
                <a:close/>
              </a:path>
              <a:path w="21600" h="21600" extrusionOk="0">
                <a:moveTo>
                  <a:pt x="14580" y="12342"/>
                </a:moveTo>
                <a:lnTo>
                  <a:pt x="14580" y="13885"/>
                </a:lnTo>
                <a:lnTo>
                  <a:pt x="16740" y="13885"/>
                </a:lnTo>
                <a:lnTo>
                  <a:pt x="16740" y="12342"/>
                </a:lnTo>
                <a:lnTo>
                  <a:pt x="14580" y="12342"/>
                </a:lnTo>
                <a:close/>
              </a:path>
              <a:path w="21600" h="21600" extrusionOk="0">
                <a:moveTo>
                  <a:pt x="16740" y="12342"/>
                </a:moveTo>
                <a:lnTo>
                  <a:pt x="16740" y="13885"/>
                </a:lnTo>
                <a:lnTo>
                  <a:pt x="18900" y="13885"/>
                </a:lnTo>
                <a:lnTo>
                  <a:pt x="18900" y="12342"/>
                </a:lnTo>
                <a:lnTo>
                  <a:pt x="16740" y="12342"/>
                </a:lnTo>
                <a:close/>
              </a:path>
              <a:path w="21600" h="21600" extrusionOk="0">
                <a:moveTo>
                  <a:pt x="18900" y="12342"/>
                </a:moveTo>
                <a:lnTo>
                  <a:pt x="18900" y="13885"/>
                </a:lnTo>
                <a:lnTo>
                  <a:pt x="21060" y="13885"/>
                </a:lnTo>
                <a:lnTo>
                  <a:pt x="21060" y="12342"/>
                </a:lnTo>
                <a:lnTo>
                  <a:pt x="18900" y="12342"/>
                </a:lnTo>
                <a:close/>
              </a:path>
              <a:path w="21600" h="21600" extrusionOk="0">
                <a:moveTo>
                  <a:pt x="540" y="13885"/>
                </a:moveTo>
                <a:lnTo>
                  <a:pt x="540" y="15428"/>
                </a:lnTo>
                <a:lnTo>
                  <a:pt x="2700" y="15428"/>
                </a:lnTo>
                <a:lnTo>
                  <a:pt x="2700" y="13885"/>
                </a:lnTo>
                <a:lnTo>
                  <a:pt x="540" y="13885"/>
                </a:lnTo>
                <a:close/>
              </a:path>
              <a:path w="21600" h="21600" extrusionOk="0">
                <a:moveTo>
                  <a:pt x="2700" y="13885"/>
                </a:moveTo>
                <a:lnTo>
                  <a:pt x="2700" y="15428"/>
                </a:lnTo>
                <a:lnTo>
                  <a:pt x="4860" y="15428"/>
                </a:lnTo>
                <a:lnTo>
                  <a:pt x="4860" y="13885"/>
                </a:lnTo>
                <a:lnTo>
                  <a:pt x="2700" y="13885"/>
                </a:lnTo>
                <a:close/>
              </a:path>
              <a:path w="21600" h="21600" extrusionOk="0">
                <a:moveTo>
                  <a:pt x="4860" y="13885"/>
                </a:moveTo>
                <a:lnTo>
                  <a:pt x="4860" y="15428"/>
                </a:lnTo>
                <a:lnTo>
                  <a:pt x="7020" y="15428"/>
                </a:lnTo>
                <a:lnTo>
                  <a:pt x="7020" y="13885"/>
                </a:lnTo>
                <a:lnTo>
                  <a:pt x="4860" y="13885"/>
                </a:lnTo>
                <a:close/>
              </a:path>
              <a:path w="21600" h="21600" extrusionOk="0">
                <a:moveTo>
                  <a:pt x="7020" y="13885"/>
                </a:moveTo>
                <a:lnTo>
                  <a:pt x="7020" y="15428"/>
                </a:lnTo>
                <a:lnTo>
                  <a:pt x="9180" y="15428"/>
                </a:lnTo>
                <a:lnTo>
                  <a:pt x="9180" y="13885"/>
                </a:lnTo>
                <a:lnTo>
                  <a:pt x="7020" y="13885"/>
                </a:lnTo>
                <a:close/>
              </a:path>
              <a:path w="21600" h="21600" extrusionOk="0">
                <a:moveTo>
                  <a:pt x="9180" y="13885"/>
                </a:moveTo>
                <a:lnTo>
                  <a:pt x="9180" y="15428"/>
                </a:lnTo>
                <a:lnTo>
                  <a:pt x="11340" y="15428"/>
                </a:lnTo>
                <a:lnTo>
                  <a:pt x="11340" y="13885"/>
                </a:lnTo>
                <a:lnTo>
                  <a:pt x="9180" y="13885"/>
                </a:lnTo>
                <a:close/>
              </a:path>
              <a:path w="21600" h="21600" extrusionOk="0">
                <a:moveTo>
                  <a:pt x="11340" y="13885"/>
                </a:moveTo>
                <a:lnTo>
                  <a:pt x="11340" y="15428"/>
                </a:lnTo>
                <a:lnTo>
                  <a:pt x="13500" y="15428"/>
                </a:lnTo>
                <a:lnTo>
                  <a:pt x="13500" y="13885"/>
                </a:lnTo>
                <a:lnTo>
                  <a:pt x="11340" y="13885"/>
                </a:lnTo>
                <a:close/>
              </a:path>
              <a:path w="21600" h="21600" extrusionOk="0">
                <a:moveTo>
                  <a:pt x="13500" y="13885"/>
                </a:moveTo>
                <a:lnTo>
                  <a:pt x="13500" y="15428"/>
                </a:lnTo>
                <a:lnTo>
                  <a:pt x="15660" y="15428"/>
                </a:lnTo>
                <a:lnTo>
                  <a:pt x="15660" y="13885"/>
                </a:lnTo>
                <a:lnTo>
                  <a:pt x="13500" y="13885"/>
                </a:lnTo>
                <a:close/>
              </a:path>
              <a:path w="21600" h="21600" extrusionOk="0">
                <a:moveTo>
                  <a:pt x="15660" y="13885"/>
                </a:moveTo>
                <a:lnTo>
                  <a:pt x="15660" y="15428"/>
                </a:lnTo>
                <a:lnTo>
                  <a:pt x="17820" y="15428"/>
                </a:lnTo>
                <a:lnTo>
                  <a:pt x="17820" y="13885"/>
                </a:lnTo>
                <a:lnTo>
                  <a:pt x="15660" y="13885"/>
                </a:lnTo>
                <a:close/>
              </a:path>
              <a:path w="21600" h="21600" extrusionOk="0">
                <a:moveTo>
                  <a:pt x="17820" y="13885"/>
                </a:moveTo>
                <a:lnTo>
                  <a:pt x="17820" y="15428"/>
                </a:lnTo>
                <a:lnTo>
                  <a:pt x="19980" y="15428"/>
                </a:lnTo>
                <a:lnTo>
                  <a:pt x="19980" y="13885"/>
                </a:lnTo>
                <a:lnTo>
                  <a:pt x="17820" y="13885"/>
                </a:lnTo>
                <a:close/>
              </a:path>
              <a:path w="21600" h="21600" extrusionOk="0">
                <a:moveTo>
                  <a:pt x="1620" y="15428"/>
                </a:moveTo>
                <a:lnTo>
                  <a:pt x="1620" y="16971"/>
                </a:lnTo>
                <a:lnTo>
                  <a:pt x="3779" y="16971"/>
                </a:lnTo>
                <a:lnTo>
                  <a:pt x="3779" y="15428"/>
                </a:lnTo>
                <a:lnTo>
                  <a:pt x="1620" y="15428"/>
                </a:lnTo>
                <a:close/>
              </a:path>
              <a:path w="21600" h="21600" extrusionOk="0">
                <a:moveTo>
                  <a:pt x="3779" y="15428"/>
                </a:moveTo>
                <a:lnTo>
                  <a:pt x="3779" y="16971"/>
                </a:lnTo>
                <a:lnTo>
                  <a:pt x="5940" y="16971"/>
                </a:lnTo>
                <a:lnTo>
                  <a:pt x="5940" y="15428"/>
                </a:lnTo>
                <a:lnTo>
                  <a:pt x="3779" y="15428"/>
                </a:lnTo>
                <a:close/>
              </a:path>
              <a:path w="21600" h="21600" extrusionOk="0">
                <a:moveTo>
                  <a:pt x="5940" y="15428"/>
                </a:moveTo>
                <a:lnTo>
                  <a:pt x="5940" y="16971"/>
                </a:lnTo>
                <a:lnTo>
                  <a:pt x="8100" y="16971"/>
                </a:lnTo>
                <a:lnTo>
                  <a:pt x="8100" y="15428"/>
                </a:lnTo>
                <a:lnTo>
                  <a:pt x="5940" y="15428"/>
                </a:lnTo>
                <a:close/>
              </a:path>
              <a:path w="21600" h="21600" extrusionOk="0">
                <a:moveTo>
                  <a:pt x="8100" y="15428"/>
                </a:moveTo>
                <a:lnTo>
                  <a:pt x="8100" y="16971"/>
                </a:lnTo>
                <a:lnTo>
                  <a:pt x="10260" y="16971"/>
                </a:lnTo>
                <a:lnTo>
                  <a:pt x="10260" y="15428"/>
                </a:lnTo>
                <a:lnTo>
                  <a:pt x="8100" y="15428"/>
                </a:lnTo>
                <a:close/>
              </a:path>
              <a:path w="21600" h="21600" extrusionOk="0">
                <a:moveTo>
                  <a:pt x="10260" y="15428"/>
                </a:moveTo>
                <a:lnTo>
                  <a:pt x="10260" y="16971"/>
                </a:lnTo>
                <a:lnTo>
                  <a:pt x="12419" y="16971"/>
                </a:lnTo>
                <a:lnTo>
                  <a:pt x="12419" y="15428"/>
                </a:lnTo>
                <a:lnTo>
                  <a:pt x="10260" y="15428"/>
                </a:lnTo>
                <a:close/>
              </a:path>
              <a:path w="21600" h="21600" extrusionOk="0">
                <a:moveTo>
                  <a:pt x="12419" y="15428"/>
                </a:moveTo>
                <a:lnTo>
                  <a:pt x="12419" y="16971"/>
                </a:lnTo>
                <a:lnTo>
                  <a:pt x="14580" y="16971"/>
                </a:lnTo>
                <a:lnTo>
                  <a:pt x="14580" y="15428"/>
                </a:lnTo>
                <a:lnTo>
                  <a:pt x="12419" y="15428"/>
                </a:lnTo>
                <a:close/>
              </a:path>
              <a:path w="21600" h="21600" extrusionOk="0">
                <a:moveTo>
                  <a:pt x="14580" y="15428"/>
                </a:moveTo>
                <a:lnTo>
                  <a:pt x="14580" y="16971"/>
                </a:lnTo>
                <a:lnTo>
                  <a:pt x="16740" y="16971"/>
                </a:lnTo>
                <a:lnTo>
                  <a:pt x="16740" y="15428"/>
                </a:lnTo>
                <a:lnTo>
                  <a:pt x="14580" y="15428"/>
                </a:lnTo>
                <a:close/>
              </a:path>
              <a:path w="21600" h="21600" extrusionOk="0">
                <a:moveTo>
                  <a:pt x="16740" y="15428"/>
                </a:moveTo>
                <a:lnTo>
                  <a:pt x="16740" y="16971"/>
                </a:lnTo>
                <a:lnTo>
                  <a:pt x="18900" y="16971"/>
                </a:lnTo>
                <a:lnTo>
                  <a:pt x="18900" y="15428"/>
                </a:lnTo>
                <a:lnTo>
                  <a:pt x="16740" y="15428"/>
                </a:lnTo>
                <a:close/>
              </a:path>
              <a:path w="21600" h="21600" extrusionOk="0">
                <a:moveTo>
                  <a:pt x="18900" y="15428"/>
                </a:moveTo>
                <a:lnTo>
                  <a:pt x="18900" y="16971"/>
                </a:lnTo>
                <a:lnTo>
                  <a:pt x="21060" y="16971"/>
                </a:lnTo>
                <a:lnTo>
                  <a:pt x="21060" y="15428"/>
                </a:lnTo>
                <a:lnTo>
                  <a:pt x="18900" y="15428"/>
                </a:lnTo>
                <a:close/>
              </a:path>
              <a:path w="21600" h="21600" extrusionOk="0">
                <a:moveTo>
                  <a:pt x="540" y="16971"/>
                </a:moveTo>
                <a:lnTo>
                  <a:pt x="540" y="18514"/>
                </a:lnTo>
                <a:lnTo>
                  <a:pt x="2700" y="18514"/>
                </a:lnTo>
                <a:lnTo>
                  <a:pt x="2700" y="16971"/>
                </a:lnTo>
                <a:lnTo>
                  <a:pt x="540" y="16971"/>
                </a:lnTo>
                <a:close/>
              </a:path>
              <a:path w="21600" h="21600" extrusionOk="0">
                <a:moveTo>
                  <a:pt x="2700" y="16971"/>
                </a:moveTo>
                <a:lnTo>
                  <a:pt x="2700" y="18514"/>
                </a:lnTo>
                <a:lnTo>
                  <a:pt x="4860" y="18514"/>
                </a:lnTo>
                <a:lnTo>
                  <a:pt x="4860" y="16971"/>
                </a:lnTo>
                <a:lnTo>
                  <a:pt x="2700" y="16971"/>
                </a:lnTo>
                <a:close/>
              </a:path>
              <a:path w="21600" h="21600" extrusionOk="0">
                <a:moveTo>
                  <a:pt x="4860" y="16971"/>
                </a:moveTo>
                <a:lnTo>
                  <a:pt x="4860" y="18514"/>
                </a:lnTo>
                <a:lnTo>
                  <a:pt x="7020" y="18514"/>
                </a:lnTo>
                <a:lnTo>
                  <a:pt x="7020" y="16971"/>
                </a:lnTo>
                <a:lnTo>
                  <a:pt x="4860" y="16971"/>
                </a:lnTo>
                <a:close/>
              </a:path>
              <a:path w="21600" h="21600" extrusionOk="0">
                <a:moveTo>
                  <a:pt x="7020" y="16971"/>
                </a:moveTo>
                <a:lnTo>
                  <a:pt x="7020" y="18514"/>
                </a:lnTo>
                <a:lnTo>
                  <a:pt x="9180" y="18514"/>
                </a:lnTo>
                <a:lnTo>
                  <a:pt x="9180" y="16971"/>
                </a:lnTo>
                <a:lnTo>
                  <a:pt x="7020" y="16971"/>
                </a:lnTo>
                <a:close/>
              </a:path>
              <a:path w="21600" h="21600" extrusionOk="0">
                <a:moveTo>
                  <a:pt x="9180" y="16971"/>
                </a:moveTo>
                <a:lnTo>
                  <a:pt x="9180" y="18514"/>
                </a:lnTo>
                <a:lnTo>
                  <a:pt x="11340" y="18514"/>
                </a:lnTo>
                <a:lnTo>
                  <a:pt x="11340" y="16971"/>
                </a:lnTo>
                <a:lnTo>
                  <a:pt x="9180" y="16971"/>
                </a:lnTo>
                <a:close/>
              </a:path>
              <a:path w="21600" h="21600" extrusionOk="0">
                <a:moveTo>
                  <a:pt x="11340" y="16971"/>
                </a:moveTo>
                <a:lnTo>
                  <a:pt x="11340" y="18514"/>
                </a:lnTo>
                <a:lnTo>
                  <a:pt x="13500" y="18514"/>
                </a:lnTo>
                <a:lnTo>
                  <a:pt x="13500" y="16971"/>
                </a:lnTo>
                <a:lnTo>
                  <a:pt x="11340" y="16971"/>
                </a:lnTo>
                <a:close/>
              </a:path>
              <a:path w="21600" h="21600" extrusionOk="0">
                <a:moveTo>
                  <a:pt x="13500" y="16971"/>
                </a:moveTo>
                <a:lnTo>
                  <a:pt x="13500" y="18514"/>
                </a:lnTo>
                <a:lnTo>
                  <a:pt x="15660" y="18514"/>
                </a:lnTo>
                <a:lnTo>
                  <a:pt x="15660" y="16971"/>
                </a:lnTo>
                <a:lnTo>
                  <a:pt x="13500" y="16971"/>
                </a:lnTo>
                <a:close/>
              </a:path>
              <a:path w="21600" h="21600" extrusionOk="0">
                <a:moveTo>
                  <a:pt x="15660" y="16971"/>
                </a:moveTo>
                <a:lnTo>
                  <a:pt x="15660" y="18514"/>
                </a:lnTo>
                <a:lnTo>
                  <a:pt x="17820" y="18514"/>
                </a:lnTo>
                <a:lnTo>
                  <a:pt x="17820" y="16971"/>
                </a:lnTo>
                <a:lnTo>
                  <a:pt x="15660" y="16971"/>
                </a:lnTo>
                <a:close/>
              </a:path>
              <a:path w="21600" h="21600" extrusionOk="0">
                <a:moveTo>
                  <a:pt x="17820" y="16971"/>
                </a:moveTo>
                <a:lnTo>
                  <a:pt x="17820" y="18514"/>
                </a:lnTo>
                <a:lnTo>
                  <a:pt x="19980" y="18514"/>
                </a:lnTo>
                <a:lnTo>
                  <a:pt x="19980" y="16971"/>
                </a:lnTo>
                <a:lnTo>
                  <a:pt x="17820" y="16971"/>
                </a:lnTo>
                <a:close/>
              </a:path>
              <a:path w="21600" h="21600" extrusionOk="0">
                <a:moveTo>
                  <a:pt x="1620" y="18514"/>
                </a:moveTo>
                <a:lnTo>
                  <a:pt x="1620" y="20057"/>
                </a:lnTo>
                <a:lnTo>
                  <a:pt x="3779" y="20057"/>
                </a:lnTo>
                <a:lnTo>
                  <a:pt x="3779" y="18514"/>
                </a:lnTo>
                <a:lnTo>
                  <a:pt x="1620" y="18514"/>
                </a:lnTo>
                <a:close/>
              </a:path>
              <a:path w="21600" h="21600" extrusionOk="0">
                <a:moveTo>
                  <a:pt x="3779" y="18514"/>
                </a:moveTo>
                <a:lnTo>
                  <a:pt x="3779" y="20057"/>
                </a:lnTo>
                <a:lnTo>
                  <a:pt x="5940" y="20057"/>
                </a:lnTo>
                <a:lnTo>
                  <a:pt x="5940" y="18514"/>
                </a:lnTo>
                <a:lnTo>
                  <a:pt x="3779" y="18514"/>
                </a:lnTo>
                <a:close/>
              </a:path>
              <a:path w="21600" h="21600" extrusionOk="0">
                <a:moveTo>
                  <a:pt x="5940" y="18514"/>
                </a:moveTo>
                <a:lnTo>
                  <a:pt x="5940" y="20057"/>
                </a:lnTo>
                <a:lnTo>
                  <a:pt x="8100" y="20057"/>
                </a:lnTo>
                <a:lnTo>
                  <a:pt x="8100" y="18514"/>
                </a:lnTo>
                <a:lnTo>
                  <a:pt x="5940" y="18514"/>
                </a:lnTo>
                <a:close/>
              </a:path>
              <a:path w="21600" h="21600" extrusionOk="0">
                <a:moveTo>
                  <a:pt x="8100" y="18514"/>
                </a:moveTo>
                <a:lnTo>
                  <a:pt x="8100" y="20057"/>
                </a:lnTo>
                <a:lnTo>
                  <a:pt x="10260" y="20057"/>
                </a:lnTo>
                <a:lnTo>
                  <a:pt x="10260" y="18514"/>
                </a:lnTo>
                <a:lnTo>
                  <a:pt x="8100" y="18514"/>
                </a:lnTo>
                <a:close/>
              </a:path>
              <a:path w="21600" h="21600" extrusionOk="0">
                <a:moveTo>
                  <a:pt x="10260" y="18514"/>
                </a:moveTo>
                <a:lnTo>
                  <a:pt x="10260" y="20057"/>
                </a:lnTo>
                <a:lnTo>
                  <a:pt x="12419" y="20057"/>
                </a:lnTo>
                <a:lnTo>
                  <a:pt x="12419" y="18514"/>
                </a:lnTo>
                <a:lnTo>
                  <a:pt x="10260" y="18514"/>
                </a:lnTo>
                <a:close/>
              </a:path>
              <a:path w="21600" h="21600" extrusionOk="0">
                <a:moveTo>
                  <a:pt x="12419" y="18514"/>
                </a:moveTo>
                <a:lnTo>
                  <a:pt x="12419" y="20057"/>
                </a:lnTo>
                <a:lnTo>
                  <a:pt x="14580" y="20057"/>
                </a:lnTo>
                <a:lnTo>
                  <a:pt x="14580" y="18514"/>
                </a:lnTo>
                <a:lnTo>
                  <a:pt x="12419" y="18514"/>
                </a:lnTo>
                <a:close/>
              </a:path>
              <a:path w="21600" h="21600" extrusionOk="0">
                <a:moveTo>
                  <a:pt x="14580" y="18514"/>
                </a:moveTo>
                <a:lnTo>
                  <a:pt x="14580" y="20057"/>
                </a:lnTo>
                <a:lnTo>
                  <a:pt x="16740" y="20057"/>
                </a:lnTo>
                <a:lnTo>
                  <a:pt x="16740" y="18514"/>
                </a:lnTo>
                <a:lnTo>
                  <a:pt x="14580" y="18514"/>
                </a:lnTo>
                <a:close/>
              </a:path>
              <a:path w="21600" h="21600" extrusionOk="0">
                <a:moveTo>
                  <a:pt x="16740" y="18514"/>
                </a:moveTo>
                <a:lnTo>
                  <a:pt x="16740" y="20057"/>
                </a:lnTo>
                <a:lnTo>
                  <a:pt x="18900" y="20057"/>
                </a:lnTo>
                <a:lnTo>
                  <a:pt x="18900" y="18514"/>
                </a:lnTo>
                <a:lnTo>
                  <a:pt x="16740" y="18514"/>
                </a:lnTo>
                <a:close/>
              </a:path>
              <a:path w="21600" h="21600" extrusionOk="0">
                <a:moveTo>
                  <a:pt x="18900" y="18514"/>
                </a:moveTo>
                <a:lnTo>
                  <a:pt x="18900" y="20057"/>
                </a:lnTo>
                <a:lnTo>
                  <a:pt x="21060" y="20057"/>
                </a:lnTo>
                <a:lnTo>
                  <a:pt x="21060" y="18514"/>
                </a:lnTo>
                <a:lnTo>
                  <a:pt x="18900" y="18514"/>
                </a:lnTo>
                <a:close/>
              </a:path>
              <a:path w="21600" h="21600" extrusionOk="0">
                <a:moveTo>
                  <a:pt x="540" y="20057"/>
                </a:moveTo>
                <a:lnTo>
                  <a:pt x="540" y="21600"/>
                </a:lnTo>
                <a:lnTo>
                  <a:pt x="2700" y="21600"/>
                </a:lnTo>
                <a:lnTo>
                  <a:pt x="2700" y="20057"/>
                </a:lnTo>
                <a:lnTo>
                  <a:pt x="540" y="20057"/>
                </a:lnTo>
                <a:close/>
              </a:path>
              <a:path w="21600" h="21600" extrusionOk="0">
                <a:moveTo>
                  <a:pt x="2700" y="20057"/>
                </a:moveTo>
                <a:lnTo>
                  <a:pt x="2700" y="21600"/>
                </a:lnTo>
                <a:lnTo>
                  <a:pt x="4860" y="21600"/>
                </a:lnTo>
                <a:lnTo>
                  <a:pt x="4860" y="20057"/>
                </a:lnTo>
                <a:lnTo>
                  <a:pt x="2700" y="20057"/>
                </a:lnTo>
                <a:close/>
              </a:path>
              <a:path w="21600" h="21600" extrusionOk="0">
                <a:moveTo>
                  <a:pt x="4860" y="20057"/>
                </a:moveTo>
                <a:lnTo>
                  <a:pt x="4860" y="21600"/>
                </a:lnTo>
                <a:lnTo>
                  <a:pt x="7020" y="21600"/>
                </a:lnTo>
                <a:lnTo>
                  <a:pt x="7020" y="20057"/>
                </a:lnTo>
                <a:lnTo>
                  <a:pt x="4860" y="20057"/>
                </a:lnTo>
                <a:close/>
              </a:path>
              <a:path w="21600" h="21600" extrusionOk="0">
                <a:moveTo>
                  <a:pt x="7020" y="20057"/>
                </a:moveTo>
                <a:lnTo>
                  <a:pt x="7020" y="21600"/>
                </a:lnTo>
                <a:lnTo>
                  <a:pt x="9180" y="21600"/>
                </a:lnTo>
                <a:lnTo>
                  <a:pt x="9180" y="20057"/>
                </a:lnTo>
                <a:lnTo>
                  <a:pt x="7020" y="20057"/>
                </a:lnTo>
                <a:close/>
              </a:path>
              <a:path w="21600" h="21600" extrusionOk="0">
                <a:moveTo>
                  <a:pt x="9180" y="20057"/>
                </a:moveTo>
                <a:lnTo>
                  <a:pt x="9180" y="21600"/>
                </a:lnTo>
                <a:lnTo>
                  <a:pt x="11340" y="21600"/>
                </a:lnTo>
                <a:lnTo>
                  <a:pt x="11340" y="20057"/>
                </a:lnTo>
                <a:lnTo>
                  <a:pt x="9180" y="20057"/>
                </a:lnTo>
                <a:close/>
              </a:path>
              <a:path w="21600" h="21600" extrusionOk="0">
                <a:moveTo>
                  <a:pt x="11340" y="20057"/>
                </a:moveTo>
                <a:lnTo>
                  <a:pt x="11340" y="21600"/>
                </a:lnTo>
                <a:lnTo>
                  <a:pt x="13500" y="21600"/>
                </a:lnTo>
                <a:lnTo>
                  <a:pt x="13500" y="20057"/>
                </a:lnTo>
                <a:lnTo>
                  <a:pt x="11340" y="20057"/>
                </a:lnTo>
                <a:close/>
              </a:path>
              <a:path w="21600" h="21600" extrusionOk="0">
                <a:moveTo>
                  <a:pt x="13500" y="20057"/>
                </a:moveTo>
                <a:lnTo>
                  <a:pt x="13500" y="21600"/>
                </a:lnTo>
                <a:lnTo>
                  <a:pt x="15660" y="21600"/>
                </a:lnTo>
                <a:lnTo>
                  <a:pt x="15660" y="20057"/>
                </a:lnTo>
                <a:lnTo>
                  <a:pt x="13500" y="20057"/>
                </a:lnTo>
                <a:close/>
              </a:path>
              <a:path w="21600" h="21600" extrusionOk="0">
                <a:moveTo>
                  <a:pt x="15660" y="20057"/>
                </a:moveTo>
                <a:lnTo>
                  <a:pt x="15660" y="21600"/>
                </a:lnTo>
                <a:lnTo>
                  <a:pt x="17820" y="21600"/>
                </a:lnTo>
                <a:lnTo>
                  <a:pt x="17820" y="20057"/>
                </a:lnTo>
                <a:lnTo>
                  <a:pt x="15660" y="20057"/>
                </a:lnTo>
                <a:close/>
              </a:path>
              <a:path w="21600" h="21600" extrusionOk="0">
                <a:moveTo>
                  <a:pt x="17820" y="20057"/>
                </a:moveTo>
                <a:lnTo>
                  <a:pt x="17820" y="21600"/>
                </a:lnTo>
                <a:lnTo>
                  <a:pt x="19980" y="21600"/>
                </a:lnTo>
                <a:lnTo>
                  <a:pt x="19980" y="20057"/>
                </a:lnTo>
                <a:lnTo>
                  <a:pt x="17820" y="20057"/>
                </a:lnTo>
                <a:close/>
              </a:path>
              <a:path w="21600" h="21600" extrusionOk="0">
                <a:moveTo>
                  <a:pt x="19980" y="4628"/>
                </a:moveTo>
                <a:lnTo>
                  <a:pt x="21060" y="4628"/>
                </a:lnTo>
                <a:lnTo>
                  <a:pt x="21060" y="6171"/>
                </a:lnTo>
                <a:lnTo>
                  <a:pt x="19980" y="6171"/>
                </a:lnTo>
                <a:lnTo>
                  <a:pt x="19980" y="4628"/>
                </a:lnTo>
                <a:close/>
              </a:path>
            </a:pathLst>
          </a:custGeom>
          <a:blipFill dpi="0" rotWithShape="0">
            <a:blip r:embed="rId5"/>
            <a:srcRect/>
            <a:tile tx="0" ty="0" sx="100000" sy="100000" flip="none" algn="tl"/>
          </a:blipFill>
          <a:ln w="9525">
            <a:noFill/>
            <a:miter lim="800000"/>
            <a:headEnd/>
            <a:tailEnd/>
          </a:ln>
          <a:effectLst>
            <a:outerShdw blurRad="63500" dist="107763" dir="2700000" algn="ctr" rotWithShape="0">
              <a:srgbClr val="000000">
                <a:alpha val="74998"/>
              </a:srgbClr>
            </a:outerShdw>
          </a:effectLst>
        </p:spPr>
        <p:txBody>
          <a:bodyPr lIns="91358" tIns="45679" rIns="91358" bIns="45679"/>
          <a:lstStyle/>
          <a:p>
            <a:pPr algn="l">
              <a:spcBef>
                <a:spcPct val="20000"/>
              </a:spcBef>
              <a:buClr>
                <a:srgbClr val="CE9090"/>
              </a:buClr>
              <a:buFontTx/>
              <a:buChar char="•"/>
              <a:defRPr/>
            </a:pPr>
            <a:endParaRPr lang="en-US" sz="3200">
              <a:solidFill>
                <a:srgbClr val="FFFFFF"/>
              </a:solidFill>
              <a:latin typeface="Arial Black" pitchFamily="-112" charset="0"/>
              <a:ea typeface="+mn-ea"/>
            </a:endParaRPr>
          </a:p>
        </p:txBody>
      </p:sp>
    </p:spTree>
    <p:extLst>
      <p:ext uri="{BB962C8B-B14F-4D97-AF65-F5344CB8AC3E}">
        <p14:creationId xmlns:p14="http://schemas.microsoft.com/office/powerpoint/2010/main" val="113852129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1000"/>
                                  </p:stCondLst>
                                  <p:childTnLst>
                                    <p:set>
                                      <p:cBhvr>
                                        <p:cTn id="6" dur="1" fill="hold">
                                          <p:stCondLst>
                                            <p:cond delay="0"/>
                                          </p:stCondLst>
                                        </p:cTn>
                                        <p:tgtEl>
                                          <p:spTgt spid="249859">
                                            <p:txEl>
                                              <p:pRg st="0" end="0"/>
                                            </p:txEl>
                                          </p:spTgt>
                                        </p:tgtEl>
                                        <p:attrNameLst>
                                          <p:attrName>style.visibility</p:attrName>
                                        </p:attrNameLst>
                                      </p:cBhvr>
                                      <p:to>
                                        <p:strVal val="visible"/>
                                      </p:to>
                                    </p:set>
                                    <p:animEffect transition="in" filter="blinds(horizontal)">
                                      <p:cBhvr>
                                        <p:cTn id="7" dur="500"/>
                                        <p:tgtEl>
                                          <p:spTgt spid="24985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49859">
                                            <p:txEl>
                                              <p:pRg st="1" end="1"/>
                                            </p:txEl>
                                          </p:spTgt>
                                        </p:tgtEl>
                                        <p:attrNameLst>
                                          <p:attrName>style.visibility</p:attrName>
                                        </p:attrNameLst>
                                      </p:cBhvr>
                                      <p:to>
                                        <p:strVal val="visible"/>
                                      </p:to>
                                    </p:set>
                                    <p:animEffect transition="in" filter="blinds(horizontal)">
                                      <p:cBhvr>
                                        <p:cTn id="12" dur="500"/>
                                        <p:tgtEl>
                                          <p:spTgt spid="249859">
                                            <p:txEl>
                                              <p:pRg st="1" end="1"/>
                                            </p:txEl>
                                          </p:spTgt>
                                        </p:tgtEl>
                                      </p:cBhvr>
                                    </p:animEffect>
                                  </p:childTnLst>
                                </p:cTn>
                              </p:par>
                            </p:childTnLst>
                          </p:cTn>
                        </p:par>
                        <p:par>
                          <p:cTn id="13" fill="hold" nodeType="afterGroup">
                            <p:stCondLst>
                              <p:cond delay="500"/>
                            </p:stCondLst>
                            <p:childTnLst>
                              <p:par>
                                <p:cTn id="14" presetID="17" presetClass="entr" presetSubtype="10" fill="hold" grpId="0" nodeType="afterEffect">
                                  <p:stCondLst>
                                    <p:cond delay="5000"/>
                                  </p:stCondLst>
                                  <p:childTnLst>
                                    <p:set>
                                      <p:cBhvr>
                                        <p:cTn id="15" dur="1" fill="hold">
                                          <p:stCondLst>
                                            <p:cond delay="0"/>
                                          </p:stCondLst>
                                        </p:cTn>
                                        <p:tgtEl>
                                          <p:spTgt spid="249860"/>
                                        </p:tgtEl>
                                        <p:attrNameLst>
                                          <p:attrName>style.visibility</p:attrName>
                                        </p:attrNameLst>
                                      </p:cBhvr>
                                      <p:to>
                                        <p:strVal val="visible"/>
                                      </p:to>
                                    </p:set>
                                    <p:anim calcmode="lin" valueType="num">
                                      <p:cBhvr>
                                        <p:cTn id="16" dur="500" fill="hold"/>
                                        <p:tgtEl>
                                          <p:spTgt spid="249860"/>
                                        </p:tgtEl>
                                        <p:attrNameLst>
                                          <p:attrName>ppt_w</p:attrName>
                                        </p:attrNameLst>
                                      </p:cBhvr>
                                      <p:tavLst>
                                        <p:tav tm="0">
                                          <p:val>
                                            <p:fltVal val="0"/>
                                          </p:val>
                                        </p:tav>
                                        <p:tav tm="100000">
                                          <p:val>
                                            <p:strVal val="#ppt_w"/>
                                          </p:val>
                                        </p:tav>
                                      </p:tavLst>
                                    </p:anim>
                                    <p:anim calcmode="lin" valueType="num">
                                      <p:cBhvr>
                                        <p:cTn id="17" dur="500" fill="hold"/>
                                        <p:tgtEl>
                                          <p:spTgt spid="249860"/>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6000"/>
                            </p:stCondLst>
                            <p:childTnLst>
                              <p:par>
                                <p:cTn id="19" presetID="17" presetClass="entr" presetSubtype="10" fill="hold" grpId="0" nodeType="afterEffect">
                                  <p:stCondLst>
                                    <p:cond delay="0"/>
                                  </p:stCondLst>
                                  <p:childTnLst>
                                    <p:set>
                                      <p:cBhvr>
                                        <p:cTn id="20" dur="1" fill="hold">
                                          <p:stCondLst>
                                            <p:cond delay="0"/>
                                          </p:stCondLst>
                                        </p:cTn>
                                        <p:tgtEl>
                                          <p:spTgt spid="249861"/>
                                        </p:tgtEl>
                                        <p:attrNameLst>
                                          <p:attrName>style.visibility</p:attrName>
                                        </p:attrNameLst>
                                      </p:cBhvr>
                                      <p:to>
                                        <p:strVal val="visible"/>
                                      </p:to>
                                    </p:set>
                                    <p:anim calcmode="lin" valueType="num">
                                      <p:cBhvr>
                                        <p:cTn id="21" dur="500" fill="hold"/>
                                        <p:tgtEl>
                                          <p:spTgt spid="249861"/>
                                        </p:tgtEl>
                                        <p:attrNameLst>
                                          <p:attrName>ppt_w</p:attrName>
                                        </p:attrNameLst>
                                      </p:cBhvr>
                                      <p:tavLst>
                                        <p:tav tm="0">
                                          <p:val>
                                            <p:fltVal val="0"/>
                                          </p:val>
                                        </p:tav>
                                        <p:tav tm="100000">
                                          <p:val>
                                            <p:strVal val="#ppt_w"/>
                                          </p:val>
                                        </p:tav>
                                      </p:tavLst>
                                    </p:anim>
                                    <p:anim calcmode="lin" valueType="num">
                                      <p:cBhvr>
                                        <p:cTn id="22" dur="500" fill="hold"/>
                                        <p:tgtEl>
                                          <p:spTgt spid="249861"/>
                                        </p:tgtEl>
                                        <p:attrNameLst>
                                          <p:attrName>ppt_h</p:attrName>
                                        </p:attrNameLst>
                                      </p:cBhvr>
                                      <p:tavLst>
                                        <p:tav tm="0">
                                          <p:val>
                                            <p:strVal val="#ppt_h"/>
                                          </p:val>
                                        </p:tav>
                                        <p:tav tm="100000">
                                          <p:val>
                                            <p:strVal val="#ppt_h"/>
                                          </p:val>
                                        </p:tav>
                                      </p:tavLst>
                                    </p:anim>
                                  </p:childTnLst>
                                </p:cTn>
                              </p:par>
                            </p:childTnLst>
                          </p:cTn>
                        </p:par>
                        <p:par>
                          <p:cTn id="23" fill="hold" nodeType="afterGroup">
                            <p:stCondLst>
                              <p:cond delay="6500"/>
                            </p:stCondLst>
                            <p:childTnLst>
                              <p:par>
                                <p:cTn id="24" presetID="37" presetClass="entr" presetSubtype="0" fill="hold" grpId="0" nodeType="afterEffect">
                                  <p:stCondLst>
                                    <p:cond delay="0"/>
                                  </p:stCondLst>
                                  <p:childTnLst>
                                    <p:set>
                                      <p:cBhvr>
                                        <p:cTn id="25" dur="1" fill="hold">
                                          <p:stCondLst>
                                            <p:cond delay="0"/>
                                          </p:stCondLst>
                                        </p:cTn>
                                        <p:tgtEl>
                                          <p:spTgt spid="249862"/>
                                        </p:tgtEl>
                                        <p:attrNameLst>
                                          <p:attrName>style.visibility</p:attrName>
                                        </p:attrNameLst>
                                      </p:cBhvr>
                                      <p:to>
                                        <p:strVal val="visible"/>
                                      </p:to>
                                    </p:set>
                                    <p:animEffect transition="in" filter="fade">
                                      <p:cBhvr>
                                        <p:cTn id="26" dur="1000"/>
                                        <p:tgtEl>
                                          <p:spTgt spid="249862"/>
                                        </p:tgtEl>
                                      </p:cBhvr>
                                    </p:animEffect>
                                    <p:anim calcmode="lin" valueType="num">
                                      <p:cBhvr>
                                        <p:cTn id="27" dur="1000" fill="hold"/>
                                        <p:tgtEl>
                                          <p:spTgt spid="249862"/>
                                        </p:tgtEl>
                                        <p:attrNameLst>
                                          <p:attrName>ppt_x</p:attrName>
                                        </p:attrNameLst>
                                      </p:cBhvr>
                                      <p:tavLst>
                                        <p:tav tm="0">
                                          <p:val>
                                            <p:strVal val="#ppt_x"/>
                                          </p:val>
                                        </p:tav>
                                        <p:tav tm="100000">
                                          <p:val>
                                            <p:strVal val="#ppt_x"/>
                                          </p:val>
                                        </p:tav>
                                      </p:tavLst>
                                    </p:anim>
                                    <p:anim calcmode="lin" valueType="num">
                                      <p:cBhvr>
                                        <p:cTn id="28" dur="900" decel="100000" fill="hold"/>
                                        <p:tgtEl>
                                          <p:spTgt spid="249862"/>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49862"/>
                                        </p:tgtEl>
                                        <p:attrNameLst>
                                          <p:attrName>ppt_y</p:attrName>
                                        </p:attrNameLst>
                                      </p:cBhvr>
                                      <p:tavLst>
                                        <p:tav tm="0">
                                          <p:val>
                                            <p:strVal val="#ppt_y-.03"/>
                                          </p:val>
                                        </p:tav>
                                        <p:tav tm="100000">
                                          <p:val>
                                            <p:strVal val="#ppt_y"/>
                                          </p:val>
                                        </p:tav>
                                      </p:tavLst>
                                    </p:anim>
                                  </p:childTnLst>
                                </p:cTn>
                              </p:par>
                            </p:childTnLst>
                          </p:cTn>
                        </p:par>
                        <p:par>
                          <p:cTn id="30" fill="hold" nodeType="afterGroup">
                            <p:stCondLst>
                              <p:cond delay="7500"/>
                            </p:stCondLst>
                            <p:childTnLst>
                              <p:par>
                                <p:cTn id="31" presetID="37" presetClass="entr" presetSubtype="0" fill="hold" grpId="0" nodeType="afterEffect">
                                  <p:stCondLst>
                                    <p:cond delay="0"/>
                                  </p:stCondLst>
                                  <p:childTnLst>
                                    <p:set>
                                      <p:cBhvr>
                                        <p:cTn id="32" dur="1" fill="hold">
                                          <p:stCondLst>
                                            <p:cond delay="0"/>
                                          </p:stCondLst>
                                        </p:cTn>
                                        <p:tgtEl>
                                          <p:spTgt spid="249863"/>
                                        </p:tgtEl>
                                        <p:attrNameLst>
                                          <p:attrName>style.visibility</p:attrName>
                                        </p:attrNameLst>
                                      </p:cBhvr>
                                      <p:to>
                                        <p:strVal val="visible"/>
                                      </p:to>
                                    </p:set>
                                    <p:animEffect transition="in" filter="fade">
                                      <p:cBhvr>
                                        <p:cTn id="33" dur="1000"/>
                                        <p:tgtEl>
                                          <p:spTgt spid="249863"/>
                                        </p:tgtEl>
                                      </p:cBhvr>
                                    </p:animEffect>
                                    <p:anim calcmode="lin" valueType="num">
                                      <p:cBhvr>
                                        <p:cTn id="34" dur="1000" fill="hold"/>
                                        <p:tgtEl>
                                          <p:spTgt spid="249863"/>
                                        </p:tgtEl>
                                        <p:attrNameLst>
                                          <p:attrName>ppt_x</p:attrName>
                                        </p:attrNameLst>
                                      </p:cBhvr>
                                      <p:tavLst>
                                        <p:tav tm="0">
                                          <p:val>
                                            <p:strVal val="#ppt_x"/>
                                          </p:val>
                                        </p:tav>
                                        <p:tav tm="100000">
                                          <p:val>
                                            <p:strVal val="#ppt_x"/>
                                          </p:val>
                                        </p:tav>
                                      </p:tavLst>
                                    </p:anim>
                                    <p:anim calcmode="lin" valueType="num">
                                      <p:cBhvr>
                                        <p:cTn id="35" dur="900" decel="100000" fill="hold"/>
                                        <p:tgtEl>
                                          <p:spTgt spid="249863"/>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49863"/>
                                        </p:tgtEl>
                                        <p:attrNameLst>
                                          <p:attrName>ppt_y</p:attrName>
                                        </p:attrNameLst>
                                      </p:cBhvr>
                                      <p:tavLst>
                                        <p:tav tm="0">
                                          <p:val>
                                            <p:strVal val="#ppt_y-.03"/>
                                          </p:val>
                                        </p:tav>
                                        <p:tav tm="100000">
                                          <p:val>
                                            <p:strVal val="#ppt_y"/>
                                          </p:val>
                                        </p:tav>
                                      </p:tavLst>
                                    </p:anim>
                                  </p:childTnLst>
                                </p:cTn>
                              </p:par>
                            </p:childTnLst>
                          </p:cTn>
                        </p:par>
                        <p:par>
                          <p:cTn id="37" fill="hold" nodeType="afterGroup">
                            <p:stCondLst>
                              <p:cond delay="8500"/>
                            </p:stCondLst>
                            <p:childTnLst>
                              <p:par>
                                <p:cTn id="38" presetID="22" presetClass="entr" presetSubtype="4" fill="hold" grpId="0" nodeType="afterEffect">
                                  <p:stCondLst>
                                    <p:cond delay="0"/>
                                  </p:stCondLst>
                                  <p:childTnLst>
                                    <p:set>
                                      <p:cBhvr>
                                        <p:cTn id="39" dur="1" fill="hold">
                                          <p:stCondLst>
                                            <p:cond delay="0"/>
                                          </p:stCondLst>
                                        </p:cTn>
                                        <p:tgtEl>
                                          <p:spTgt spid="249864"/>
                                        </p:tgtEl>
                                        <p:attrNameLst>
                                          <p:attrName>style.visibility</p:attrName>
                                        </p:attrNameLst>
                                      </p:cBhvr>
                                      <p:to>
                                        <p:strVal val="visible"/>
                                      </p:to>
                                    </p:set>
                                    <p:animEffect transition="in" filter="wipe(down)">
                                      <p:cBhvr>
                                        <p:cTn id="40" dur="500"/>
                                        <p:tgtEl>
                                          <p:spTgt spid="249864"/>
                                        </p:tgtEl>
                                      </p:cBhvr>
                                    </p:animEffect>
                                  </p:childTnLst>
                                </p:cTn>
                              </p:par>
                            </p:childTnLst>
                          </p:cTn>
                        </p:par>
                        <p:par>
                          <p:cTn id="41" fill="hold" nodeType="afterGroup">
                            <p:stCondLst>
                              <p:cond delay="9000"/>
                            </p:stCondLst>
                            <p:childTnLst>
                              <p:par>
                                <p:cTn id="42" presetID="22" presetClass="entr" presetSubtype="4" fill="hold" grpId="0" nodeType="afterEffect">
                                  <p:stCondLst>
                                    <p:cond delay="0"/>
                                  </p:stCondLst>
                                  <p:childTnLst>
                                    <p:set>
                                      <p:cBhvr>
                                        <p:cTn id="43" dur="1" fill="hold">
                                          <p:stCondLst>
                                            <p:cond delay="0"/>
                                          </p:stCondLst>
                                        </p:cTn>
                                        <p:tgtEl>
                                          <p:spTgt spid="249865"/>
                                        </p:tgtEl>
                                        <p:attrNameLst>
                                          <p:attrName>style.visibility</p:attrName>
                                        </p:attrNameLst>
                                      </p:cBhvr>
                                      <p:to>
                                        <p:strVal val="visible"/>
                                      </p:to>
                                    </p:set>
                                    <p:animEffect transition="in" filter="wipe(down)">
                                      <p:cBhvr>
                                        <p:cTn id="44" dur="500"/>
                                        <p:tgtEl>
                                          <p:spTgt spid="249865"/>
                                        </p:tgtEl>
                                      </p:cBhvr>
                                    </p:animEffect>
                                  </p:childTnLst>
                                </p:cTn>
                              </p:par>
                            </p:childTnLst>
                          </p:cTn>
                        </p:par>
                        <p:par>
                          <p:cTn id="45" fill="hold">
                            <p:stCondLst>
                              <p:cond delay="9500"/>
                            </p:stCondLst>
                            <p:childTnLst>
                              <p:par>
                                <p:cTn id="46" presetID="37" presetClass="entr" presetSubtype="0"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1000"/>
                                        <p:tgtEl>
                                          <p:spTgt spid="13"/>
                                        </p:tgtEl>
                                      </p:cBhvr>
                                    </p:animEffect>
                                    <p:anim calcmode="lin" valueType="num">
                                      <p:cBhvr>
                                        <p:cTn id="49" dur="1000" fill="hold"/>
                                        <p:tgtEl>
                                          <p:spTgt spid="13"/>
                                        </p:tgtEl>
                                        <p:attrNameLst>
                                          <p:attrName>ppt_x</p:attrName>
                                        </p:attrNameLst>
                                      </p:cBhvr>
                                      <p:tavLst>
                                        <p:tav tm="0">
                                          <p:val>
                                            <p:strVal val="#ppt_x"/>
                                          </p:val>
                                        </p:tav>
                                        <p:tav tm="100000">
                                          <p:val>
                                            <p:strVal val="#ppt_x"/>
                                          </p:val>
                                        </p:tav>
                                      </p:tavLst>
                                    </p:anim>
                                    <p:anim calcmode="lin" valueType="num">
                                      <p:cBhvr>
                                        <p:cTn id="50" dur="900" decel="100000" fill="hold"/>
                                        <p:tgtEl>
                                          <p:spTgt spid="13"/>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52" fill="hold">
                            <p:stCondLst>
                              <p:cond delay="10500"/>
                            </p:stCondLst>
                            <p:childTnLst>
                              <p:par>
                                <p:cTn id="53" presetID="37" presetClass="entr" presetSubtype="0" fill="hold"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1000"/>
                                        <p:tgtEl>
                                          <p:spTgt spid="14"/>
                                        </p:tgtEl>
                                      </p:cBhvr>
                                    </p:animEffect>
                                    <p:anim calcmode="lin" valueType="num">
                                      <p:cBhvr>
                                        <p:cTn id="56" dur="1000" fill="hold"/>
                                        <p:tgtEl>
                                          <p:spTgt spid="14"/>
                                        </p:tgtEl>
                                        <p:attrNameLst>
                                          <p:attrName>ppt_x</p:attrName>
                                        </p:attrNameLst>
                                      </p:cBhvr>
                                      <p:tavLst>
                                        <p:tav tm="0">
                                          <p:val>
                                            <p:strVal val="#ppt_x"/>
                                          </p:val>
                                        </p:tav>
                                        <p:tav tm="100000">
                                          <p:val>
                                            <p:strVal val="#ppt_x"/>
                                          </p:val>
                                        </p:tav>
                                      </p:tavLst>
                                    </p:anim>
                                    <p:anim calcmode="lin" valueType="num">
                                      <p:cBhvr>
                                        <p:cTn id="57" dur="900" decel="100000" fill="hold"/>
                                        <p:tgtEl>
                                          <p:spTgt spid="1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par>
                          <p:cTn id="59" fill="hold">
                            <p:stCondLst>
                              <p:cond delay="11500"/>
                            </p:stCondLst>
                            <p:childTnLst>
                              <p:par>
                                <p:cTn id="60" presetID="37" presetClass="entr" presetSubtype="0" fill="hold"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900" decel="100000" fill="hold"/>
                                        <p:tgtEl>
                                          <p:spTgt spid="15"/>
                                        </p:tgtEl>
                                        <p:attrNameLst>
                                          <p:attrName>ppt_y</p:attrName>
                                        </p:attrNameLst>
                                      </p:cBhvr>
                                      <p:tavLst>
                                        <p:tav tm="0">
                                          <p:val>
                                            <p:strVal val="#ppt_y+1"/>
                                          </p:val>
                                        </p:tav>
                                        <p:tav tm="100000">
                                          <p:val>
                                            <p:strVal val="#ppt_y-.03"/>
                                          </p:val>
                                        </p:tav>
                                      </p:tavLst>
                                    </p:anim>
                                    <p:anim calcmode="lin" valueType="num">
                                      <p:cBhvr>
                                        <p:cTn id="65"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59" grpId="0" build="p"/>
      <p:bldP spid="249860" grpId="0"/>
      <p:bldP spid="249861" grpId="0"/>
      <p:bldP spid="249862" grpId="0"/>
      <p:bldP spid="249863" grpId="0"/>
      <p:bldP spid="249864" grpId="0"/>
      <p:bldP spid="249865" grpId="0"/>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pic>
        <p:nvPicPr>
          <p:cNvPr id="205826" name="Picture 2" descr="Soldier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40200" y="1676400"/>
            <a:ext cx="50292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27" name="Picture 3" descr="Jew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676400"/>
            <a:ext cx="37338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8212" name="Rectangle 4"/>
          <p:cNvSpPr>
            <a:spLocks noGrp="1" noChangeArrowheads="1"/>
          </p:cNvSpPr>
          <p:nvPr>
            <p:ph type="title" idx="4294967295"/>
          </p:nvPr>
        </p:nvSpPr>
        <p:spPr>
          <a:xfrm>
            <a:off x="0" y="188913"/>
            <a:ext cx="8229600" cy="1143000"/>
          </a:xfrm>
        </p:spPr>
        <p:txBody>
          <a:bodyPr/>
          <a:lstStyle/>
          <a:p>
            <a:pPr eaLnBrk="1" hangingPunct="1">
              <a:defRPr/>
            </a:pPr>
            <a:r>
              <a:rPr lang="zh-CN" altLang="en-US" sz="4800" b="1" dirty="0">
                <a:solidFill>
                  <a:srgbClr val="FFFF00"/>
                </a:solidFill>
                <a:latin typeface="SimSun" charset="0"/>
                <a:ea typeface="SimSun" charset="0"/>
                <a:cs typeface="SimSun" charset="0"/>
              </a:rPr>
              <a:t>种族之间有什么差别？</a:t>
            </a:r>
            <a:endParaRPr lang="en-US" sz="4800" b="1" dirty="0">
              <a:solidFill>
                <a:srgbClr val="FFFF00"/>
              </a:solidFill>
              <a:latin typeface="Calibri" charset="0"/>
              <a:ea typeface="SimSun" charset="0"/>
              <a:cs typeface="SimSun" charset="0"/>
            </a:endParaRPr>
          </a:p>
        </p:txBody>
      </p:sp>
      <p:sp>
        <p:nvSpPr>
          <p:cNvPr id="478213" name="Rectangle 5"/>
          <p:cNvSpPr>
            <a:spLocks noGrp="1" noChangeArrowheads="1"/>
          </p:cNvSpPr>
          <p:nvPr>
            <p:ph type="body" sz="half" idx="4294967295"/>
          </p:nvPr>
        </p:nvSpPr>
        <p:spPr>
          <a:xfrm>
            <a:off x="4154016" y="1676400"/>
            <a:ext cx="2362200" cy="685800"/>
          </a:xfrm>
          <a:solidFill>
            <a:srgbClr val="000000"/>
          </a:solidFill>
        </p:spPr>
        <p:txBody>
          <a:bodyPr>
            <a:normAutofit/>
          </a:bodyPr>
          <a:lstStyle/>
          <a:p>
            <a:pPr algn="ctr" eaLnBrk="1" hangingPunct="1">
              <a:buFont typeface="Wingdings" charset="0"/>
              <a:buNone/>
              <a:defRPr/>
            </a:pPr>
            <a:r>
              <a:rPr lang="zh-CN" altLang="en-US" b="1" i="1" dirty="0">
                <a:solidFill>
                  <a:srgbClr val="FFFFFF"/>
                </a:solidFill>
                <a:effectLst/>
                <a:latin typeface="Calibri" charset="0"/>
                <a:ea typeface="SimSun" charset="0"/>
                <a:cs typeface="SimSun" charset="0"/>
              </a:rPr>
              <a:t>外邦人</a:t>
            </a:r>
            <a:endParaRPr lang="en-US" b="1" i="1" dirty="0">
              <a:solidFill>
                <a:srgbClr val="FFFFFF"/>
              </a:solidFill>
              <a:effectLst/>
              <a:latin typeface="Calibri" charset="0"/>
              <a:ea typeface="SimSun" charset="0"/>
              <a:cs typeface="SimSun" charset="0"/>
            </a:endParaRPr>
          </a:p>
        </p:txBody>
      </p:sp>
      <p:sp>
        <p:nvSpPr>
          <p:cNvPr id="478216" name="Rectangle 8"/>
          <p:cNvSpPr>
            <a:spLocks noGrp="1" noChangeArrowheads="1"/>
          </p:cNvSpPr>
          <p:nvPr>
            <p:ph type="body" sz="half" idx="4294967295"/>
          </p:nvPr>
        </p:nvSpPr>
        <p:spPr>
          <a:xfrm>
            <a:off x="1498105" y="1676400"/>
            <a:ext cx="2209800" cy="685800"/>
          </a:xfrm>
          <a:solidFill>
            <a:srgbClr val="000000"/>
          </a:solidFill>
        </p:spPr>
        <p:txBody>
          <a:bodyPr>
            <a:normAutofit/>
          </a:bodyPr>
          <a:lstStyle/>
          <a:p>
            <a:pPr algn="ctr" eaLnBrk="1" hangingPunct="1">
              <a:buFont typeface="Wingdings" charset="0"/>
              <a:buNone/>
              <a:defRPr/>
            </a:pPr>
            <a:r>
              <a:rPr lang="zh-CN" altLang="en-US" b="1" i="1">
                <a:solidFill>
                  <a:srgbClr val="FFFFFF"/>
                </a:solidFill>
                <a:effectLst/>
                <a:latin typeface="Calibri" charset="0"/>
                <a:ea typeface="SimSun" charset="0"/>
                <a:cs typeface="SimSun" charset="0"/>
              </a:rPr>
              <a:t>犹太人</a:t>
            </a:r>
            <a:endParaRPr lang="en-US" b="1" i="1">
              <a:solidFill>
                <a:srgbClr val="FFFFFF"/>
              </a:solidFill>
              <a:effectLst/>
              <a:latin typeface="Calibri" charset="0"/>
              <a:ea typeface="SimSun" charset="0"/>
              <a:cs typeface="SimSun" charset="0"/>
            </a:endParaRPr>
          </a:p>
        </p:txBody>
      </p:sp>
      <p:sp>
        <p:nvSpPr>
          <p:cNvPr id="478214" name="Rectangle 6"/>
          <p:cNvSpPr>
            <a:spLocks noChangeArrowheads="1"/>
          </p:cNvSpPr>
          <p:nvPr/>
        </p:nvSpPr>
        <p:spPr bwMode="auto">
          <a:xfrm>
            <a:off x="1524000" y="2362200"/>
            <a:ext cx="2209800" cy="2209800"/>
          </a:xfrm>
          <a:prstGeom prst="rect">
            <a:avLst/>
          </a:prstGeom>
          <a:solidFill>
            <a:srgbClr val="FF0000"/>
          </a:solidFill>
          <a:ln w="9525">
            <a:noFill/>
            <a:miter lim="800000"/>
            <a:headEnd/>
            <a:tailEnd/>
          </a:ln>
          <a:effectLst/>
        </p:spPr>
        <p:txBody>
          <a:bodyPr lIns="91358" tIns="45679" rIns="91358" bIns="45679"/>
          <a:lstStyle/>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一位神</a:t>
            </a:r>
            <a:endParaRPr lang="en-US" altLang="ja-JP" sz="2800">
              <a:solidFill>
                <a:srgbClr val="FFFFFF"/>
              </a:solidFill>
              <a:effectLst>
                <a:outerShdw blurRad="38100" dist="38100" dir="2700000" algn="tl">
                  <a:srgbClr val="000000"/>
                </a:outerShdw>
              </a:effectLst>
              <a:latin typeface="Tahoma" charset="0"/>
              <a:ea typeface="SimSun" charset="0"/>
              <a:cs typeface="SimSun" charset="0"/>
            </a:endParaRPr>
          </a:p>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一个妻子</a:t>
            </a:r>
            <a:endParaRPr lang="en-US" altLang="ja-JP" sz="2800">
              <a:solidFill>
                <a:srgbClr val="FFFFFF"/>
              </a:solidFill>
              <a:effectLst>
                <a:outerShdw blurRad="38100" dist="38100" dir="2700000" algn="tl">
                  <a:srgbClr val="000000"/>
                </a:outerShdw>
              </a:effectLst>
              <a:latin typeface="Tahoma" charset="0"/>
              <a:ea typeface="SimSun" charset="0"/>
              <a:cs typeface="SimSun" charset="0"/>
            </a:endParaRPr>
          </a:p>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诸多的禁忌</a:t>
            </a:r>
            <a:endParaRPr lang="en-US" sz="2800">
              <a:solidFill>
                <a:srgbClr val="FFFFFF"/>
              </a:solidFill>
              <a:effectLst>
                <a:outerShdw blurRad="38100" dist="38100" dir="2700000" algn="tl">
                  <a:srgbClr val="000000"/>
                </a:outerShdw>
              </a:effectLst>
              <a:latin typeface="Tahoma" charset="0"/>
              <a:ea typeface="SimSun" charset="0"/>
              <a:cs typeface="SimSun" charset="0"/>
            </a:endParaRPr>
          </a:p>
        </p:txBody>
      </p:sp>
      <p:sp>
        <p:nvSpPr>
          <p:cNvPr id="478215" name="Rectangle 7"/>
          <p:cNvSpPr>
            <a:spLocks noChangeArrowheads="1"/>
          </p:cNvSpPr>
          <p:nvPr/>
        </p:nvSpPr>
        <p:spPr bwMode="auto">
          <a:xfrm>
            <a:off x="4140201" y="2362200"/>
            <a:ext cx="2338388" cy="2209800"/>
          </a:xfrm>
          <a:prstGeom prst="rect">
            <a:avLst/>
          </a:prstGeom>
          <a:solidFill>
            <a:srgbClr val="FF0000"/>
          </a:solidFill>
          <a:ln w="9525">
            <a:noFill/>
            <a:miter lim="800000"/>
            <a:headEnd/>
            <a:tailEnd/>
          </a:ln>
          <a:effectLst/>
        </p:spPr>
        <p:txBody>
          <a:bodyPr lIns="91358" tIns="45679" rIns="91358" bIns="45679"/>
          <a:lstStyle/>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多神</a:t>
            </a:r>
            <a:endParaRPr lang="en-US" altLang="zh-CN" sz="2800">
              <a:solidFill>
                <a:srgbClr val="FFFFFF"/>
              </a:solidFill>
              <a:effectLst>
                <a:outerShdw blurRad="38100" dist="38100" dir="2700000" algn="tl">
                  <a:srgbClr val="000000"/>
                </a:outerShdw>
              </a:effectLst>
              <a:latin typeface="Tahoma" charset="0"/>
              <a:ea typeface="SimSun" charset="0"/>
              <a:cs typeface="SimSun" charset="0"/>
            </a:endParaRPr>
          </a:p>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不道德</a:t>
            </a:r>
            <a:endParaRPr lang="en-US" altLang="ja-JP" sz="2800">
              <a:solidFill>
                <a:srgbClr val="FFFFFF"/>
              </a:solidFill>
              <a:effectLst>
                <a:outerShdw blurRad="38100" dist="38100" dir="2700000" algn="tl">
                  <a:srgbClr val="000000"/>
                </a:outerShdw>
              </a:effectLst>
              <a:latin typeface="Tahoma" charset="0"/>
              <a:ea typeface="SimSun" charset="0"/>
              <a:cs typeface="SimSun" charset="0"/>
            </a:endParaRPr>
          </a:p>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几乎没有禁忌</a:t>
            </a:r>
            <a:endParaRPr lang="en-US" sz="2800">
              <a:solidFill>
                <a:srgbClr val="FFFFFF"/>
              </a:solidFill>
              <a:effectLst>
                <a:outerShdw blurRad="38100" dist="38100" dir="2700000" algn="tl">
                  <a:srgbClr val="000000"/>
                </a:outerShdw>
              </a:effectLst>
              <a:latin typeface="Tahoma" charset="0"/>
              <a:ea typeface="SimSun" charset="0"/>
              <a:cs typeface="SimSun" charset="0"/>
            </a:endParaRPr>
          </a:p>
        </p:txBody>
      </p:sp>
    </p:spTree>
    <p:extLst>
      <p:ext uri="{BB962C8B-B14F-4D97-AF65-F5344CB8AC3E}">
        <p14:creationId xmlns:p14="http://schemas.microsoft.com/office/powerpoint/2010/main" val="145903758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8214">
                                            <p:txEl>
                                              <p:pRg st="0" end="0"/>
                                            </p:txEl>
                                          </p:spTgt>
                                        </p:tgtEl>
                                        <p:attrNameLst>
                                          <p:attrName>style.visibility</p:attrName>
                                        </p:attrNameLst>
                                      </p:cBhvr>
                                      <p:to>
                                        <p:strVal val="visible"/>
                                      </p:to>
                                    </p:set>
                                    <p:animEffect transition="in" filter="fade">
                                      <p:cBhvr>
                                        <p:cTn id="7" dur="2000"/>
                                        <p:tgtEl>
                                          <p:spTgt spid="47821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78214">
                                            <p:txEl>
                                              <p:pRg st="1" end="1"/>
                                            </p:txEl>
                                          </p:spTgt>
                                        </p:tgtEl>
                                        <p:attrNameLst>
                                          <p:attrName>style.visibility</p:attrName>
                                        </p:attrNameLst>
                                      </p:cBhvr>
                                      <p:to>
                                        <p:strVal val="visible"/>
                                      </p:to>
                                    </p:set>
                                    <p:animEffect transition="in" filter="fade">
                                      <p:cBhvr>
                                        <p:cTn id="12" dur="2000"/>
                                        <p:tgtEl>
                                          <p:spTgt spid="47821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78214">
                                            <p:txEl>
                                              <p:pRg st="2" end="2"/>
                                            </p:txEl>
                                          </p:spTgt>
                                        </p:tgtEl>
                                        <p:attrNameLst>
                                          <p:attrName>style.visibility</p:attrName>
                                        </p:attrNameLst>
                                      </p:cBhvr>
                                      <p:to>
                                        <p:strVal val="visible"/>
                                      </p:to>
                                    </p:set>
                                    <p:animEffect transition="in" filter="fade">
                                      <p:cBhvr>
                                        <p:cTn id="17" dur="2000"/>
                                        <p:tgtEl>
                                          <p:spTgt spid="478214">
                                            <p:txEl>
                                              <p:pRg st="2" end="2"/>
                                            </p:txEl>
                                          </p:spTgt>
                                        </p:tgtEl>
                                      </p:cBhvr>
                                    </p:animEffect>
                                  </p:childTnLst>
                                </p:cTn>
                              </p:par>
                            </p:childTnLst>
                          </p:cTn>
                        </p:par>
                        <p:par>
                          <p:cTn id="18" fill="hold" nodeType="afterGroup">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78215">
                                            <p:txEl>
                                              <p:pRg st="0" end="0"/>
                                            </p:txEl>
                                          </p:spTgt>
                                        </p:tgtEl>
                                        <p:attrNameLst>
                                          <p:attrName>style.visibility</p:attrName>
                                        </p:attrNameLst>
                                      </p:cBhvr>
                                      <p:to>
                                        <p:strVal val="visible"/>
                                      </p:to>
                                    </p:set>
                                    <p:animEffect transition="in" filter="fade">
                                      <p:cBhvr>
                                        <p:cTn id="21" dur="2000"/>
                                        <p:tgtEl>
                                          <p:spTgt spid="478215">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78215">
                                            <p:txEl>
                                              <p:pRg st="1" end="1"/>
                                            </p:txEl>
                                          </p:spTgt>
                                        </p:tgtEl>
                                        <p:attrNameLst>
                                          <p:attrName>style.visibility</p:attrName>
                                        </p:attrNameLst>
                                      </p:cBhvr>
                                      <p:to>
                                        <p:strVal val="visible"/>
                                      </p:to>
                                    </p:set>
                                    <p:animEffect transition="in" filter="fade">
                                      <p:cBhvr>
                                        <p:cTn id="26" dur="2000"/>
                                        <p:tgtEl>
                                          <p:spTgt spid="478215">
                                            <p:txEl>
                                              <p:pRg st="1" end="1"/>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78215">
                                            <p:txEl>
                                              <p:pRg st="2" end="2"/>
                                            </p:txEl>
                                          </p:spTgt>
                                        </p:tgtEl>
                                        <p:attrNameLst>
                                          <p:attrName>style.visibility</p:attrName>
                                        </p:attrNameLst>
                                      </p:cBhvr>
                                      <p:to>
                                        <p:strVal val="visible"/>
                                      </p:to>
                                    </p:set>
                                    <p:animEffect transition="in" filter="fade">
                                      <p:cBhvr>
                                        <p:cTn id="31" dur="2000"/>
                                        <p:tgtEl>
                                          <p:spTgt spid="47821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214" grpId="0" build="p" autoUpdateAnimBg="0"/>
      <p:bldP spid="478215" grpId="0" build="p" autoUpdateAnimBg="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3"/>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42873"/>
            <a:ext cx="9144000" cy="7000875"/>
          </a:xfrm>
        </p:spPr>
      </p:pic>
      <p:sp>
        <p:nvSpPr>
          <p:cNvPr id="7175" name="Oval 7"/>
          <p:cNvSpPr>
            <a:spLocks noChangeArrowheads="1"/>
          </p:cNvSpPr>
          <p:nvPr/>
        </p:nvSpPr>
        <p:spPr bwMode="auto">
          <a:xfrm>
            <a:off x="7019925" y="3573464"/>
            <a:ext cx="609600" cy="5334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358" tIns="45679" rIns="91358" bIns="45679" anchor="ctr"/>
          <a:lstStyle/>
          <a:p>
            <a:pPr eaLnBrk="1" hangingPunct="1">
              <a:spcBef>
                <a:spcPct val="20000"/>
              </a:spcBef>
              <a:buClr>
                <a:srgbClr val="FF3399"/>
              </a:buClr>
              <a:buFontTx/>
              <a:buChar char="•"/>
            </a:pPr>
            <a:endParaRPr lang="en-US" sz="3200">
              <a:solidFill>
                <a:srgbClr val="FFCC00"/>
              </a:solidFill>
              <a:latin typeface="Arial Black" charset="0"/>
              <a:ea typeface="SimSun" charset="0"/>
              <a:cs typeface="SimSun" charset="0"/>
            </a:endParaRPr>
          </a:p>
        </p:txBody>
      </p:sp>
      <p:sp>
        <p:nvSpPr>
          <p:cNvPr id="7178" name="Oval 10"/>
          <p:cNvSpPr>
            <a:spLocks noChangeArrowheads="1"/>
          </p:cNvSpPr>
          <p:nvPr/>
        </p:nvSpPr>
        <p:spPr bwMode="auto">
          <a:xfrm>
            <a:off x="6084889" y="3068654"/>
            <a:ext cx="1916112" cy="1887537"/>
          </a:xfrm>
          <a:prstGeom prst="ellipse">
            <a:avLst/>
          </a:prstGeom>
          <a:noFill/>
          <a:ln w="57150">
            <a:solidFill>
              <a:srgbClr val="00FFFF"/>
            </a:solidFill>
            <a:round/>
            <a:headEnd/>
            <a:tailEnd/>
          </a:ln>
          <a:extLst>
            <a:ext uri="{909E8E84-426E-40DD-AFC4-6F175D3DCCD1}">
              <a14:hiddenFill xmlns:a14="http://schemas.microsoft.com/office/drawing/2010/main">
                <a:solidFill>
                  <a:srgbClr val="FFFFFF"/>
                </a:solidFill>
              </a14:hiddenFill>
            </a:ext>
          </a:extLst>
        </p:spPr>
        <p:txBody>
          <a:bodyPr wrap="none" lIns="91358" tIns="45679" rIns="91358" bIns="45679" anchor="ctr"/>
          <a:lstStyle/>
          <a:p>
            <a:pPr eaLnBrk="1" hangingPunct="1">
              <a:spcBef>
                <a:spcPct val="20000"/>
              </a:spcBef>
              <a:buClr>
                <a:srgbClr val="FF3399"/>
              </a:buClr>
              <a:buFontTx/>
              <a:buChar char="•"/>
            </a:pPr>
            <a:endParaRPr lang="en-US" sz="3200">
              <a:solidFill>
                <a:srgbClr val="FFCC00"/>
              </a:solidFill>
              <a:latin typeface="Arial Black" charset="0"/>
              <a:ea typeface="SimSun" charset="0"/>
              <a:cs typeface="SimSun" charset="0"/>
            </a:endParaRPr>
          </a:p>
        </p:txBody>
      </p:sp>
      <p:sp>
        <p:nvSpPr>
          <p:cNvPr id="7181" name="Oval 13"/>
          <p:cNvSpPr>
            <a:spLocks noChangeArrowheads="1"/>
          </p:cNvSpPr>
          <p:nvPr/>
        </p:nvSpPr>
        <p:spPr bwMode="auto">
          <a:xfrm>
            <a:off x="5562600" y="2492377"/>
            <a:ext cx="2667000" cy="2613025"/>
          </a:xfrm>
          <a:prstGeom prst="ellipse">
            <a:avLst/>
          </a:prstGeom>
          <a:noFill/>
          <a:ln w="57150">
            <a:solidFill>
              <a:srgbClr val="FFFF00"/>
            </a:solidFill>
            <a:round/>
            <a:headEnd/>
            <a:tailEnd/>
          </a:ln>
          <a:extLst>
            <a:ext uri="{909E8E84-426E-40DD-AFC4-6F175D3DCCD1}">
              <a14:hiddenFill xmlns:a14="http://schemas.microsoft.com/office/drawing/2010/main">
                <a:solidFill>
                  <a:srgbClr val="FFFFFF"/>
                </a:solidFill>
              </a14:hiddenFill>
            </a:ext>
          </a:extLst>
        </p:spPr>
        <p:txBody>
          <a:bodyPr wrap="none" lIns="91358" tIns="45679" rIns="91358" bIns="45679" anchor="ctr"/>
          <a:lstStyle/>
          <a:p>
            <a:pPr eaLnBrk="1" hangingPunct="1">
              <a:spcBef>
                <a:spcPct val="20000"/>
              </a:spcBef>
              <a:buClr>
                <a:srgbClr val="FF3399"/>
              </a:buClr>
              <a:buFontTx/>
              <a:buChar char="•"/>
            </a:pPr>
            <a:endParaRPr lang="en-US" sz="3200">
              <a:solidFill>
                <a:srgbClr val="FFCC00"/>
              </a:solidFill>
              <a:latin typeface="Arial Black" charset="0"/>
              <a:ea typeface="SimSun" charset="0"/>
              <a:cs typeface="SimSun" charset="0"/>
            </a:endParaRPr>
          </a:p>
        </p:txBody>
      </p:sp>
      <p:sp>
        <p:nvSpPr>
          <p:cNvPr id="7182" name="Text Box 14"/>
          <p:cNvSpPr txBox="1">
            <a:spLocks noChangeArrowheads="1"/>
          </p:cNvSpPr>
          <p:nvPr/>
        </p:nvSpPr>
        <p:spPr bwMode="auto">
          <a:xfrm>
            <a:off x="0" y="908051"/>
            <a:ext cx="5003800" cy="4864070"/>
          </a:xfrm>
          <a:prstGeom prst="rect">
            <a:avLst/>
          </a:prstGeom>
          <a:solidFill>
            <a:srgbClr val="060606"/>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marL="119063">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20000"/>
              </a:spcBef>
              <a:buClr>
                <a:srgbClr val="FF3399"/>
              </a:buClr>
            </a:pPr>
            <a:r>
              <a:rPr lang="en-US" altLang="zh-CN" sz="4400" b="1">
                <a:solidFill>
                  <a:srgbClr val="FFFFFF"/>
                </a:solidFill>
                <a:latin typeface="SimSun" charset="0"/>
              </a:rPr>
              <a:t>“</a:t>
            </a:r>
            <a:r>
              <a:rPr lang="zh-CN" altLang="en-US" sz="4400" b="1">
                <a:solidFill>
                  <a:srgbClr val="FFFFFF"/>
                </a:solidFill>
                <a:latin typeface="SimSun" charset="0"/>
              </a:rPr>
              <a:t>但圣灵降临在你们身上，你们就必得着能力；并要在</a:t>
            </a:r>
            <a:r>
              <a:rPr lang="zh-CN" altLang="en-US" sz="4400" b="1">
                <a:solidFill>
                  <a:srgbClr val="FF0000"/>
                </a:solidFill>
                <a:latin typeface="SimSun" charset="0"/>
              </a:rPr>
              <a:t>耶路撒冷</a:t>
            </a:r>
            <a:r>
              <a:rPr lang="zh-CN" altLang="en-US" sz="4400" b="1">
                <a:solidFill>
                  <a:srgbClr val="FFFFFF"/>
                </a:solidFill>
                <a:latin typeface="SimSun" charset="0"/>
              </a:rPr>
              <a:t>、</a:t>
            </a:r>
            <a:r>
              <a:rPr lang="zh-CN" altLang="en-US" sz="4400" b="1">
                <a:solidFill>
                  <a:srgbClr val="00FFFF"/>
                </a:solidFill>
                <a:latin typeface="SimSun" charset="0"/>
              </a:rPr>
              <a:t>犹太全地</a:t>
            </a:r>
            <a:r>
              <a:rPr lang="zh-CN" altLang="en-US" sz="4400" b="1">
                <a:solidFill>
                  <a:srgbClr val="FFFFFF"/>
                </a:solidFill>
                <a:latin typeface="SimSun" charset="0"/>
              </a:rPr>
              <a:t>和</a:t>
            </a:r>
            <a:r>
              <a:rPr lang="zh-CN" altLang="en-US" sz="4400" b="1">
                <a:solidFill>
                  <a:srgbClr val="FFFF00"/>
                </a:solidFill>
                <a:latin typeface="SimSun" charset="0"/>
              </a:rPr>
              <a:t>撒玛利亚</a:t>
            </a:r>
            <a:r>
              <a:rPr lang="zh-CN" altLang="en-US" sz="4400" b="1">
                <a:solidFill>
                  <a:srgbClr val="FFFFFF"/>
                </a:solidFill>
                <a:latin typeface="SimSun" charset="0"/>
              </a:rPr>
              <a:t>，直到地极，作我的见证</a:t>
            </a:r>
            <a:r>
              <a:rPr lang="en-US" altLang="zh-CN" sz="4400" b="1">
                <a:solidFill>
                  <a:srgbClr val="FFFFFF"/>
                </a:solidFill>
                <a:latin typeface="SimSun" charset="0"/>
              </a:rPr>
              <a:t>” (Acts 1:8)</a:t>
            </a:r>
          </a:p>
        </p:txBody>
      </p:sp>
      <p:sp>
        <p:nvSpPr>
          <p:cNvPr id="7173" name="WordArt 5"/>
          <p:cNvSpPr>
            <a:spLocks noChangeArrowheads="1" noChangeShapeType="1" noTextEdit="1"/>
          </p:cNvSpPr>
          <p:nvPr/>
        </p:nvSpPr>
        <p:spPr bwMode="auto">
          <a:xfrm>
            <a:off x="4787901" y="833438"/>
            <a:ext cx="4213225" cy="1300162"/>
          </a:xfrm>
          <a:prstGeom prst="rect">
            <a:avLst/>
          </a:prstGeom>
        </p:spPr>
        <p:txBody>
          <a:bodyPr wrap="none" lIns="91358" tIns="45679" rIns="91358" bIns="45679" fromWordArt="1">
            <a:prstTxWarp prst="textPlain">
              <a:avLst>
                <a:gd name="adj" fmla="val 50000"/>
              </a:avLst>
            </a:prstTxWarp>
          </a:bodyPr>
          <a:lstStyle/>
          <a:p>
            <a:pPr algn="ctr">
              <a:defRPr/>
            </a:pPr>
            <a:r>
              <a:rPr lang="zh-TW" altLang="en-US" sz="3600" b="1"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SimHei"/>
                <a:ea typeface="SimHei"/>
                <a:cs typeface="SimHei"/>
              </a:rPr>
              <a:t>直到使徒行传</a:t>
            </a:r>
            <a:r>
              <a:rPr lang="en-US" altLang="zh-TW" sz="3600" b="1"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SimHei"/>
                <a:ea typeface="SimHei"/>
                <a:cs typeface="SimHei"/>
              </a:rPr>
              <a:t>9:32</a:t>
            </a:r>
            <a:endParaRPr lang="en-US" sz="3600" b="1"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SimHei"/>
              <a:ea typeface="SimHei"/>
              <a:cs typeface="SimHei"/>
            </a:endParaRPr>
          </a:p>
        </p:txBody>
      </p:sp>
    </p:spTree>
    <p:extLst>
      <p:ext uri="{BB962C8B-B14F-4D97-AF65-F5344CB8AC3E}">
        <p14:creationId xmlns:p14="http://schemas.microsoft.com/office/powerpoint/2010/main" val="25585892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182"/>
                                        </p:tgtEl>
                                        <p:attrNameLst>
                                          <p:attrName>style.visibility</p:attrName>
                                        </p:attrNameLst>
                                      </p:cBhvr>
                                      <p:to>
                                        <p:strVal val="visible"/>
                                      </p:to>
                                    </p:set>
                                    <p:animEffect transition="in" filter="checkerboard(across)">
                                      <p:cBhvr>
                                        <p:cTn id="7" dur="500"/>
                                        <p:tgtEl>
                                          <p:spTgt spid="7182"/>
                                        </p:tgtEl>
                                      </p:cBhvr>
                                    </p:animEffect>
                                  </p:childTnLst>
                                </p:cTn>
                              </p:par>
                            </p:childTnLst>
                          </p:cTn>
                        </p:par>
                        <p:par>
                          <p:cTn id="8" fill="hold" nodeType="afterGroup">
                            <p:stCondLst>
                              <p:cond delay="500"/>
                            </p:stCondLst>
                            <p:childTnLst>
                              <p:par>
                                <p:cTn id="9" presetID="15" presetClass="entr" presetSubtype="0" fill="hold" grpId="0" nodeType="afterEffect">
                                  <p:stCondLst>
                                    <p:cond delay="1000"/>
                                  </p:stCondLst>
                                  <p:childTnLst>
                                    <p:set>
                                      <p:cBhvr>
                                        <p:cTn id="10" dur="1" fill="hold">
                                          <p:stCondLst>
                                            <p:cond delay="0"/>
                                          </p:stCondLst>
                                        </p:cTn>
                                        <p:tgtEl>
                                          <p:spTgt spid="7175"/>
                                        </p:tgtEl>
                                        <p:attrNameLst>
                                          <p:attrName>style.visibility</p:attrName>
                                        </p:attrNameLst>
                                      </p:cBhvr>
                                      <p:to>
                                        <p:strVal val="visible"/>
                                      </p:to>
                                    </p:set>
                                    <p:anim calcmode="lin" valueType="num">
                                      <p:cBhvr>
                                        <p:cTn id="11" dur="1000" fill="hold"/>
                                        <p:tgtEl>
                                          <p:spTgt spid="7175"/>
                                        </p:tgtEl>
                                        <p:attrNameLst>
                                          <p:attrName>ppt_w</p:attrName>
                                        </p:attrNameLst>
                                      </p:cBhvr>
                                      <p:tavLst>
                                        <p:tav tm="0">
                                          <p:val>
                                            <p:fltVal val="0"/>
                                          </p:val>
                                        </p:tav>
                                        <p:tav tm="100000">
                                          <p:val>
                                            <p:strVal val="#ppt_w"/>
                                          </p:val>
                                        </p:tav>
                                      </p:tavLst>
                                    </p:anim>
                                    <p:anim calcmode="lin" valueType="num">
                                      <p:cBhvr>
                                        <p:cTn id="12" dur="1000" fill="hold"/>
                                        <p:tgtEl>
                                          <p:spTgt spid="7175"/>
                                        </p:tgtEl>
                                        <p:attrNameLst>
                                          <p:attrName>ppt_h</p:attrName>
                                        </p:attrNameLst>
                                      </p:cBhvr>
                                      <p:tavLst>
                                        <p:tav tm="0">
                                          <p:val>
                                            <p:fltVal val="0"/>
                                          </p:val>
                                        </p:tav>
                                        <p:tav tm="100000">
                                          <p:val>
                                            <p:strVal val="#ppt_h"/>
                                          </p:val>
                                        </p:tav>
                                      </p:tavLst>
                                    </p:anim>
                                    <p:anim calcmode="lin" valueType="num">
                                      <p:cBhvr>
                                        <p:cTn id="13" dur="1000" fill="hold"/>
                                        <p:tgtEl>
                                          <p:spTgt spid="7175"/>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7175"/>
                                        </p:tgtEl>
                                        <p:attrNameLst>
                                          <p:attrName>ppt_y</p:attrName>
                                        </p:attrNameLst>
                                      </p:cBhvr>
                                      <p:tavLst>
                                        <p:tav tm="0" fmla="#ppt_y+(sin(-2*pi*(1-$))*-#ppt_x+cos(-2*pi*(1-$))*(1-#ppt_y))*(1-$)">
                                          <p:val>
                                            <p:fltVal val="0"/>
                                          </p:val>
                                        </p:tav>
                                        <p:tav tm="100000">
                                          <p:val>
                                            <p:fltVal val="1"/>
                                          </p:val>
                                        </p:tav>
                                      </p:tavLst>
                                    </p:anim>
                                  </p:childTnLst>
                                </p:cTn>
                              </p:par>
                            </p:childTnLst>
                          </p:cTn>
                        </p:par>
                        <p:par>
                          <p:cTn id="15" fill="hold" nodeType="afterGroup">
                            <p:stCondLst>
                              <p:cond delay="2500"/>
                            </p:stCondLst>
                            <p:childTnLst>
                              <p:par>
                                <p:cTn id="16" presetID="35" presetClass="entr" presetSubtype="0" fill="hold" grpId="0" nodeType="afterEffect">
                                  <p:stCondLst>
                                    <p:cond delay="1000"/>
                                  </p:stCondLst>
                                  <p:childTnLst>
                                    <p:set>
                                      <p:cBhvr>
                                        <p:cTn id="17" dur="1" fill="hold">
                                          <p:stCondLst>
                                            <p:cond delay="0"/>
                                          </p:stCondLst>
                                        </p:cTn>
                                        <p:tgtEl>
                                          <p:spTgt spid="7178"/>
                                        </p:tgtEl>
                                        <p:attrNameLst>
                                          <p:attrName>style.visibility</p:attrName>
                                        </p:attrNameLst>
                                      </p:cBhvr>
                                      <p:to>
                                        <p:strVal val="visible"/>
                                      </p:to>
                                    </p:set>
                                    <p:animEffect transition="in" filter="fade">
                                      <p:cBhvr>
                                        <p:cTn id="18" dur="2000"/>
                                        <p:tgtEl>
                                          <p:spTgt spid="7178"/>
                                        </p:tgtEl>
                                      </p:cBhvr>
                                    </p:animEffect>
                                    <p:anim calcmode="lin" valueType="num">
                                      <p:cBhvr>
                                        <p:cTn id="19" dur="2000" fill="hold"/>
                                        <p:tgtEl>
                                          <p:spTgt spid="7178"/>
                                        </p:tgtEl>
                                        <p:attrNameLst>
                                          <p:attrName>style.rotation</p:attrName>
                                        </p:attrNameLst>
                                      </p:cBhvr>
                                      <p:tavLst>
                                        <p:tav tm="0">
                                          <p:val>
                                            <p:fltVal val="720"/>
                                          </p:val>
                                        </p:tav>
                                        <p:tav tm="100000">
                                          <p:val>
                                            <p:fltVal val="0"/>
                                          </p:val>
                                        </p:tav>
                                      </p:tavLst>
                                    </p:anim>
                                    <p:anim calcmode="lin" valueType="num">
                                      <p:cBhvr>
                                        <p:cTn id="20" dur="2000" fill="hold"/>
                                        <p:tgtEl>
                                          <p:spTgt spid="7178"/>
                                        </p:tgtEl>
                                        <p:attrNameLst>
                                          <p:attrName>ppt_h</p:attrName>
                                        </p:attrNameLst>
                                      </p:cBhvr>
                                      <p:tavLst>
                                        <p:tav tm="0">
                                          <p:val>
                                            <p:fltVal val="0"/>
                                          </p:val>
                                        </p:tav>
                                        <p:tav tm="100000">
                                          <p:val>
                                            <p:strVal val="#ppt_h"/>
                                          </p:val>
                                        </p:tav>
                                      </p:tavLst>
                                    </p:anim>
                                    <p:anim calcmode="lin" valueType="num">
                                      <p:cBhvr>
                                        <p:cTn id="21" dur="2000" fill="hold"/>
                                        <p:tgtEl>
                                          <p:spTgt spid="7178"/>
                                        </p:tgtEl>
                                        <p:attrNameLst>
                                          <p:attrName>ppt_w</p:attrName>
                                        </p:attrNameLst>
                                      </p:cBhvr>
                                      <p:tavLst>
                                        <p:tav tm="0">
                                          <p:val>
                                            <p:fltVal val="0"/>
                                          </p:val>
                                        </p:tav>
                                        <p:tav tm="100000">
                                          <p:val>
                                            <p:strVal val="#ppt_w"/>
                                          </p:val>
                                        </p:tav>
                                      </p:tavLst>
                                    </p:anim>
                                  </p:childTnLst>
                                </p:cTn>
                              </p:par>
                            </p:childTnLst>
                          </p:cTn>
                        </p:par>
                        <p:par>
                          <p:cTn id="22" fill="hold" nodeType="afterGroup">
                            <p:stCondLst>
                              <p:cond delay="5500"/>
                            </p:stCondLst>
                            <p:childTnLst>
                              <p:par>
                                <p:cTn id="23" presetID="51" presetClass="entr" presetSubtype="0" fill="hold" grpId="0" nodeType="afterEffect">
                                  <p:stCondLst>
                                    <p:cond delay="1000"/>
                                  </p:stCondLst>
                                  <p:childTnLst>
                                    <p:set>
                                      <p:cBhvr>
                                        <p:cTn id="24" dur="1" fill="hold">
                                          <p:stCondLst>
                                            <p:cond delay="0"/>
                                          </p:stCondLst>
                                        </p:cTn>
                                        <p:tgtEl>
                                          <p:spTgt spid="7181"/>
                                        </p:tgtEl>
                                        <p:attrNameLst>
                                          <p:attrName>style.visibility</p:attrName>
                                        </p:attrNameLst>
                                      </p:cBhvr>
                                      <p:to>
                                        <p:strVal val="visible"/>
                                      </p:to>
                                    </p:set>
                                    <p:animEffect transition="in" filter="fade">
                                      <p:cBhvr>
                                        <p:cTn id="25" dur="770" decel="100000"/>
                                        <p:tgtEl>
                                          <p:spTgt spid="7181"/>
                                        </p:tgtEl>
                                      </p:cBhvr>
                                    </p:animEffect>
                                    <p:animScale>
                                      <p:cBhvr>
                                        <p:cTn id="26" dur="770" decel="100000"/>
                                        <p:tgtEl>
                                          <p:spTgt spid="7181"/>
                                        </p:tgtEl>
                                      </p:cBhvr>
                                      <p:from x="10000" y="10000"/>
                                      <p:to x="200000" y="450000"/>
                                    </p:animScale>
                                    <p:animScale>
                                      <p:cBhvr>
                                        <p:cTn id="27" dur="1230" accel="100000" fill="hold">
                                          <p:stCondLst>
                                            <p:cond delay="770"/>
                                          </p:stCondLst>
                                        </p:cTn>
                                        <p:tgtEl>
                                          <p:spTgt spid="7181"/>
                                        </p:tgtEl>
                                      </p:cBhvr>
                                      <p:from x="200000" y="450000"/>
                                      <p:to x="100000" y="100000"/>
                                    </p:animScale>
                                    <p:set>
                                      <p:cBhvr>
                                        <p:cTn id="28" dur="770" fill="hold"/>
                                        <p:tgtEl>
                                          <p:spTgt spid="7181"/>
                                        </p:tgtEl>
                                        <p:attrNameLst>
                                          <p:attrName>ppt_x</p:attrName>
                                        </p:attrNameLst>
                                      </p:cBhvr>
                                      <p:to>
                                        <p:strVal val="(0.5)"/>
                                      </p:to>
                                    </p:set>
                                    <p:anim from="(0.5)" to="(#ppt_x)" calcmode="lin" valueType="num">
                                      <p:cBhvr>
                                        <p:cTn id="29" dur="1230" accel="100000" fill="hold">
                                          <p:stCondLst>
                                            <p:cond delay="770"/>
                                          </p:stCondLst>
                                        </p:cTn>
                                        <p:tgtEl>
                                          <p:spTgt spid="7181"/>
                                        </p:tgtEl>
                                        <p:attrNameLst>
                                          <p:attrName>ppt_x</p:attrName>
                                        </p:attrNameLst>
                                      </p:cBhvr>
                                    </p:anim>
                                    <p:set>
                                      <p:cBhvr>
                                        <p:cTn id="30" dur="770" fill="hold"/>
                                        <p:tgtEl>
                                          <p:spTgt spid="7181"/>
                                        </p:tgtEl>
                                        <p:attrNameLst>
                                          <p:attrName>ppt_y</p:attrName>
                                        </p:attrNameLst>
                                      </p:cBhvr>
                                      <p:to>
                                        <p:strVal val="(#ppt_y+0.4)"/>
                                      </p:to>
                                    </p:set>
                                    <p:anim from="(#ppt_y+0.4)" to="(#ppt_y)" calcmode="lin" valueType="num">
                                      <p:cBhvr>
                                        <p:cTn id="31" dur="1230" accel="100000" fill="hold">
                                          <p:stCondLst>
                                            <p:cond delay="770"/>
                                          </p:stCondLst>
                                        </p:cTn>
                                        <p:tgtEl>
                                          <p:spTgt spid="7181"/>
                                        </p:tgtEl>
                                        <p:attrNameLst>
                                          <p:attrName>ppt_y</p:attrName>
                                        </p:attrNameLst>
                                      </p:cBhvr>
                                    </p:anim>
                                  </p:childTnLst>
                                </p:cTn>
                              </p:par>
                            </p:childTnLst>
                          </p:cTn>
                        </p:par>
                        <p:par>
                          <p:cTn id="32" fill="hold" nodeType="afterGroup">
                            <p:stCondLst>
                              <p:cond delay="8500"/>
                            </p:stCondLst>
                            <p:childTnLst>
                              <p:par>
                                <p:cTn id="33" presetID="23" presetClass="entr" presetSubtype="16" fill="hold" nodeType="afterEffect">
                                  <p:stCondLst>
                                    <p:cond delay="0"/>
                                  </p:stCondLst>
                                  <p:childTnLst>
                                    <p:set>
                                      <p:cBhvr>
                                        <p:cTn id="34" dur="1" fill="hold">
                                          <p:stCondLst>
                                            <p:cond delay="0"/>
                                          </p:stCondLst>
                                        </p:cTn>
                                        <p:tgtEl>
                                          <p:spTgt spid="7173"/>
                                        </p:tgtEl>
                                        <p:attrNameLst>
                                          <p:attrName>style.visibility</p:attrName>
                                        </p:attrNameLst>
                                      </p:cBhvr>
                                      <p:to>
                                        <p:strVal val="visible"/>
                                      </p:to>
                                    </p:set>
                                    <p:anim calcmode="lin" valueType="num">
                                      <p:cBhvr>
                                        <p:cTn id="35" dur="500" fill="hold"/>
                                        <p:tgtEl>
                                          <p:spTgt spid="7173"/>
                                        </p:tgtEl>
                                        <p:attrNameLst>
                                          <p:attrName>ppt_w</p:attrName>
                                        </p:attrNameLst>
                                      </p:cBhvr>
                                      <p:tavLst>
                                        <p:tav tm="0">
                                          <p:val>
                                            <p:fltVal val="0"/>
                                          </p:val>
                                        </p:tav>
                                        <p:tav tm="100000">
                                          <p:val>
                                            <p:strVal val="#ppt_w"/>
                                          </p:val>
                                        </p:tav>
                                      </p:tavLst>
                                    </p:anim>
                                    <p:anim calcmode="lin" valueType="num">
                                      <p:cBhvr>
                                        <p:cTn id="36" dur="500" fill="hold"/>
                                        <p:tgtEl>
                                          <p:spTgt spid="717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5" grpId="0" animBg="1"/>
      <p:bldP spid="7178" grpId="0" animBg="1"/>
      <p:bldP spid="7181" grpId="0" animBg="1"/>
      <p:bldP spid="7182"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idx="4294967295"/>
          </p:nvPr>
        </p:nvSpPr>
        <p:spPr>
          <a:xfrm>
            <a:off x="2" y="981076"/>
            <a:ext cx="6119813" cy="1298575"/>
          </a:xfrm>
        </p:spPr>
        <p:txBody>
          <a:bodyPr/>
          <a:lstStyle/>
          <a:p>
            <a:pPr eaLnBrk="1" hangingPunct="1"/>
            <a:r>
              <a:rPr lang="zh-CN" altLang="en-US" sz="5400" b="1">
                <a:effectLst>
                  <a:outerShdw blurRad="38100" dist="38100" dir="2700000" algn="tl">
                    <a:srgbClr val="C0C0C0"/>
                  </a:outerShdw>
                </a:effectLst>
                <a:ea typeface="SimHei" pitchFamily="49" charset="-122"/>
              </a:rPr>
              <a:t>我们要去的地方</a:t>
            </a:r>
            <a:r>
              <a:rPr lang="en-US" altLang="zh-CN" sz="5400" b="1">
                <a:effectLst>
                  <a:outerShdw blurRad="38100" dist="38100" dir="2700000" algn="tl">
                    <a:srgbClr val="C0C0C0"/>
                  </a:outerShdw>
                </a:effectLst>
                <a:ea typeface="SimHei" pitchFamily="49" charset="-122"/>
              </a:rPr>
              <a:t>…</a:t>
            </a:r>
          </a:p>
        </p:txBody>
      </p:sp>
      <p:sp>
        <p:nvSpPr>
          <p:cNvPr id="252931" name="Rectangle 3"/>
          <p:cNvSpPr>
            <a:spLocks noGrp="1" noChangeArrowheads="1"/>
          </p:cNvSpPr>
          <p:nvPr>
            <p:ph type="body" idx="4294967295"/>
          </p:nvPr>
        </p:nvSpPr>
        <p:spPr>
          <a:xfrm>
            <a:off x="15" y="4724400"/>
            <a:ext cx="2182813" cy="762000"/>
          </a:xfrm>
        </p:spPr>
        <p:txBody>
          <a:bodyPr>
            <a:normAutofit lnSpcReduction="10000"/>
          </a:bodyPr>
          <a:lstStyle/>
          <a:p>
            <a:pPr eaLnBrk="1" hangingPunct="1">
              <a:buFont typeface="Wingdings" pitchFamily="2" charset="2"/>
              <a:buChar char="ü"/>
            </a:pPr>
            <a:r>
              <a:rPr lang="zh-CN" altLang="en-US" sz="4800" b="1">
                <a:latin typeface="SimHei" pitchFamily="49" charset="-122"/>
                <a:ea typeface="SimHei" pitchFamily="49" charset="-122"/>
              </a:rPr>
              <a:t>准备</a:t>
            </a:r>
            <a:endParaRPr lang="en-US" altLang="zh-CN" sz="4800" b="1">
              <a:latin typeface="SimHei" pitchFamily="49" charset="-122"/>
              <a:ea typeface="SimHei" pitchFamily="49" charset="-122"/>
            </a:endParaRPr>
          </a:p>
        </p:txBody>
      </p:sp>
      <p:sp>
        <p:nvSpPr>
          <p:cNvPr id="252935" name="Rectangle 7"/>
          <p:cNvSpPr>
            <a:spLocks noChangeArrowheads="1"/>
          </p:cNvSpPr>
          <p:nvPr/>
        </p:nvSpPr>
        <p:spPr bwMode="auto">
          <a:xfrm>
            <a:off x="2916254" y="2451100"/>
            <a:ext cx="2376487" cy="762000"/>
          </a:xfrm>
          <a:prstGeom prst="rect">
            <a:avLst/>
          </a:prstGeom>
          <a:noFill/>
          <a:ln w="9525">
            <a:noFill/>
            <a:miter lim="800000"/>
            <a:headEnd/>
            <a:tailEnd/>
          </a:ln>
        </p:spPr>
        <p:txBody>
          <a:bodyPr lIns="91358" tIns="45679" rIns="91358" bIns="45679"/>
          <a:lstStyle/>
          <a:p>
            <a:pPr marL="342600" indent="-342600" algn="ctr" eaLnBrk="1" hangingPunct="1">
              <a:spcBef>
                <a:spcPct val="20000"/>
              </a:spcBef>
              <a:buFont typeface="Wingdings" charset="0"/>
              <a:buChar char="ü"/>
              <a:defRPr/>
            </a:pPr>
            <a:r>
              <a:rPr lang="zh-CN" altLang="en-US" sz="4800" b="1">
                <a:solidFill>
                  <a:srgbClr val="000000"/>
                </a:solidFill>
                <a:effectLst>
                  <a:outerShdw blurRad="38100" dist="38100" dir="2700000" algn="tl">
                    <a:srgbClr val="DDDDDD"/>
                  </a:outerShdw>
                </a:effectLst>
                <a:latin typeface="Arial" charset="0"/>
                <a:ea typeface="SimHei" charset="0"/>
                <a:cs typeface="SimHei" charset="0"/>
              </a:rPr>
              <a:t>入门</a:t>
            </a:r>
            <a:endParaRPr lang="en-US" altLang="zh-CN" sz="4800" b="1">
              <a:solidFill>
                <a:srgbClr val="000000"/>
              </a:solidFill>
              <a:effectLst>
                <a:outerShdw blurRad="38100" dist="38100" dir="2700000" algn="tl">
                  <a:srgbClr val="DDDDDD"/>
                </a:outerShdw>
              </a:effectLst>
              <a:latin typeface="Arial" charset="0"/>
              <a:ea typeface="SimHei" charset="0"/>
              <a:cs typeface="SimHei" charset="0"/>
            </a:endParaRPr>
          </a:p>
        </p:txBody>
      </p:sp>
      <p:sp>
        <p:nvSpPr>
          <p:cNvPr id="252936" name="Rectangle 8"/>
          <p:cNvSpPr>
            <a:spLocks noChangeArrowheads="1"/>
          </p:cNvSpPr>
          <p:nvPr/>
        </p:nvSpPr>
        <p:spPr bwMode="auto">
          <a:xfrm>
            <a:off x="5724525" y="4652964"/>
            <a:ext cx="1760538" cy="762000"/>
          </a:xfrm>
          <a:prstGeom prst="rect">
            <a:avLst/>
          </a:prstGeom>
          <a:noFill/>
          <a:ln w="9525">
            <a:noFill/>
            <a:miter lim="800000"/>
            <a:headEnd/>
            <a:tailEnd/>
          </a:ln>
        </p:spPr>
        <p:txBody>
          <a:bodyPr lIns="91358" tIns="45679" rIns="91358" bIns="45679"/>
          <a:lstStyle/>
          <a:p>
            <a:pPr marL="342600" indent="-342600" algn="ctr" eaLnBrk="1" hangingPunct="1">
              <a:spcBef>
                <a:spcPct val="20000"/>
              </a:spcBef>
              <a:buFont typeface="Wingdings" charset="0"/>
              <a:buChar char="ü"/>
              <a:defRPr/>
            </a:pPr>
            <a:r>
              <a:rPr lang="zh-CN" altLang="en-US" sz="4400" b="1">
                <a:solidFill>
                  <a:srgbClr val="000000"/>
                </a:solidFill>
                <a:effectLst>
                  <a:outerShdw blurRad="38100" dist="38100" dir="2700000" algn="tl">
                    <a:srgbClr val="DDDDDD"/>
                  </a:outerShdw>
                </a:effectLst>
                <a:latin typeface="Arial" charset="0"/>
                <a:ea typeface="SimHei" charset="0"/>
                <a:cs typeface="SimHei" charset="0"/>
              </a:rPr>
              <a:t>结果</a:t>
            </a:r>
            <a:endParaRPr lang="en-US" altLang="zh-CN" sz="4400" b="1">
              <a:solidFill>
                <a:srgbClr val="000000"/>
              </a:solidFill>
              <a:effectLst>
                <a:outerShdw blurRad="38100" dist="38100" dir="2700000" algn="tl">
                  <a:srgbClr val="DDDDDD"/>
                </a:outerShdw>
              </a:effectLst>
              <a:latin typeface="Arial" charset="0"/>
              <a:ea typeface="SimHei" charset="0"/>
              <a:cs typeface="SimHei" charset="0"/>
            </a:endParaRPr>
          </a:p>
        </p:txBody>
      </p:sp>
      <p:sp>
        <p:nvSpPr>
          <p:cNvPr id="252937" name="AutoShape 9"/>
          <p:cNvSpPr>
            <a:spLocks noChangeArrowheads="1"/>
          </p:cNvSpPr>
          <p:nvPr/>
        </p:nvSpPr>
        <p:spPr bwMode="auto">
          <a:xfrm rot="7015979" flipH="1">
            <a:off x="679450" y="2857500"/>
            <a:ext cx="2819400" cy="1371600"/>
          </a:xfrm>
          <a:prstGeom prst="curvedUpArrow">
            <a:avLst>
              <a:gd name="adj1" fmla="val 37124"/>
              <a:gd name="adj2" fmla="val 64265"/>
              <a:gd name="adj3" fmla="val 30819"/>
            </a:avLst>
          </a:prstGeom>
          <a:solidFill>
            <a:schemeClr val="accent1"/>
          </a:solidFill>
          <a:ln w="9525">
            <a:solidFill>
              <a:schemeClr val="tx1"/>
            </a:solidFill>
            <a:miter lim="800000"/>
            <a:headEnd/>
            <a:tailEnd/>
          </a:ln>
        </p:spPr>
        <p:txBody>
          <a:bodyPr rot="10800000" vert="eaVert" wrap="none" lIns="91358" tIns="45679" rIns="91358" bIns="45679" anchor="ctr"/>
          <a:lstStyle/>
          <a:p>
            <a:pPr eaLnBrk="1" hangingPunct="1">
              <a:spcBef>
                <a:spcPct val="20000"/>
              </a:spcBef>
              <a:buClr>
                <a:srgbClr val="CC3300"/>
              </a:buClr>
              <a:buFontTx/>
              <a:buChar char="•"/>
            </a:pPr>
            <a:endParaRPr lang="en-US" sz="3200">
              <a:solidFill>
                <a:srgbClr val="000000"/>
              </a:solidFill>
              <a:latin typeface="Arial Black" pitchFamily="34" charset="0"/>
            </a:endParaRPr>
          </a:p>
        </p:txBody>
      </p:sp>
      <p:sp>
        <p:nvSpPr>
          <p:cNvPr id="252948" name="AutoShape 20"/>
          <p:cNvSpPr>
            <a:spLocks noChangeArrowheads="1"/>
          </p:cNvSpPr>
          <p:nvPr/>
        </p:nvSpPr>
        <p:spPr bwMode="auto">
          <a:xfrm rot="2820415" flipV="1">
            <a:off x="5145882" y="2639235"/>
            <a:ext cx="2819400" cy="1519237"/>
          </a:xfrm>
          <a:prstGeom prst="curvedUpArrow">
            <a:avLst>
              <a:gd name="adj1" fmla="val 32202"/>
              <a:gd name="adj2" fmla="val 69318"/>
              <a:gd name="adj3" fmla="val 38005"/>
            </a:avLst>
          </a:prstGeom>
          <a:solidFill>
            <a:schemeClr val="accent1"/>
          </a:solidFill>
          <a:ln w="9525">
            <a:solidFill>
              <a:schemeClr val="tx1"/>
            </a:solidFill>
            <a:miter lim="800000"/>
            <a:headEnd/>
            <a:tailEnd/>
          </a:ln>
        </p:spPr>
        <p:txBody>
          <a:bodyPr vert="eaVert" wrap="none" lIns="91358" tIns="45679" rIns="91358" bIns="45679" anchor="ctr"/>
          <a:lstStyle/>
          <a:p>
            <a:pPr eaLnBrk="1" hangingPunct="1">
              <a:spcBef>
                <a:spcPct val="20000"/>
              </a:spcBef>
              <a:buClr>
                <a:srgbClr val="CC3300"/>
              </a:buClr>
              <a:buFontTx/>
              <a:buChar char="•"/>
            </a:pPr>
            <a:endParaRPr lang="en-US" sz="3200">
              <a:solidFill>
                <a:srgbClr val="000000"/>
              </a:solidFill>
              <a:latin typeface="Arial Black"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52931">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4" fill="hold" grpId="0" nodeType="afterEffect">
                                  <p:stCondLst>
                                    <p:cond delay="1000"/>
                                  </p:stCondLst>
                                  <p:childTnLst>
                                    <p:set>
                                      <p:cBhvr>
                                        <p:cTn id="9" dur="1" fill="hold">
                                          <p:stCondLst>
                                            <p:cond delay="0"/>
                                          </p:stCondLst>
                                        </p:cTn>
                                        <p:tgtEl>
                                          <p:spTgt spid="252937"/>
                                        </p:tgtEl>
                                        <p:attrNameLst>
                                          <p:attrName>style.visibility</p:attrName>
                                        </p:attrNameLst>
                                      </p:cBhvr>
                                      <p:to>
                                        <p:strVal val="visible"/>
                                      </p:to>
                                    </p:set>
                                    <p:animEffect transition="in" filter="wipe(down)">
                                      <p:cBhvr>
                                        <p:cTn id="10" dur="500"/>
                                        <p:tgtEl>
                                          <p:spTgt spid="252937"/>
                                        </p:tgtEl>
                                      </p:cBhvr>
                                    </p:animEffect>
                                  </p:childTnLst>
                                </p:cTn>
                              </p:par>
                            </p:childTnLst>
                          </p:cTn>
                        </p:par>
                        <p:par>
                          <p:cTn id="11" fill="hold" nodeType="afterGroup">
                            <p:stCondLst>
                              <p:cond delay="1500"/>
                            </p:stCondLst>
                            <p:childTnLst>
                              <p:par>
                                <p:cTn id="12" presetID="8" presetClass="entr" presetSubtype="16" fill="hold" grpId="0" nodeType="afterEffect">
                                  <p:stCondLst>
                                    <p:cond delay="0"/>
                                  </p:stCondLst>
                                  <p:childTnLst>
                                    <p:set>
                                      <p:cBhvr>
                                        <p:cTn id="13" dur="1" fill="hold">
                                          <p:stCondLst>
                                            <p:cond delay="0"/>
                                          </p:stCondLst>
                                        </p:cTn>
                                        <p:tgtEl>
                                          <p:spTgt spid="252935"/>
                                        </p:tgtEl>
                                        <p:attrNameLst>
                                          <p:attrName>style.visibility</p:attrName>
                                        </p:attrNameLst>
                                      </p:cBhvr>
                                      <p:to>
                                        <p:strVal val="visible"/>
                                      </p:to>
                                    </p:set>
                                    <p:animEffect transition="in" filter="diamond(in)">
                                      <p:cBhvr>
                                        <p:cTn id="14" dur="2000"/>
                                        <p:tgtEl>
                                          <p:spTgt spid="252935"/>
                                        </p:tgtEl>
                                      </p:cBhvr>
                                    </p:animEffect>
                                  </p:childTnLst>
                                </p:cTn>
                              </p:par>
                            </p:childTnLst>
                          </p:cTn>
                        </p:par>
                        <p:par>
                          <p:cTn id="15" fill="hold" nodeType="afterGroup">
                            <p:stCondLst>
                              <p:cond delay="3500"/>
                            </p:stCondLst>
                            <p:childTnLst>
                              <p:par>
                                <p:cTn id="16" presetID="22" presetClass="entr" presetSubtype="8" fill="hold" grpId="0" nodeType="afterEffect">
                                  <p:stCondLst>
                                    <p:cond delay="1000"/>
                                  </p:stCondLst>
                                  <p:childTnLst>
                                    <p:set>
                                      <p:cBhvr>
                                        <p:cTn id="17" dur="1" fill="hold">
                                          <p:stCondLst>
                                            <p:cond delay="0"/>
                                          </p:stCondLst>
                                        </p:cTn>
                                        <p:tgtEl>
                                          <p:spTgt spid="252948"/>
                                        </p:tgtEl>
                                        <p:attrNameLst>
                                          <p:attrName>style.visibility</p:attrName>
                                        </p:attrNameLst>
                                      </p:cBhvr>
                                      <p:to>
                                        <p:strVal val="visible"/>
                                      </p:to>
                                    </p:set>
                                    <p:animEffect transition="in" filter="wipe(left)">
                                      <p:cBhvr>
                                        <p:cTn id="18" dur="500"/>
                                        <p:tgtEl>
                                          <p:spTgt spid="252948"/>
                                        </p:tgtEl>
                                      </p:cBhvr>
                                    </p:animEffect>
                                  </p:childTnLst>
                                </p:cTn>
                              </p:par>
                            </p:childTnLst>
                          </p:cTn>
                        </p:par>
                        <p:par>
                          <p:cTn id="19" fill="hold" nodeType="afterGroup">
                            <p:stCondLst>
                              <p:cond delay="5000"/>
                            </p:stCondLst>
                            <p:childTnLst>
                              <p:par>
                                <p:cTn id="20" presetID="22" presetClass="entr" presetSubtype="4" fill="hold" grpId="0" nodeType="afterEffect">
                                  <p:stCondLst>
                                    <p:cond delay="0"/>
                                  </p:stCondLst>
                                  <p:childTnLst>
                                    <p:set>
                                      <p:cBhvr>
                                        <p:cTn id="21" dur="1" fill="hold">
                                          <p:stCondLst>
                                            <p:cond delay="0"/>
                                          </p:stCondLst>
                                        </p:cTn>
                                        <p:tgtEl>
                                          <p:spTgt spid="252936"/>
                                        </p:tgtEl>
                                        <p:attrNameLst>
                                          <p:attrName>style.visibility</p:attrName>
                                        </p:attrNameLst>
                                      </p:cBhvr>
                                      <p:to>
                                        <p:strVal val="visible"/>
                                      </p:to>
                                    </p:set>
                                    <p:animEffect transition="in" filter="wipe(down)">
                                      <p:cBhvr>
                                        <p:cTn id="22" dur="500"/>
                                        <p:tgtEl>
                                          <p:spTgt spid="2529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1" grpId="0" build="p"/>
      <p:bldP spid="252935" grpId="0"/>
      <p:bldP spid="252936" grpId="0"/>
      <p:bldP spid="252937" grpId="0" animBg="1"/>
      <p:bldP spid="25294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algn="l"/>
            <a:endParaRPr lang="en-US">
              <a:solidFill>
                <a:srgbClr val="000000"/>
              </a:solidFill>
              <a:cs typeface="Times New Roman" charset="0"/>
            </a:endParaRPr>
          </a:p>
        </p:txBody>
      </p:sp>
      <p:sp>
        <p:nvSpPr>
          <p:cNvPr id="48132" name="Text Box 4"/>
          <p:cNvSpPr txBox="1">
            <a:spLocks noChangeArrowheads="1"/>
          </p:cNvSpPr>
          <p:nvPr/>
        </p:nvSpPr>
        <p:spPr bwMode="auto">
          <a:xfrm>
            <a:off x="179388" y="1365250"/>
            <a:ext cx="8610600" cy="4800600"/>
          </a:xfrm>
          <a:prstGeom prst="rect">
            <a:avLst/>
          </a:prstGeom>
          <a:noFill/>
          <a:ln w="28575" cap="sq">
            <a:noFill/>
            <a:miter lim="800000"/>
            <a:headEnd type="none" w="sm" len="sm"/>
            <a:tailEnd type="none" w="sm" len="sm"/>
          </a:ln>
          <a:effectLst>
            <a:outerShdw dist="35921" dir="2700000" algn="ctr" rotWithShape="0">
              <a:schemeClr val="bg1"/>
            </a:outerShdw>
          </a:effectLst>
        </p:spPr>
        <p:txBody>
          <a:bodyPr lIns="91358" tIns="45679" rIns="91358" bIns="45679"/>
          <a:lstStyle/>
          <a:p>
            <a:pPr marL="456793" indent="-456793" eaLnBrk="1" hangingPunct="1">
              <a:buFontTx/>
              <a:buAutoNum type="arabicPeriod"/>
            </a:pPr>
            <a:r>
              <a:rPr lang="zh-CN" altLang="en-US" sz="2800" b="1">
                <a:solidFill>
                  <a:srgbClr val="000000"/>
                </a:solidFill>
                <a:latin typeface="SimHei" pitchFamily="49" charset="-122"/>
                <a:ea typeface="SimHei" pitchFamily="49" charset="-122"/>
              </a:rPr>
              <a:t>作者的意图</a:t>
            </a:r>
            <a:endParaRPr lang="en-US" altLang="zh-CN" sz="2800" b="1">
              <a:solidFill>
                <a:srgbClr val="000000"/>
              </a:solidFill>
              <a:latin typeface="SimHei" pitchFamily="49" charset="-122"/>
              <a:ea typeface="SimHei" pitchFamily="49" charset="-122"/>
            </a:endParaRPr>
          </a:p>
          <a:p>
            <a:pPr marL="970690" lvl="1" indent="-456793" eaLnBrk="1" hangingPunct="1">
              <a:buFontTx/>
              <a:buChar char="•"/>
            </a:pPr>
            <a:r>
              <a:rPr lang="zh-CN" altLang="en-US" sz="2800" b="1">
                <a:solidFill>
                  <a:srgbClr val="000000"/>
                </a:solidFill>
                <a:latin typeface="SimSun" pitchFamily="2" charset="-122"/>
              </a:rPr>
              <a:t>作者是在试图进行教导，还是他仅仅是在描述一个事件</a:t>
            </a:r>
            <a:r>
              <a:rPr lang="en-US" altLang="zh-CN" sz="2800" b="1">
                <a:solidFill>
                  <a:srgbClr val="000000"/>
                </a:solidFill>
                <a:latin typeface="SimSun" pitchFamily="2" charset="-122"/>
              </a:rPr>
              <a:t>(</a:t>
            </a:r>
            <a:r>
              <a:rPr lang="zh-CN" altLang="en-US" sz="2800" b="1">
                <a:solidFill>
                  <a:srgbClr val="000000"/>
                </a:solidFill>
                <a:latin typeface="SimSun" pitchFamily="2" charset="-122"/>
              </a:rPr>
              <a:t>例如，使徒行传</a:t>
            </a:r>
            <a:r>
              <a:rPr lang="en-US" altLang="zh-CN" sz="2800" b="1">
                <a:solidFill>
                  <a:srgbClr val="000000"/>
                </a:solidFill>
                <a:latin typeface="SimSun" pitchFamily="2" charset="-122"/>
              </a:rPr>
              <a:t>1</a:t>
            </a:r>
            <a:r>
              <a:rPr lang="zh-CN" altLang="en-US" sz="2800" b="1">
                <a:solidFill>
                  <a:srgbClr val="000000"/>
                </a:solidFill>
                <a:latin typeface="SimSun" pitchFamily="2" charset="-122"/>
              </a:rPr>
              <a:t>中的抽签</a:t>
            </a:r>
            <a:r>
              <a:rPr lang="en-US" altLang="zh-CN" sz="2800" b="1">
                <a:solidFill>
                  <a:srgbClr val="000000"/>
                </a:solidFill>
                <a:latin typeface="SimSun" pitchFamily="2" charset="-122"/>
              </a:rPr>
              <a:t>)</a:t>
            </a:r>
            <a:r>
              <a:rPr lang="zh-CN" altLang="en-US" sz="2800" b="1">
                <a:solidFill>
                  <a:srgbClr val="000000"/>
                </a:solidFill>
                <a:latin typeface="SimSun" pitchFamily="2" charset="-122"/>
              </a:rPr>
              <a:t>？</a:t>
            </a:r>
            <a:endParaRPr lang="en-US" altLang="zh-CN" sz="2800" b="1">
              <a:solidFill>
                <a:srgbClr val="000000"/>
              </a:solidFill>
              <a:latin typeface="SimSun" pitchFamily="2" charset="-122"/>
            </a:endParaRPr>
          </a:p>
          <a:p>
            <a:pPr marL="456793" indent="-456793" eaLnBrk="1" hangingPunct="1">
              <a:spcBef>
                <a:spcPct val="30000"/>
              </a:spcBef>
              <a:buFontTx/>
              <a:buAutoNum type="arabicPeriod"/>
            </a:pPr>
            <a:r>
              <a:rPr lang="zh-CN" altLang="en-US" sz="2800" b="1">
                <a:solidFill>
                  <a:srgbClr val="000000"/>
                </a:solidFill>
                <a:latin typeface="SimHei" pitchFamily="49" charset="-122"/>
                <a:ea typeface="SimHei" pitchFamily="49" charset="-122"/>
              </a:rPr>
              <a:t>其他更为清晰的圣经篇章中的证实</a:t>
            </a:r>
            <a:endParaRPr lang="en-US" altLang="zh-CN" sz="2800" b="1">
              <a:solidFill>
                <a:srgbClr val="000000"/>
              </a:solidFill>
              <a:latin typeface="SimHei" pitchFamily="49" charset="-122"/>
              <a:ea typeface="SimHei" pitchFamily="49" charset="-122"/>
            </a:endParaRPr>
          </a:p>
          <a:p>
            <a:pPr marL="970690" lvl="1" indent="-456793" eaLnBrk="1" hangingPunct="1">
              <a:buFontTx/>
              <a:buChar char="•"/>
            </a:pPr>
            <a:r>
              <a:rPr lang="zh-CN" altLang="en-US" sz="2800" b="1">
                <a:solidFill>
                  <a:srgbClr val="000000"/>
                </a:solidFill>
                <a:latin typeface="SimSun" pitchFamily="2" charset="-122"/>
              </a:rPr>
              <a:t>别处是否有对这一潜在的道义的讲解</a:t>
            </a:r>
            <a:r>
              <a:rPr lang="en-US" altLang="zh-CN" sz="2800" b="1">
                <a:solidFill>
                  <a:srgbClr val="000000"/>
                </a:solidFill>
                <a:latin typeface="SimSun" pitchFamily="2" charset="-122"/>
              </a:rPr>
              <a:t>(</a:t>
            </a:r>
            <a:r>
              <a:rPr lang="zh-CN" altLang="en-US" sz="2800" b="1">
                <a:solidFill>
                  <a:srgbClr val="000000"/>
                </a:solidFill>
                <a:latin typeface="SimSun" pitchFamily="2" charset="-122"/>
              </a:rPr>
              <a:t>在使徒行传</a:t>
            </a:r>
            <a:r>
              <a:rPr lang="en-US" altLang="zh-CN" sz="2800" b="1">
                <a:solidFill>
                  <a:srgbClr val="000000"/>
                </a:solidFill>
                <a:latin typeface="SimSun" pitchFamily="2" charset="-122"/>
              </a:rPr>
              <a:t> 2, 8, 10, </a:t>
            </a:r>
            <a:r>
              <a:rPr lang="zh-CN" altLang="en-US" sz="2800" b="1">
                <a:solidFill>
                  <a:srgbClr val="000000"/>
                </a:solidFill>
                <a:latin typeface="SimSun" pitchFamily="2" charset="-122"/>
              </a:rPr>
              <a:t>和</a:t>
            </a:r>
            <a:r>
              <a:rPr lang="en-US" altLang="zh-CN" sz="2800" b="1">
                <a:solidFill>
                  <a:srgbClr val="000000"/>
                </a:solidFill>
                <a:latin typeface="SimSun" pitchFamily="2" charset="-122"/>
              </a:rPr>
              <a:t> 19</a:t>
            </a:r>
            <a:r>
              <a:rPr lang="zh-CN" altLang="en-US" sz="2800" b="1">
                <a:solidFill>
                  <a:srgbClr val="000000"/>
                </a:solidFill>
                <a:latin typeface="SimSun" pitchFamily="2" charset="-122"/>
              </a:rPr>
              <a:t>中当圣灵降临的时候</a:t>
            </a:r>
            <a:r>
              <a:rPr lang="en-US" altLang="zh-CN" sz="2800" b="1">
                <a:solidFill>
                  <a:srgbClr val="000000"/>
                </a:solidFill>
                <a:latin typeface="SimSun" pitchFamily="2" charset="-122"/>
              </a:rPr>
              <a:t>)</a:t>
            </a:r>
            <a:r>
              <a:rPr lang="zh-CN" altLang="en-US" sz="2800" b="1">
                <a:solidFill>
                  <a:srgbClr val="000000"/>
                </a:solidFill>
                <a:latin typeface="SimSun" pitchFamily="2" charset="-122"/>
              </a:rPr>
              <a:t>？</a:t>
            </a:r>
            <a:endParaRPr lang="en-US" altLang="zh-CN" sz="2800" b="1">
              <a:solidFill>
                <a:srgbClr val="000000"/>
              </a:solidFill>
              <a:latin typeface="SimSun" pitchFamily="2" charset="-122"/>
            </a:endParaRPr>
          </a:p>
          <a:p>
            <a:pPr marL="456793" indent="-456793" eaLnBrk="1" hangingPunct="1">
              <a:spcBef>
                <a:spcPct val="30000"/>
              </a:spcBef>
              <a:buFontTx/>
              <a:buAutoNum type="arabicPeriod"/>
            </a:pPr>
            <a:r>
              <a:rPr lang="zh-CN" altLang="en-US" sz="2800" b="1">
                <a:solidFill>
                  <a:srgbClr val="000000"/>
                </a:solidFill>
                <a:latin typeface="SimHei" pitchFamily="49" charset="-122"/>
                <a:ea typeface="SimHei" pitchFamily="49" charset="-122"/>
              </a:rPr>
              <a:t>可以重复的</a:t>
            </a:r>
            <a:r>
              <a:rPr lang="en-US" altLang="zh-CN" sz="2800" b="1">
                <a:solidFill>
                  <a:srgbClr val="000000"/>
                </a:solidFill>
                <a:latin typeface="SimHei" pitchFamily="49" charset="-122"/>
                <a:ea typeface="SimHei" pitchFamily="49" charset="-122"/>
              </a:rPr>
              <a:t>“</a:t>
            </a:r>
            <a:r>
              <a:rPr lang="zh-CN" altLang="en-US" sz="2800" b="1">
                <a:solidFill>
                  <a:srgbClr val="000000"/>
                </a:solidFill>
                <a:latin typeface="SimHei" pitchFamily="49" charset="-122"/>
                <a:ea typeface="SimHei" pitchFamily="49" charset="-122"/>
              </a:rPr>
              <a:t>模式</a:t>
            </a:r>
            <a:r>
              <a:rPr lang="en-US" altLang="zh-CN" sz="2800" b="1">
                <a:solidFill>
                  <a:srgbClr val="000000"/>
                </a:solidFill>
                <a:latin typeface="SimHei" pitchFamily="49" charset="-122"/>
                <a:ea typeface="SimHei" pitchFamily="49" charset="-122"/>
              </a:rPr>
              <a:t>”</a:t>
            </a:r>
          </a:p>
          <a:p>
            <a:pPr marL="970690" lvl="1" indent="-456793" eaLnBrk="1" hangingPunct="1">
              <a:buFontTx/>
              <a:buChar char="•"/>
            </a:pPr>
            <a:r>
              <a:rPr lang="zh-CN" altLang="en-US" sz="2800" b="1">
                <a:solidFill>
                  <a:srgbClr val="000000"/>
                </a:solidFill>
                <a:latin typeface="SimSun" pitchFamily="2" charset="-122"/>
              </a:rPr>
              <a:t>也许作者的本意并不是教导，但是一些事情需要重复</a:t>
            </a:r>
            <a:r>
              <a:rPr lang="en-US" altLang="zh-CN" sz="2800" b="1">
                <a:solidFill>
                  <a:srgbClr val="000000"/>
                </a:solidFill>
                <a:latin typeface="SimSun" pitchFamily="2" charset="-122"/>
              </a:rPr>
              <a:t>(</a:t>
            </a:r>
            <a:r>
              <a:rPr lang="zh-CN" altLang="en-US" sz="2800" b="1">
                <a:solidFill>
                  <a:srgbClr val="000000"/>
                </a:solidFill>
                <a:latin typeface="SimSun" pitchFamily="2" charset="-122"/>
              </a:rPr>
              <a:t>例如</a:t>
            </a:r>
            <a:r>
              <a:rPr lang="en-US" altLang="zh-CN" sz="2800" b="1">
                <a:solidFill>
                  <a:srgbClr val="000000"/>
                </a:solidFill>
                <a:latin typeface="SimSun" pitchFamily="2" charset="-122"/>
              </a:rPr>
              <a:t>, </a:t>
            </a:r>
            <a:r>
              <a:rPr lang="zh-CN" altLang="en-US" sz="2800" b="1">
                <a:solidFill>
                  <a:srgbClr val="000000"/>
                </a:solidFill>
                <a:latin typeface="SimSun" pitchFamily="2" charset="-122"/>
              </a:rPr>
              <a:t>长者</a:t>
            </a:r>
            <a:r>
              <a:rPr lang="en-US" altLang="zh-CN" sz="2800" b="1">
                <a:solidFill>
                  <a:srgbClr val="000000"/>
                </a:solidFill>
                <a:latin typeface="SimSun" pitchFamily="2" charset="-122"/>
              </a:rPr>
              <a:t>)</a:t>
            </a:r>
            <a:r>
              <a:rPr lang="zh-CN" altLang="en-US" sz="2800" b="1">
                <a:solidFill>
                  <a:srgbClr val="000000"/>
                </a:solidFill>
                <a:latin typeface="SimSun" pitchFamily="2" charset="-122"/>
              </a:rPr>
              <a:t>。</a:t>
            </a:r>
            <a:endParaRPr lang="en-US" altLang="zh-CN" sz="2800" b="1">
              <a:solidFill>
                <a:srgbClr val="000000"/>
              </a:solidFill>
              <a:latin typeface="SimSun" pitchFamily="2" charset="-122"/>
            </a:endParaRPr>
          </a:p>
          <a:p>
            <a:pPr marL="970690" lvl="1" indent="-456793" eaLnBrk="1" hangingPunct="1">
              <a:buFontTx/>
              <a:buChar char="•"/>
            </a:pPr>
            <a:r>
              <a:rPr lang="zh-CN" altLang="en-US" sz="2800" b="1">
                <a:solidFill>
                  <a:srgbClr val="000000"/>
                </a:solidFill>
                <a:latin typeface="SimSun" pitchFamily="2" charset="-122"/>
              </a:rPr>
              <a:t>然而，在我们在重造这样的“模式”是还必须考虑到文化的准则。</a:t>
            </a:r>
            <a:endParaRPr lang="en-US" altLang="zh-CN" sz="2800" b="1">
              <a:solidFill>
                <a:srgbClr val="000000"/>
              </a:solidFill>
              <a:latin typeface="SimSun" pitchFamily="2" charset="-122"/>
            </a:endParaRPr>
          </a:p>
        </p:txBody>
      </p:sp>
      <p:sp>
        <p:nvSpPr>
          <p:cNvPr id="106499" name="Text Box 5"/>
          <p:cNvSpPr txBox="1">
            <a:spLocks noChangeArrowheads="1"/>
          </p:cNvSpPr>
          <p:nvPr/>
        </p:nvSpPr>
        <p:spPr bwMode="auto">
          <a:xfrm>
            <a:off x="827089" y="1"/>
            <a:ext cx="7467600" cy="1325842"/>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spcBef>
                <a:spcPct val="50000"/>
              </a:spcBef>
            </a:pPr>
            <a:r>
              <a:rPr lang="zh-CN" altLang="en-US" sz="4000" b="1" u="sng">
                <a:solidFill>
                  <a:srgbClr val="663300"/>
                </a:solidFill>
                <a:latin typeface="SimSun" pitchFamily="2" charset="-122"/>
              </a:rPr>
              <a:t>从释经学的角度考虑</a:t>
            </a:r>
            <a:r>
              <a:rPr lang="en-US" altLang="zh-CN" sz="4000" b="1" u="sng">
                <a:solidFill>
                  <a:srgbClr val="663300"/>
                </a:solidFill>
                <a:latin typeface="SimSun" pitchFamily="2" charset="-122"/>
              </a:rPr>
              <a:t>:</a:t>
            </a:r>
          </a:p>
          <a:p>
            <a:pPr algn="ctr" eaLnBrk="1" hangingPunct="1"/>
            <a:r>
              <a:rPr lang="zh-CN" altLang="en-US" sz="4000" b="1" u="sng">
                <a:solidFill>
                  <a:srgbClr val="663300"/>
                </a:solidFill>
                <a:latin typeface="SimSun" pitchFamily="2" charset="-122"/>
              </a:rPr>
              <a:t>规范的还是记述的</a:t>
            </a:r>
            <a:r>
              <a:rPr lang="en-US" altLang="zh-CN" sz="4000" b="1" u="sng">
                <a:solidFill>
                  <a:srgbClr val="663300"/>
                </a:solidFill>
                <a:latin typeface="SimSun" pitchFamily="2" charset="-122"/>
              </a:rPr>
              <a:t>?</a:t>
            </a:r>
            <a:endParaRPr lang="en-GB" altLang="zh-CN" sz="4000" b="1" u="sng">
              <a:solidFill>
                <a:srgbClr val="663300"/>
              </a:solidFill>
              <a:latin typeface="Calibri" pitchFamily="34" charset="0"/>
            </a:endParaRPr>
          </a:p>
        </p:txBody>
      </p:sp>
      <p:sp>
        <p:nvSpPr>
          <p:cNvPr id="6"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hangingPunct="1">
              <a:spcBef>
                <a:spcPct val="50000"/>
              </a:spcBef>
            </a:pPr>
            <a:r>
              <a:rPr lang="en-US" sz="1400" b="1">
                <a:solidFill>
                  <a:srgbClr val="000000"/>
                </a:solidFill>
                <a:cs typeface="Times New Roman" pitchFamily="18" charset="0"/>
              </a:rPr>
              <a:t>Jeremy Chew, East Asia School of Theology, Singapore</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132">
                                            <p:txEl>
                                              <p:pRg st="0" end="0"/>
                                            </p:txEl>
                                          </p:spTgt>
                                        </p:tgtEl>
                                        <p:attrNameLst>
                                          <p:attrName>style.visibility</p:attrName>
                                        </p:attrNameLst>
                                      </p:cBhvr>
                                      <p:to>
                                        <p:strVal val="visible"/>
                                      </p:to>
                                    </p:set>
                                    <p:animEffect transition="in" filter="checkerboard(across)">
                                      <p:cBhvr>
                                        <p:cTn id="7" dur="500"/>
                                        <p:tgtEl>
                                          <p:spTgt spid="48132">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48132">
                                            <p:txEl>
                                              <p:pRg st="1" end="1"/>
                                            </p:txEl>
                                          </p:spTgt>
                                        </p:tgtEl>
                                        <p:attrNameLst>
                                          <p:attrName>style.visibility</p:attrName>
                                        </p:attrNameLst>
                                      </p:cBhvr>
                                      <p:to>
                                        <p:strVal val="visible"/>
                                      </p:to>
                                    </p:set>
                                    <p:animEffect transition="in" filter="checkerboard(across)">
                                      <p:cBhvr>
                                        <p:cTn id="10" dur="500"/>
                                        <p:tgtEl>
                                          <p:spTgt spid="48132">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48132">
                                            <p:txEl>
                                              <p:pRg st="2" end="2"/>
                                            </p:txEl>
                                          </p:spTgt>
                                        </p:tgtEl>
                                        <p:attrNameLst>
                                          <p:attrName>style.visibility</p:attrName>
                                        </p:attrNameLst>
                                      </p:cBhvr>
                                      <p:to>
                                        <p:strVal val="visible"/>
                                      </p:to>
                                    </p:set>
                                    <p:animEffect transition="in" filter="checkerboard(across)">
                                      <p:cBhvr>
                                        <p:cTn id="15" dur="500"/>
                                        <p:tgtEl>
                                          <p:spTgt spid="48132">
                                            <p:txEl>
                                              <p:pRg st="2" end="2"/>
                                            </p:txEl>
                                          </p:spTgt>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48132">
                                            <p:txEl>
                                              <p:pRg st="3" end="3"/>
                                            </p:txEl>
                                          </p:spTgt>
                                        </p:tgtEl>
                                        <p:attrNameLst>
                                          <p:attrName>style.visibility</p:attrName>
                                        </p:attrNameLst>
                                      </p:cBhvr>
                                      <p:to>
                                        <p:strVal val="visible"/>
                                      </p:to>
                                    </p:set>
                                    <p:animEffect transition="in" filter="checkerboard(across)">
                                      <p:cBhvr>
                                        <p:cTn id="18" dur="500"/>
                                        <p:tgtEl>
                                          <p:spTgt spid="48132">
                                            <p:txEl>
                                              <p:pRg st="3" end="3"/>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48132">
                                            <p:txEl>
                                              <p:pRg st="4" end="4"/>
                                            </p:txEl>
                                          </p:spTgt>
                                        </p:tgtEl>
                                        <p:attrNameLst>
                                          <p:attrName>style.visibility</p:attrName>
                                        </p:attrNameLst>
                                      </p:cBhvr>
                                      <p:to>
                                        <p:strVal val="visible"/>
                                      </p:to>
                                    </p:set>
                                    <p:animEffect transition="in" filter="checkerboard(across)">
                                      <p:cBhvr>
                                        <p:cTn id="23" dur="500"/>
                                        <p:tgtEl>
                                          <p:spTgt spid="48132">
                                            <p:txEl>
                                              <p:pRg st="4" end="4"/>
                                            </p:txEl>
                                          </p:spTgt>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48132">
                                            <p:txEl>
                                              <p:pRg st="5" end="5"/>
                                            </p:txEl>
                                          </p:spTgt>
                                        </p:tgtEl>
                                        <p:attrNameLst>
                                          <p:attrName>style.visibility</p:attrName>
                                        </p:attrNameLst>
                                      </p:cBhvr>
                                      <p:to>
                                        <p:strVal val="visible"/>
                                      </p:to>
                                    </p:set>
                                    <p:animEffect transition="in" filter="checkerboard(across)">
                                      <p:cBhvr>
                                        <p:cTn id="26" dur="500"/>
                                        <p:tgtEl>
                                          <p:spTgt spid="48132">
                                            <p:txEl>
                                              <p:pRg st="5" end="5"/>
                                            </p:txEl>
                                          </p:spTgt>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48132">
                                            <p:txEl>
                                              <p:pRg st="6" end="6"/>
                                            </p:txEl>
                                          </p:spTgt>
                                        </p:tgtEl>
                                        <p:attrNameLst>
                                          <p:attrName>style.visibility</p:attrName>
                                        </p:attrNameLst>
                                      </p:cBhvr>
                                      <p:to>
                                        <p:strVal val="visible"/>
                                      </p:to>
                                    </p:set>
                                    <p:animEffect transition="in" filter="checkerboard(across)">
                                      <p:cBhvr>
                                        <p:cTn id="29" dur="500"/>
                                        <p:tgtEl>
                                          <p:spTgt spid="48132">
                                            <p:txEl>
                                              <p:pRg st="6" end="6"/>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 presetClass="entr" presetSubtype="1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checkerboard(across)">
                                      <p:cBhvr>
                                        <p:cTn id="3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build="p" autoUpdateAnimBg="0"/>
      <p:bldP spid="6"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8" descr="Furrowed%20Brow%20Color%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0"/>
            <a:ext cx="9144000" cy="7029450"/>
          </a:xfrm>
        </p:spPr>
      </p:pic>
      <p:sp>
        <p:nvSpPr>
          <p:cNvPr id="292867" name="Rectangle 2"/>
          <p:cNvSpPr>
            <a:spLocks noGrp="1" noChangeArrowheads="1"/>
          </p:cNvSpPr>
          <p:nvPr>
            <p:ph type="title" idx="4294967295"/>
          </p:nvPr>
        </p:nvSpPr>
        <p:spPr>
          <a:xfrm>
            <a:off x="0" y="1"/>
            <a:ext cx="9144000" cy="1052736"/>
          </a:xfrm>
          <a:solidFill>
            <a:schemeClr val="tx1"/>
          </a:solidFill>
        </p:spPr>
        <p:txBody>
          <a:bodyPr anchor="ctr"/>
          <a:lstStyle/>
          <a:p>
            <a:pPr eaLnBrk="1" hangingPunct="1">
              <a:defRPr/>
            </a:pPr>
            <a:r>
              <a:rPr lang="en-US" altLang="zh-CN" sz="4500" b="1" dirty="0">
                <a:solidFill>
                  <a:schemeClr val="bg1"/>
                </a:solidFill>
                <a:latin typeface="SimHei" charset="0"/>
                <a:ea typeface="SimHei" charset="0"/>
                <a:cs typeface="SimHei" charset="0"/>
              </a:rPr>
              <a:t>I.</a:t>
            </a:r>
            <a:r>
              <a:rPr lang="zh-CN" altLang="en-US" sz="4500" b="1" dirty="0">
                <a:solidFill>
                  <a:schemeClr val="bg1"/>
                </a:solidFill>
                <a:latin typeface="SimHei" charset="0"/>
                <a:ea typeface="SimHei" charset="0"/>
                <a:cs typeface="SimHei" charset="0"/>
              </a:rPr>
              <a:t>上帝总会为改变先</a:t>
            </a:r>
            <a:r>
              <a:rPr lang="zh-CN" altLang="en-US" b="1" dirty="0">
                <a:solidFill>
                  <a:srgbClr val="FFCC00"/>
                </a:solidFill>
                <a:ea typeface="SimHei" charset="0"/>
                <a:cs typeface="SimHei" charset="0"/>
              </a:rPr>
              <a:t>预备</a:t>
            </a:r>
            <a:r>
              <a:rPr lang="zh-CN" altLang="en-US" sz="4500" b="1" dirty="0">
                <a:solidFill>
                  <a:schemeClr val="bg1"/>
                </a:solidFill>
                <a:latin typeface="SimHei" charset="0"/>
                <a:ea typeface="SimHei" charset="0"/>
                <a:cs typeface="SimHei" charset="0"/>
              </a:rPr>
              <a:t>他的人民</a:t>
            </a:r>
            <a:endParaRPr lang="en-US" altLang="zh-CN" sz="4500" b="1" dirty="0">
              <a:solidFill>
                <a:schemeClr val="bg1"/>
              </a:solidFill>
              <a:latin typeface="SimHei" charset="0"/>
              <a:ea typeface="SimHei" charset="0"/>
              <a:cs typeface="SimHei" charset="0"/>
            </a:endParaRP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5" descr="LoyalGardenMountainPhoto.jpg"/>
          <p:cNvPicPr>
            <a:picLocks noChangeAspect="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294915" name="Rectangle 2"/>
          <p:cNvSpPr>
            <a:spLocks noGrp="1" noChangeArrowheads="1"/>
          </p:cNvSpPr>
          <p:nvPr>
            <p:ph type="title" idx="4294967295"/>
          </p:nvPr>
        </p:nvSpPr>
        <p:spPr>
          <a:xfrm>
            <a:off x="0" y="360379"/>
            <a:ext cx="9144000" cy="2276475"/>
          </a:xfrm>
          <a:noFill/>
          <a:ln>
            <a:noFill/>
          </a:ln>
        </p:spPr>
        <p:txBody>
          <a:bodyPr vert="horz" wrap="square" lIns="91358" tIns="45679" rIns="91358" bIns="45679" numCol="1" anchor="ctr" anchorCtr="0" compatLnSpc="1">
            <a:prstTxWarp prst="textNoShape">
              <a:avLst/>
            </a:prstTxWarp>
          </a:bodyPr>
          <a:lstStyle/>
          <a:p>
            <a:pPr marL="1084893" indent="-912006" fontAlgn="base">
              <a:spcAft>
                <a:spcPct val="0"/>
              </a:spcAft>
            </a:pPr>
            <a:r>
              <a:rPr lang="en-US" altLang="zh-CN" sz="4400" b="1" dirty="0">
                <a:solidFill>
                  <a:schemeClr val="bg1"/>
                </a:solidFill>
                <a:effectLst>
                  <a:glow rad="127000">
                    <a:schemeClr val="tx1"/>
                  </a:glow>
                </a:effectLst>
                <a:latin typeface="Arial"/>
                <a:ea typeface="SimSun" charset="0"/>
                <a:cs typeface="Arial"/>
              </a:rPr>
              <a:t>A.	</a:t>
            </a:r>
            <a:r>
              <a:rPr lang="zh-CN" altLang="en-US" sz="4400" b="1" dirty="0">
                <a:solidFill>
                  <a:schemeClr val="bg1"/>
                </a:solidFill>
                <a:effectLst>
                  <a:glow rad="127000">
                    <a:schemeClr val="tx1"/>
                  </a:glow>
                </a:effectLst>
                <a:latin typeface="Arial"/>
                <a:ea typeface="SimSun" charset="0"/>
                <a:cs typeface="Arial"/>
              </a:rPr>
              <a:t>上帝为犹太人的教会做预备，让外邦人加入</a:t>
            </a:r>
            <a:r>
              <a:rPr lang="en-US" altLang="zh-CN" sz="4400" b="1" dirty="0">
                <a:solidFill>
                  <a:schemeClr val="bg1"/>
                </a:solidFill>
                <a:effectLst>
                  <a:glow rad="127000">
                    <a:schemeClr val="tx1"/>
                  </a:glow>
                </a:effectLst>
                <a:latin typeface="Arial"/>
                <a:ea typeface="SimSun" charset="0"/>
                <a:cs typeface="Arial"/>
              </a:rPr>
              <a:t> (9:36–10:16).</a:t>
            </a: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16065" name="Picture 9" descr="Blue hills"/>
          <p:cNvPicPr>
            <a:picLocks noGrp="1" noChangeAspect="1" noChangeArrowheads="1"/>
          </p:cNvPicPr>
          <p:nvPr>
            <p:ph idx="4294967295"/>
          </p:nvPr>
        </p:nvPicPr>
        <p:blipFill>
          <a:blip r:embed="rId3" cstate="print"/>
          <a:srcRect/>
          <a:stretch>
            <a:fillRect/>
          </a:stretch>
        </p:blipFill>
        <p:spPr>
          <a:xfrm>
            <a:off x="0" y="0"/>
            <a:ext cx="9448800" cy="7086600"/>
          </a:xfrm>
        </p:spPr>
      </p:pic>
      <p:sp>
        <p:nvSpPr>
          <p:cNvPr id="250882" name="Rectangle 2"/>
          <p:cNvSpPr>
            <a:spLocks noGrp="1" noChangeArrowheads="1"/>
          </p:cNvSpPr>
          <p:nvPr>
            <p:ph type="title" idx="4294967295"/>
          </p:nvPr>
        </p:nvSpPr>
        <p:spPr>
          <a:xfrm>
            <a:off x="0" y="301626"/>
            <a:ext cx="9525000" cy="1462088"/>
          </a:xfrm>
        </p:spPr>
        <p:txBody>
          <a:bodyPr anchor="ctr">
            <a:normAutofit/>
          </a:bodyPr>
          <a:lstStyle/>
          <a:p>
            <a:pPr algn="ctr" eaLnBrk="1" hangingPunct="1"/>
            <a:r>
              <a:rPr lang="zh-CN" altLang="en-US" sz="4800" b="1" dirty="0">
                <a:solidFill>
                  <a:srgbClr val="0033CC"/>
                </a:solidFill>
                <a:effectLst>
                  <a:outerShdw blurRad="38100" dist="38100" dir="2700000" algn="tl">
                    <a:srgbClr val="C0C0C0"/>
                  </a:outerShdw>
                </a:effectLst>
                <a:latin typeface="SimHei" pitchFamily="49" charset="-122"/>
                <a:ea typeface="SimHei" pitchFamily="49" charset="-122"/>
              </a:rPr>
              <a:t>改变的三个浪潮</a:t>
            </a:r>
            <a:r>
              <a:rPr lang="en-US" altLang="zh-CN" sz="4800" b="1" dirty="0">
                <a:solidFill>
                  <a:srgbClr val="0033CC"/>
                </a:solidFill>
                <a:effectLst>
                  <a:outerShdw blurRad="38100" dist="38100" dir="2700000" algn="tl">
                    <a:srgbClr val="C0C0C0"/>
                  </a:outerShdw>
                </a:effectLst>
                <a:latin typeface="SimHei" pitchFamily="49" charset="-122"/>
                <a:ea typeface="SimHei" pitchFamily="49" charset="-122"/>
              </a:rPr>
              <a:t>...</a:t>
            </a:r>
          </a:p>
        </p:txBody>
      </p:sp>
      <p:sp>
        <p:nvSpPr>
          <p:cNvPr id="250884" name="Rectangle 4"/>
          <p:cNvSpPr>
            <a:spLocks noChangeArrowheads="1"/>
          </p:cNvSpPr>
          <p:nvPr/>
        </p:nvSpPr>
        <p:spPr bwMode="auto">
          <a:xfrm>
            <a:off x="539750" y="3644901"/>
            <a:ext cx="7772400" cy="838200"/>
          </a:xfrm>
          <a:prstGeom prst="rect">
            <a:avLst/>
          </a:prstGeom>
          <a:noFill/>
          <a:ln w="9525">
            <a:noFill/>
            <a:miter lim="800000"/>
            <a:headEnd/>
            <a:tailEnd/>
          </a:ln>
        </p:spPr>
        <p:txBody>
          <a:bodyPr lIns="91358" tIns="45679" rIns="91358" bIns="45679"/>
          <a:lstStyle/>
          <a:p>
            <a:pPr marL="342600" indent="-342600" eaLnBrk="1" hangingPunct="1">
              <a:spcBef>
                <a:spcPct val="20000"/>
              </a:spcBef>
              <a:buClr>
                <a:srgbClr val="FF3399"/>
              </a:buClr>
              <a:buFontTx/>
              <a:buChar char="•"/>
            </a:pPr>
            <a:r>
              <a:rPr lang="zh-CN" altLang="en-US" sz="4000" b="1">
                <a:solidFill>
                  <a:srgbClr val="FFFFFF"/>
                </a:solidFill>
                <a:latin typeface="Arial Black" pitchFamily="34" charset="0"/>
              </a:rPr>
              <a:t>上帝预备</a:t>
            </a:r>
            <a:r>
              <a:rPr lang="zh-CN" altLang="en-US" sz="4000" b="1" u="sng">
                <a:solidFill>
                  <a:srgbClr val="FFFFFF"/>
                </a:solidFill>
                <a:latin typeface="Arial Black" pitchFamily="34" charset="0"/>
              </a:rPr>
              <a:t>彼得</a:t>
            </a:r>
            <a:endParaRPr lang="en-US" altLang="zh-CN" sz="4000" b="1" u="sng">
              <a:solidFill>
                <a:srgbClr val="FFFFFF"/>
              </a:solidFill>
              <a:latin typeface="Arial Black" pitchFamily="34" charset="0"/>
            </a:endParaRPr>
          </a:p>
        </p:txBody>
      </p:sp>
      <p:sp>
        <p:nvSpPr>
          <p:cNvPr id="250886" name="Rectangle 6"/>
          <p:cNvSpPr>
            <a:spLocks noChangeArrowheads="1"/>
          </p:cNvSpPr>
          <p:nvPr/>
        </p:nvSpPr>
        <p:spPr bwMode="auto">
          <a:xfrm>
            <a:off x="539750" y="4559301"/>
            <a:ext cx="7772400" cy="838200"/>
          </a:xfrm>
          <a:prstGeom prst="rect">
            <a:avLst/>
          </a:prstGeom>
          <a:noFill/>
          <a:ln w="9525">
            <a:noFill/>
            <a:miter lim="800000"/>
            <a:headEnd/>
            <a:tailEnd/>
          </a:ln>
        </p:spPr>
        <p:txBody>
          <a:bodyPr lIns="91358" tIns="45679" rIns="91358" bIns="45679"/>
          <a:lstStyle/>
          <a:p>
            <a:pPr marL="342600" indent="-342600" eaLnBrk="1" hangingPunct="1">
              <a:spcBef>
                <a:spcPct val="20000"/>
              </a:spcBef>
              <a:buClr>
                <a:srgbClr val="FF3399"/>
              </a:buClr>
              <a:buFontTx/>
              <a:buChar char="•"/>
            </a:pPr>
            <a:r>
              <a:rPr lang="zh-CN" altLang="en-US" sz="4000" b="1">
                <a:solidFill>
                  <a:srgbClr val="FFFFFF"/>
                </a:solidFill>
                <a:latin typeface="Arial Black" pitchFamily="34" charset="0"/>
              </a:rPr>
              <a:t>上帝预备</a:t>
            </a:r>
            <a:r>
              <a:rPr lang="zh-CN" altLang="en-US" sz="4000" b="1" u="sng">
                <a:solidFill>
                  <a:srgbClr val="FFFFFF"/>
                </a:solidFill>
                <a:latin typeface="Arial Black" pitchFamily="34" charset="0"/>
              </a:rPr>
              <a:t>哥尼流</a:t>
            </a:r>
            <a:endParaRPr lang="en-US" altLang="zh-CN" sz="4000" b="1" u="sng">
              <a:solidFill>
                <a:srgbClr val="FFFFFF"/>
              </a:solidFill>
              <a:latin typeface="Arial Black" pitchFamily="34" charset="0"/>
            </a:endParaRPr>
          </a:p>
        </p:txBody>
      </p:sp>
      <p:sp>
        <p:nvSpPr>
          <p:cNvPr id="250888" name="Rectangle 8"/>
          <p:cNvSpPr>
            <a:spLocks noChangeArrowheads="1"/>
          </p:cNvSpPr>
          <p:nvPr/>
        </p:nvSpPr>
        <p:spPr bwMode="auto">
          <a:xfrm>
            <a:off x="539750" y="5473701"/>
            <a:ext cx="7772400" cy="838200"/>
          </a:xfrm>
          <a:prstGeom prst="rect">
            <a:avLst/>
          </a:prstGeom>
          <a:noFill/>
          <a:ln w="9525">
            <a:noFill/>
            <a:miter lim="800000"/>
            <a:headEnd/>
            <a:tailEnd/>
          </a:ln>
        </p:spPr>
        <p:txBody>
          <a:bodyPr lIns="91358" tIns="45679" rIns="91358" bIns="45679"/>
          <a:lstStyle/>
          <a:p>
            <a:pPr marL="342600" indent="-342600" eaLnBrk="1" hangingPunct="1">
              <a:spcBef>
                <a:spcPct val="20000"/>
              </a:spcBef>
              <a:buClr>
                <a:srgbClr val="FF3399"/>
              </a:buClr>
              <a:buFontTx/>
              <a:buChar char="•"/>
            </a:pPr>
            <a:r>
              <a:rPr lang="zh-CN" altLang="en-US" sz="4000" b="1">
                <a:solidFill>
                  <a:srgbClr val="FFFFFF"/>
                </a:solidFill>
                <a:latin typeface="Arial Black" pitchFamily="34" charset="0"/>
              </a:rPr>
              <a:t>上帝为</a:t>
            </a:r>
            <a:r>
              <a:rPr lang="zh-CN" altLang="en-US" sz="4000" b="1" u="sng">
                <a:solidFill>
                  <a:srgbClr val="FFFFFF"/>
                </a:solidFill>
                <a:latin typeface="Arial Black" pitchFamily="34" charset="0"/>
              </a:rPr>
              <a:t>彼得</a:t>
            </a:r>
            <a:r>
              <a:rPr lang="zh-CN" altLang="en-US" sz="4000" b="1">
                <a:solidFill>
                  <a:srgbClr val="FFFFFF"/>
                </a:solidFill>
                <a:latin typeface="Arial Black" pitchFamily="34" charset="0"/>
              </a:rPr>
              <a:t>作更长久的预备</a:t>
            </a:r>
            <a:endParaRPr lang="en-US" altLang="zh-CN" sz="4000" b="1">
              <a:solidFill>
                <a:srgbClr val="FFFFFF"/>
              </a:solidFill>
              <a:latin typeface="Arial Black" pitchFamily="34" charset="0"/>
            </a:endParaRPr>
          </a:p>
        </p:txBody>
      </p:sp>
    </p:spTree>
  </p:cSld>
  <p:clrMapOvr>
    <a:masterClrMapping/>
  </p:clrMapOvr>
  <p:transition>
    <p:wedg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50882"/>
                                        </p:tgtEl>
                                        <p:attrNameLst>
                                          <p:attrName>style.visibility</p:attrName>
                                        </p:attrNameLst>
                                      </p:cBhvr>
                                      <p:to>
                                        <p:strVal val="visible"/>
                                      </p:to>
                                    </p:set>
                                    <p:animEffect transition="in" filter="fade">
                                      <p:cBhvr>
                                        <p:cTn id="7" dur="768" decel="100000"/>
                                        <p:tgtEl>
                                          <p:spTgt spid="250882"/>
                                        </p:tgtEl>
                                      </p:cBhvr>
                                    </p:animEffect>
                                    <p:animScale>
                                      <p:cBhvr>
                                        <p:cTn id="8" dur="768" decel="100000"/>
                                        <p:tgtEl>
                                          <p:spTgt spid="250882"/>
                                        </p:tgtEl>
                                      </p:cBhvr>
                                      <p:from x="10000" y="10000"/>
                                      <p:to x="200000" y="450000"/>
                                    </p:animScale>
                                    <p:animScale>
                                      <p:cBhvr>
                                        <p:cTn id="9" dur="1230" accel="100000" fill="hold">
                                          <p:stCondLst>
                                            <p:cond delay="768"/>
                                          </p:stCondLst>
                                        </p:cTn>
                                        <p:tgtEl>
                                          <p:spTgt spid="250882"/>
                                        </p:tgtEl>
                                      </p:cBhvr>
                                      <p:from x="200000" y="450000"/>
                                      <p:to x="100000" y="100000"/>
                                    </p:animScale>
                                    <p:set>
                                      <p:cBhvr>
                                        <p:cTn id="10" dur="768" fill="hold"/>
                                        <p:tgtEl>
                                          <p:spTgt spid="250882"/>
                                        </p:tgtEl>
                                        <p:attrNameLst>
                                          <p:attrName>ppt_x</p:attrName>
                                        </p:attrNameLst>
                                      </p:cBhvr>
                                      <p:to>
                                        <p:strVal val="(0.5)"/>
                                      </p:to>
                                    </p:set>
                                    <p:anim from="(0.5)" to="(#ppt_x)" calcmode="lin" valueType="num">
                                      <p:cBhvr>
                                        <p:cTn id="11" dur="1230" accel="100000" fill="hold">
                                          <p:stCondLst>
                                            <p:cond delay="768"/>
                                          </p:stCondLst>
                                        </p:cTn>
                                        <p:tgtEl>
                                          <p:spTgt spid="250882"/>
                                        </p:tgtEl>
                                        <p:attrNameLst>
                                          <p:attrName>ppt_x</p:attrName>
                                        </p:attrNameLst>
                                      </p:cBhvr>
                                    </p:anim>
                                    <p:set>
                                      <p:cBhvr>
                                        <p:cTn id="12" dur="768" fill="hold"/>
                                        <p:tgtEl>
                                          <p:spTgt spid="250882"/>
                                        </p:tgtEl>
                                        <p:attrNameLst>
                                          <p:attrName>ppt_y</p:attrName>
                                        </p:attrNameLst>
                                      </p:cBhvr>
                                      <p:to>
                                        <p:strVal val="(#ppt_y+0.4)"/>
                                      </p:to>
                                    </p:set>
                                    <p:anim from="(#ppt_y+0.4)" to="(#ppt_y)" calcmode="lin" valueType="num">
                                      <p:cBhvr>
                                        <p:cTn id="13" dur="1230" accel="100000" fill="hold">
                                          <p:stCondLst>
                                            <p:cond delay="768"/>
                                          </p:stCondLst>
                                        </p:cTn>
                                        <p:tgtEl>
                                          <p:spTgt spid="250882"/>
                                        </p:tgtEl>
                                        <p:attrNameLst>
                                          <p:attrName>ppt_y</p:attrName>
                                        </p:attrNameLst>
                                      </p:cBhvr>
                                    </p:anim>
                                  </p:childTnLst>
                                </p:cTn>
                              </p:par>
                            </p:childTnLst>
                          </p:cTn>
                        </p:par>
                        <p:par>
                          <p:cTn id="14" fill="hold" nodeType="afterGroup">
                            <p:stCondLst>
                              <p:cond delay="1998"/>
                            </p:stCondLst>
                            <p:childTnLst>
                              <p:par>
                                <p:cTn id="15" presetID="13" presetClass="entr" presetSubtype="16" fill="hold" grpId="0" nodeType="afterEffect">
                                  <p:stCondLst>
                                    <p:cond delay="0"/>
                                  </p:stCondLst>
                                  <p:childTnLst>
                                    <p:set>
                                      <p:cBhvr>
                                        <p:cTn id="16" dur="1" fill="hold">
                                          <p:stCondLst>
                                            <p:cond delay="0"/>
                                          </p:stCondLst>
                                        </p:cTn>
                                        <p:tgtEl>
                                          <p:spTgt spid="250884"/>
                                        </p:tgtEl>
                                        <p:attrNameLst>
                                          <p:attrName>style.visibility</p:attrName>
                                        </p:attrNameLst>
                                      </p:cBhvr>
                                      <p:to>
                                        <p:strVal val="visible"/>
                                      </p:to>
                                    </p:set>
                                    <p:animEffect transition="in" filter="plus(in)">
                                      <p:cBhvr>
                                        <p:cTn id="17" dur="2000"/>
                                        <p:tgtEl>
                                          <p:spTgt spid="250884"/>
                                        </p:tgtEl>
                                      </p:cBhvr>
                                    </p:animEffect>
                                  </p:childTnLst>
                                </p:cTn>
                              </p:par>
                            </p:childTnLst>
                          </p:cTn>
                        </p:par>
                        <p:par>
                          <p:cTn id="18" fill="hold" nodeType="afterGroup">
                            <p:stCondLst>
                              <p:cond delay="3998"/>
                            </p:stCondLst>
                            <p:childTnLst>
                              <p:par>
                                <p:cTn id="19" presetID="9" presetClass="entr" presetSubtype="0" fill="hold" grpId="0" nodeType="afterEffect">
                                  <p:stCondLst>
                                    <p:cond delay="0"/>
                                  </p:stCondLst>
                                  <p:childTnLst>
                                    <p:set>
                                      <p:cBhvr>
                                        <p:cTn id="20" dur="1" fill="hold">
                                          <p:stCondLst>
                                            <p:cond delay="0"/>
                                          </p:stCondLst>
                                        </p:cTn>
                                        <p:tgtEl>
                                          <p:spTgt spid="250886"/>
                                        </p:tgtEl>
                                        <p:attrNameLst>
                                          <p:attrName>style.visibility</p:attrName>
                                        </p:attrNameLst>
                                      </p:cBhvr>
                                      <p:to>
                                        <p:strVal val="visible"/>
                                      </p:to>
                                    </p:set>
                                    <p:animEffect transition="in" filter="dissolve">
                                      <p:cBhvr>
                                        <p:cTn id="21" dur="500"/>
                                        <p:tgtEl>
                                          <p:spTgt spid="250886"/>
                                        </p:tgtEl>
                                      </p:cBhvr>
                                    </p:animEffect>
                                  </p:childTnLst>
                                </p:cTn>
                              </p:par>
                            </p:childTnLst>
                          </p:cTn>
                        </p:par>
                        <p:par>
                          <p:cTn id="22" fill="hold" nodeType="afterGroup">
                            <p:stCondLst>
                              <p:cond delay="4498"/>
                            </p:stCondLst>
                            <p:childTnLst>
                              <p:par>
                                <p:cTn id="23" presetID="6" presetClass="entr" presetSubtype="16" fill="hold" grpId="0" nodeType="afterEffect">
                                  <p:stCondLst>
                                    <p:cond delay="0"/>
                                  </p:stCondLst>
                                  <p:childTnLst>
                                    <p:set>
                                      <p:cBhvr>
                                        <p:cTn id="24" dur="1" fill="hold">
                                          <p:stCondLst>
                                            <p:cond delay="0"/>
                                          </p:stCondLst>
                                        </p:cTn>
                                        <p:tgtEl>
                                          <p:spTgt spid="250888"/>
                                        </p:tgtEl>
                                        <p:attrNameLst>
                                          <p:attrName>style.visibility</p:attrName>
                                        </p:attrNameLst>
                                      </p:cBhvr>
                                      <p:to>
                                        <p:strVal val="visible"/>
                                      </p:to>
                                    </p:set>
                                    <p:animEffect transition="in" filter="circle(in)">
                                      <p:cBhvr>
                                        <p:cTn id="25" dur="2000"/>
                                        <p:tgtEl>
                                          <p:spTgt spid="2508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2" grpId="0"/>
      <p:bldP spid="250884" grpId="0"/>
      <p:bldP spid="250886" grpId="0"/>
      <p:bldP spid="250888" grpId="0"/>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114" name="Picture 6" descr="k50%5FP2120145%5Fsimplifier%5Fvbplus%5Fframed%5Fe%5Fmoyen%2Ejpg"/>
          <p:cNvPicPr>
            <a:picLocks noGrp="1" noChangeAspect="1" noChangeArrowheads="1"/>
          </p:cNvPicPr>
          <p:nvPr>
            <p:ph sz="half" idx="4294967295"/>
          </p:nvPr>
        </p:nvPicPr>
        <p:blipFill>
          <a:blip r:embed="rId3" cstate="print"/>
          <a:srcRect/>
          <a:stretch>
            <a:fillRect/>
          </a:stretch>
        </p:blipFill>
        <p:spPr>
          <a:xfrm>
            <a:off x="2874965" y="0"/>
            <a:ext cx="6269037" cy="6858000"/>
          </a:xfrm>
        </p:spPr>
      </p:pic>
      <p:sp>
        <p:nvSpPr>
          <p:cNvPr id="299012" name="Rectangle 4"/>
          <p:cNvSpPr>
            <a:spLocks noGrp="1" noChangeArrowheads="1"/>
          </p:cNvSpPr>
          <p:nvPr>
            <p:ph type="title" idx="4294967295"/>
          </p:nvPr>
        </p:nvSpPr>
        <p:spPr>
          <a:xfrm>
            <a:off x="0" y="166688"/>
            <a:ext cx="3779912" cy="2110184"/>
          </a:xfrm>
        </p:spPr>
        <p:txBody>
          <a:bodyPr>
            <a:normAutofit/>
          </a:bodyPr>
          <a:lstStyle/>
          <a:p>
            <a:pPr eaLnBrk="1" hangingPunct="1">
              <a:defRPr/>
            </a:pPr>
            <a:r>
              <a:rPr lang="zh-CN" altLang="en-US" b="1">
                <a:solidFill>
                  <a:schemeClr val="bg1"/>
                </a:solidFill>
                <a:effectLst>
                  <a:outerShdw blurRad="38100" dist="38100" dir="2700000" algn="tl">
                    <a:srgbClr val="EEECE1"/>
                  </a:outerShdw>
                </a:effectLst>
                <a:latin typeface="SimSun" charset="0"/>
              </a:rPr>
              <a:t>为彼得预备</a:t>
            </a:r>
            <a:r>
              <a:rPr lang="en-US" altLang="zh-CN" b="1">
                <a:solidFill>
                  <a:schemeClr val="bg1"/>
                </a:solidFill>
                <a:effectLst>
                  <a:outerShdw blurRad="38100" dist="38100" dir="2700000" algn="tl">
                    <a:srgbClr val="EEECE1"/>
                  </a:outerShdw>
                </a:effectLst>
                <a:latin typeface="SimSun" charset="0"/>
              </a:rPr>
              <a:t>: </a:t>
            </a:r>
            <a:r>
              <a:rPr lang="zh-CN" altLang="en-US" b="1">
                <a:solidFill>
                  <a:schemeClr val="bg1"/>
                </a:solidFill>
                <a:effectLst>
                  <a:outerShdw blurRad="38100" dist="38100" dir="2700000" algn="tl">
                    <a:srgbClr val="EEECE1"/>
                  </a:outerShdw>
                </a:effectLst>
                <a:latin typeface="SimSun" charset="0"/>
              </a:rPr>
              <a:t>第一步</a:t>
            </a:r>
            <a:endParaRPr lang="en-US" altLang="zh-CN" b="1">
              <a:solidFill>
                <a:schemeClr val="bg1"/>
              </a:solidFill>
              <a:effectLst>
                <a:outerShdw blurRad="38100" dist="38100" dir="2700000" algn="tl">
                  <a:srgbClr val="EEECE1"/>
                </a:outerShdw>
              </a:effectLst>
              <a:latin typeface="SimSun" charset="0"/>
            </a:endParaRPr>
          </a:p>
        </p:txBody>
      </p:sp>
      <p:sp>
        <p:nvSpPr>
          <p:cNvPr id="218116" name="Rectangle 3"/>
          <p:cNvSpPr>
            <a:spLocks noGrp="1" noChangeArrowheads="1"/>
          </p:cNvSpPr>
          <p:nvPr>
            <p:ph type="body" sz="half" idx="4294967295"/>
          </p:nvPr>
        </p:nvSpPr>
        <p:spPr>
          <a:xfrm>
            <a:off x="0" y="2924150"/>
            <a:ext cx="3810000" cy="2305050"/>
          </a:xfrm>
        </p:spPr>
        <p:txBody>
          <a:bodyPr/>
          <a:lstStyle/>
          <a:p>
            <a:pPr eaLnBrk="1" hangingPunct="1"/>
            <a:r>
              <a:rPr lang="zh-CN" altLang="en-US" sz="4400" b="1" dirty="0">
                <a:solidFill>
                  <a:srgbClr val="FFCC00"/>
                </a:solidFill>
                <a:latin typeface="SimHei" pitchFamily="49" charset="-122"/>
                <a:ea typeface="SimHei" pitchFamily="49" charset="-122"/>
              </a:rPr>
              <a:t>对撒玛利亚人的事工</a:t>
            </a:r>
            <a:r>
              <a:rPr lang="zh-CN" altLang="en-US" sz="4400" dirty="0">
                <a:solidFill>
                  <a:srgbClr val="FFCC00"/>
                </a:solidFill>
                <a:latin typeface="SimHei" pitchFamily="49" charset="-122"/>
                <a:ea typeface="SimHei" pitchFamily="49" charset="-122"/>
              </a:rPr>
              <a:t> </a:t>
            </a:r>
            <a:endParaRPr lang="en-US" altLang="zh-CN" sz="4400" dirty="0">
              <a:solidFill>
                <a:srgbClr val="FFCC00"/>
              </a:solidFill>
              <a:latin typeface="SimHei" pitchFamily="49" charset="-122"/>
              <a:ea typeface="SimHei" pitchFamily="49" charset="-122"/>
            </a:endParaRP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15"/>
          <p:cNvPicPr>
            <a:picLocks noChangeAspect="1" noChangeArrowheads="1"/>
          </p:cNvPicPr>
          <p:nvPr/>
        </p:nvPicPr>
        <p:blipFill>
          <a:blip r:embed="rId3" cstate="screen">
            <a:extLst>
              <a:ext uri="{28A0092B-C50C-407E-A947-70E740481C1C}">
                <a14:useLocalDpi xmlns:a14="http://schemas.microsoft.com/office/drawing/2010/main"/>
              </a:ext>
            </a:extLst>
          </a:blip>
          <a:srcRect r="11765"/>
          <a:stretch>
            <a:fillRect/>
          </a:stretch>
        </p:blipFill>
        <p:spPr bwMode="auto">
          <a:xfrm>
            <a:off x="0" y="2"/>
            <a:ext cx="9144000" cy="6886575"/>
          </a:xfrm>
          <a:prstGeom prst="rect">
            <a:avLst/>
          </a:prstGeom>
          <a:noFill/>
          <a:ln w="9525">
            <a:noFill/>
            <a:miter lim="800000"/>
            <a:headEnd/>
            <a:tailEnd/>
          </a:ln>
        </p:spPr>
      </p:pic>
      <p:sp>
        <p:nvSpPr>
          <p:cNvPr id="65540" name="Rectangle 16"/>
          <p:cNvSpPr>
            <a:spLocks noChangeArrowheads="1"/>
          </p:cNvSpPr>
          <p:nvPr/>
        </p:nvSpPr>
        <p:spPr bwMode="auto">
          <a:xfrm>
            <a:off x="-107949" y="5664202"/>
            <a:ext cx="1881188" cy="860425"/>
          </a:xfrm>
          <a:prstGeom prst="rect">
            <a:avLst/>
          </a:prstGeom>
          <a:noFill/>
          <a:ln w="9525">
            <a:noFill/>
            <a:miter lim="800000"/>
            <a:headEnd/>
            <a:tailEnd/>
          </a:ln>
        </p:spPr>
        <p:txBody>
          <a:bodyPr lIns="91358" tIns="45679" rIns="91358" bIns="45679" anchor="ctr"/>
          <a:lstStyle/>
          <a:p>
            <a:pPr algn="ctr" eaLnBrk="1" hangingPunct="1">
              <a:defRPr/>
            </a:pPr>
            <a:r>
              <a:rPr lang="zh-CN" altLang="en-US" sz="4400" b="1">
                <a:solidFill>
                  <a:srgbClr val="FFFFFF"/>
                </a:solidFill>
                <a:effectLst>
                  <a:outerShdw blurRad="38100" dist="38100" dir="2700000" algn="tl">
                    <a:srgbClr val="DDDDDD"/>
                  </a:outerShdw>
                </a:effectLst>
                <a:latin typeface="Arial Black" charset="0"/>
                <a:ea typeface="SimSun" charset="0"/>
              </a:rPr>
              <a:t>雅法</a:t>
            </a:r>
            <a:endParaRPr lang="en-US" altLang="zh-CN" sz="4400" b="1">
              <a:solidFill>
                <a:srgbClr val="FFFFFF"/>
              </a:solidFill>
              <a:effectLst>
                <a:outerShdw blurRad="38100" dist="38100" dir="2700000" algn="tl">
                  <a:srgbClr val="DDDDDD"/>
                </a:outerShdw>
              </a:effectLst>
              <a:latin typeface="Arial Black" charset="0"/>
              <a:ea typeface="SimSun" charset="0"/>
            </a:endParaRPr>
          </a:p>
        </p:txBody>
      </p:sp>
      <p:sp>
        <p:nvSpPr>
          <p:cNvPr id="220163" name="Rectangle 18"/>
          <p:cNvSpPr>
            <a:spLocks noChangeArrowheads="1"/>
          </p:cNvSpPr>
          <p:nvPr/>
        </p:nvSpPr>
        <p:spPr bwMode="auto">
          <a:xfrm>
            <a:off x="0" y="1628775"/>
            <a:ext cx="9525000" cy="990600"/>
          </a:xfrm>
          <a:prstGeom prst="rect">
            <a:avLst/>
          </a:prstGeom>
          <a:noFill/>
          <a:ln w="9525">
            <a:noFill/>
            <a:miter lim="800000"/>
            <a:headEnd/>
            <a:tailEnd/>
          </a:ln>
        </p:spPr>
        <p:txBody>
          <a:bodyPr lIns="91358" tIns="45679" rIns="91358" bIns="45679"/>
          <a:lstStyle/>
          <a:p>
            <a:pPr marL="742293" lvl="1" indent="-285499" eaLnBrk="1" hangingPunct="1">
              <a:spcBef>
                <a:spcPct val="20000"/>
              </a:spcBef>
              <a:buClr>
                <a:srgbClr val="FE1F08"/>
              </a:buClr>
              <a:buFontTx/>
              <a:buChar char="•"/>
            </a:pPr>
            <a:r>
              <a:rPr lang="zh-CN" altLang="en-US" sz="4800" b="1">
                <a:solidFill>
                  <a:srgbClr val="000000"/>
                </a:solidFill>
                <a:latin typeface="Arial Black" pitchFamily="34" charset="0"/>
                <a:ea typeface="SimHei" pitchFamily="49" charset="-122"/>
              </a:rPr>
              <a:t>与制革工人一同</a:t>
            </a:r>
            <a:r>
              <a:rPr lang="zh-CN" altLang="en-US" sz="4800" b="1">
                <a:ea typeface="SimHei" pitchFamily="49" charset="-122"/>
              </a:rPr>
              <a:t>沿</a:t>
            </a:r>
            <a:r>
              <a:rPr lang="zh-CN" altLang="en-US" sz="4800" b="1">
                <a:solidFill>
                  <a:srgbClr val="000000"/>
                </a:solidFill>
                <a:latin typeface="Arial Black" pitchFamily="34" charset="0"/>
                <a:ea typeface="SimHei" pitchFamily="49" charset="-122"/>
              </a:rPr>
              <a:t>海居住</a:t>
            </a:r>
            <a:endParaRPr lang="en-US" altLang="zh-CN" sz="4800" b="1">
              <a:solidFill>
                <a:srgbClr val="000000"/>
              </a:solidFill>
              <a:latin typeface="Arial Black" pitchFamily="34" charset="0"/>
              <a:ea typeface="SimHei" pitchFamily="49" charset="-122"/>
            </a:endParaRPr>
          </a:p>
        </p:txBody>
      </p:sp>
      <p:sp>
        <p:nvSpPr>
          <p:cNvPr id="65542" name="Rectangle 19"/>
          <p:cNvSpPr>
            <a:spLocks noChangeArrowheads="1"/>
          </p:cNvSpPr>
          <p:nvPr/>
        </p:nvSpPr>
        <p:spPr bwMode="auto">
          <a:xfrm>
            <a:off x="611188" y="0"/>
            <a:ext cx="7772400" cy="1462088"/>
          </a:xfrm>
          <a:prstGeom prst="rect">
            <a:avLst/>
          </a:prstGeom>
          <a:noFill/>
          <a:ln w="9525">
            <a:noFill/>
            <a:miter lim="800000"/>
            <a:headEnd/>
            <a:tailEnd/>
          </a:ln>
          <a:effectLst>
            <a:outerShdw blurRad="63500" dist="71842" dir="2700000" algn="ctr" rotWithShape="0">
              <a:schemeClr val="bg1">
                <a:alpha val="74998"/>
              </a:schemeClr>
            </a:outerShdw>
          </a:effectLst>
        </p:spPr>
        <p:txBody>
          <a:bodyPr lIns="91358" tIns="45679" rIns="91358" bIns="45679" anchor="ctr"/>
          <a:lstStyle/>
          <a:p>
            <a:pPr algn="ctr" eaLnBrk="1" hangingPunct="1">
              <a:defRPr/>
            </a:pPr>
            <a:r>
              <a:rPr lang="zh-CN" altLang="en-US" sz="4800" b="1">
                <a:effectLst>
                  <a:outerShdw blurRad="38100" dist="38100" dir="2700000" algn="tl">
                    <a:srgbClr val="DDDDDD"/>
                  </a:outerShdw>
                </a:effectLst>
                <a:latin typeface="Arial Black" charset="0"/>
                <a:ea typeface="SimSun" charset="0"/>
              </a:rPr>
              <a:t>为彼得预备：第二步</a:t>
            </a:r>
            <a:endParaRPr lang="en-US" altLang="zh-CN" sz="4800" b="1">
              <a:effectLst>
                <a:outerShdw blurRad="38100" dist="38100" dir="2700000" algn="tl">
                  <a:srgbClr val="DDDDDD"/>
                </a:outerShdw>
              </a:effectLst>
              <a:latin typeface="Arial Black" charset="0"/>
              <a:ea typeface="SimSun" charset="0"/>
            </a:endParaRP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22209" name="Picture 5"/>
          <p:cNvPicPr>
            <a:picLocks noChangeAspect="1" noChangeArrowheads="1"/>
          </p:cNvPicPr>
          <p:nvPr/>
        </p:nvPicPr>
        <p:blipFill>
          <a:blip r:embed="rId4" cstate="print"/>
          <a:srcRect/>
          <a:stretch>
            <a:fillRect/>
          </a:stretch>
        </p:blipFill>
        <p:spPr bwMode="auto">
          <a:xfrm>
            <a:off x="468313" y="0"/>
            <a:ext cx="8255000" cy="4927600"/>
          </a:xfrm>
          <a:prstGeom prst="rect">
            <a:avLst/>
          </a:prstGeom>
          <a:noFill/>
          <a:ln w="9525">
            <a:noFill/>
            <a:miter lim="800000"/>
            <a:headEnd/>
            <a:tailEnd/>
          </a:ln>
        </p:spPr>
      </p:pic>
      <p:sp>
        <p:nvSpPr>
          <p:cNvPr id="222210" name="Rectangle 2"/>
          <p:cNvSpPr>
            <a:spLocks noGrp="1" noChangeArrowheads="1"/>
          </p:cNvSpPr>
          <p:nvPr>
            <p:ph type="title" idx="4294967295"/>
          </p:nvPr>
        </p:nvSpPr>
        <p:spPr>
          <a:xfrm>
            <a:off x="2" y="4292615"/>
            <a:ext cx="6049963" cy="1223963"/>
          </a:xfrm>
          <a:solidFill>
            <a:schemeClr val="bg1">
              <a:alpha val="70195"/>
            </a:schemeClr>
          </a:solidFill>
        </p:spPr>
        <p:txBody>
          <a:bodyPr>
            <a:normAutofit fontScale="90000"/>
          </a:bodyPr>
          <a:lstStyle/>
          <a:p>
            <a:pPr algn="l" eaLnBrk="1" hangingPunct="1"/>
            <a:r>
              <a:rPr lang="en-US" altLang="zh-CN" sz="4000" b="1">
                <a:latin typeface="SimHei" pitchFamily="49" charset="-122"/>
                <a:ea typeface="SimHei" pitchFamily="49" charset="-122"/>
              </a:rPr>
              <a:t>“</a:t>
            </a:r>
            <a:r>
              <a:rPr lang="zh-CN" altLang="en-US" sz="4000" b="1">
                <a:latin typeface="SimHei" pitchFamily="49" charset="-122"/>
                <a:ea typeface="SimHei" pitchFamily="49" charset="-122"/>
              </a:rPr>
              <a:t>灾难会降在进行贸易的制革工人的身上</a:t>
            </a:r>
            <a:r>
              <a:rPr lang="en-US" altLang="zh-CN" sz="4000" b="1">
                <a:latin typeface="SimHei" pitchFamily="49" charset="-122"/>
                <a:ea typeface="SimHei" pitchFamily="49" charset="-122"/>
              </a:rPr>
              <a:t>”</a:t>
            </a:r>
          </a:p>
        </p:txBody>
      </p:sp>
      <p:sp>
        <p:nvSpPr>
          <p:cNvPr id="222211" name="Rectangle 3"/>
          <p:cNvSpPr>
            <a:spLocks noGrp="1" noChangeArrowheads="1"/>
          </p:cNvSpPr>
          <p:nvPr>
            <p:ph type="body" idx="4294967295"/>
          </p:nvPr>
        </p:nvSpPr>
        <p:spPr>
          <a:xfrm>
            <a:off x="0" y="5734050"/>
            <a:ext cx="5975350" cy="838200"/>
          </a:xfrm>
        </p:spPr>
        <p:txBody>
          <a:bodyPr/>
          <a:lstStyle/>
          <a:p>
            <a:pPr eaLnBrk="1" hangingPunct="1">
              <a:buClr>
                <a:srgbClr val="FF3399"/>
              </a:buClr>
            </a:pPr>
            <a:r>
              <a:rPr lang="zh-CN" altLang="en-US" sz="4000" b="1" i="1">
                <a:latin typeface="SimSun" pitchFamily="2" charset="-122"/>
              </a:rPr>
              <a:t>犹太巴比伦法典</a:t>
            </a:r>
            <a:endParaRPr lang="en-US" altLang="zh-CN" sz="4000" b="1" i="1">
              <a:latin typeface="SimSun" pitchFamily="2" charset="-122"/>
            </a:endParaRPr>
          </a:p>
        </p:txBody>
      </p:sp>
      <p:pic>
        <p:nvPicPr>
          <p:cNvPr id="5" name="Picture 2" descr="http://stjudasmaccabaeus.files.wordpress.com/2011/01/talmud-jpgtalmudinhebrew.jpeg"/>
          <p:cNvPicPr>
            <a:picLocks noChangeAspect="1" noChangeArrowheads="1"/>
          </p:cNvPicPr>
          <p:nvPr/>
        </p:nvPicPr>
        <p:blipFill>
          <a:blip r:embed="rId5" cstate="print"/>
          <a:srcRect/>
          <a:stretch>
            <a:fillRect/>
          </a:stretch>
        </p:blipFill>
        <p:spPr bwMode="auto">
          <a:xfrm>
            <a:off x="228601" y="533400"/>
            <a:ext cx="2615208" cy="3672662"/>
          </a:xfrm>
          <a:prstGeom prst="rect">
            <a:avLst/>
          </a:prstGeom>
          <a:noFill/>
        </p:spPr>
      </p:pic>
    </p:spTree>
  </p:cSld>
  <p:clrMapOvr>
    <a:overrideClrMapping bg1="dk2" tx1="lt1" bg2="dk1" tx2="lt2" accent1="accent1" accent2="accent2" accent3="accent3" accent4="accent4" accent5="accent5" accent6="accent6" hlink="hlink" folHlink="folHlink"/>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224258" name="Picture 5"/>
          <p:cNvPicPr>
            <a:picLocks noChangeAspect="1" noChangeArrowheads="1"/>
          </p:cNvPicPr>
          <p:nvPr/>
        </p:nvPicPr>
        <p:blipFill>
          <a:blip r:embed="rId3" cstate="screen">
            <a:lum bright="-20000" contrast="22000"/>
            <a:extLst>
              <a:ext uri="{28A0092B-C50C-407E-A947-70E740481C1C}">
                <a14:useLocalDpi xmlns:a14="http://schemas.microsoft.com/office/drawing/2010/main"/>
              </a:ext>
            </a:extLst>
          </a:blip>
          <a:srcRect/>
          <a:stretch>
            <a:fillRect/>
          </a:stretch>
        </p:blipFill>
        <p:spPr bwMode="auto">
          <a:xfrm>
            <a:off x="1066800" y="-41273"/>
            <a:ext cx="8077200" cy="6899275"/>
          </a:xfrm>
          <a:prstGeom prst="rect">
            <a:avLst/>
          </a:prstGeom>
          <a:noFill/>
          <a:ln w="12700" cap="sq">
            <a:noFill/>
            <a:miter lim="800000"/>
            <a:headEnd type="none" w="sm" len="sm"/>
            <a:tailEnd type="none" w="sm" len="sm"/>
          </a:ln>
        </p:spPr>
      </p:pic>
      <p:sp>
        <p:nvSpPr>
          <p:cNvPr id="53254" name="AutoShape 6"/>
          <p:cNvSpPr>
            <a:spLocks noChangeArrowheads="1"/>
          </p:cNvSpPr>
          <p:nvPr/>
        </p:nvSpPr>
        <p:spPr bwMode="auto">
          <a:xfrm rot="10800000">
            <a:off x="3276615" y="2438400"/>
            <a:ext cx="5472113" cy="762000"/>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0000"/>
          </a:solidFill>
          <a:ln w="9525">
            <a:solidFill>
              <a:schemeClr val="tx1"/>
            </a:solidFill>
            <a:miter lim="800000"/>
            <a:headEnd/>
            <a:tailEnd/>
          </a:ln>
        </p:spPr>
        <p:txBody>
          <a:bodyPr wrap="none" lIns="91358" tIns="45679" rIns="91358" bIns="45679" anchor="ctr"/>
          <a:lstStyle/>
          <a:p>
            <a:endParaRPr lang="en-US"/>
          </a:p>
        </p:txBody>
      </p:sp>
      <p:sp>
        <p:nvSpPr>
          <p:cNvPr id="53250" name="Rectangle 2"/>
          <p:cNvSpPr>
            <a:spLocks noGrp="1" noChangeArrowheads="1"/>
          </p:cNvSpPr>
          <p:nvPr>
            <p:ph type="title" idx="4294967295"/>
          </p:nvPr>
        </p:nvSpPr>
        <p:spPr>
          <a:xfrm>
            <a:off x="0" y="-76200"/>
            <a:ext cx="9144000" cy="1295400"/>
          </a:xfrm>
          <a:solidFill>
            <a:srgbClr val="000000"/>
          </a:solidFill>
        </p:spPr>
        <p:txBody>
          <a:bodyPr anchor="ctr">
            <a:normAutofit/>
          </a:bodyPr>
          <a:lstStyle/>
          <a:p>
            <a:pPr algn="ctr" eaLnBrk="1" hangingPunct="1">
              <a:defRPr/>
            </a:pPr>
            <a:r>
              <a:rPr lang="zh-CN" altLang="en-US" dirty="0">
                <a:solidFill>
                  <a:srgbClr val="FFFFFF"/>
                </a:solidFill>
                <a:latin typeface="SimSun" charset="0"/>
              </a:rPr>
              <a:t>彼得不像在雅法时的约拿</a:t>
            </a:r>
            <a:endParaRPr lang="en-US" altLang="zh-CN" dirty="0">
              <a:solidFill>
                <a:srgbClr val="FFFFFF"/>
              </a:solidFill>
              <a:latin typeface="SimSun" charset="0"/>
            </a:endParaRPr>
          </a:p>
        </p:txBody>
      </p:sp>
      <p:sp>
        <p:nvSpPr>
          <p:cNvPr id="53251" name="Rectangle 3"/>
          <p:cNvSpPr>
            <a:spLocks noGrp="1" noChangeArrowheads="1"/>
          </p:cNvSpPr>
          <p:nvPr>
            <p:ph type="body" idx="4294967295"/>
          </p:nvPr>
        </p:nvSpPr>
        <p:spPr>
          <a:xfrm>
            <a:off x="7086600" y="2349500"/>
            <a:ext cx="2057400" cy="609600"/>
          </a:xfrm>
        </p:spPr>
        <p:txBody>
          <a:bodyPr>
            <a:normAutofit/>
          </a:bodyPr>
          <a:lstStyle/>
          <a:p>
            <a:pPr eaLnBrk="1" hangingPunct="1">
              <a:buFont typeface="Wingdings" charset="0"/>
              <a:buNone/>
              <a:defRPr/>
            </a:pPr>
            <a:r>
              <a:rPr lang="zh-CN" altLang="en-US">
                <a:solidFill>
                  <a:schemeClr val="bg1"/>
                </a:solidFill>
                <a:effectLst>
                  <a:outerShdw blurRad="38100" dist="38100" dir="2700000" algn="tl">
                    <a:srgbClr val="000000"/>
                  </a:outerShdw>
                </a:effectLst>
                <a:latin typeface="SimSun" charset="0"/>
              </a:rPr>
              <a:t>西撒利亚</a:t>
            </a:r>
            <a:endParaRPr lang="en-US" altLang="zh-CN">
              <a:solidFill>
                <a:schemeClr val="bg1"/>
              </a:solidFill>
              <a:effectLst>
                <a:outerShdw blurRad="38100" dist="38100" dir="2700000" algn="tl">
                  <a:srgbClr val="000000"/>
                </a:outerShdw>
              </a:effectLst>
              <a:latin typeface="SimSun" charset="0"/>
            </a:endParaRPr>
          </a:p>
        </p:txBody>
      </p:sp>
      <p:sp>
        <p:nvSpPr>
          <p:cNvPr id="53255" name="AutoShape 7"/>
          <p:cNvSpPr>
            <a:spLocks noChangeArrowheads="1"/>
          </p:cNvSpPr>
          <p:nvPr/>
        </p:nvSpPr>
        <p:spPr bwMode="auto">
          <a:xfrm rot="10800000">
            <a:off x="2971800" y="3429000"/>
            <a:ext cx="5638800" cy="762000"/>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0000"/>
          </a:solidFill>
          <a:ln w="9525">
            <a:solidFill>
              <a:schemeClr val="tx1"/>
            </a:solidFill>
            <a:miter lim="800000"/>
            <a:headEnd/>
            <a:tailEnd/>
          </a:ln>
        </p:spPr>
        <p:txBody>
          <a:bodyPr wrap="none" lIns="91358" tIns="45679" rIns="91358" bIns="45679" anchor="ctr"/>
          <a:lstStyle/>
          <a:p>
            <a:endParaRPr lang="en-US"/>
          </a:p>
        </p:txBody>
      </p:sp>
      <p:sp>
        <p:nvSpPr>
          <p:cNvPr id="53256" name="Rectangle 8"/>
          <p:cNvSpPr>
            <a:spLocks noChangeArrowheads="1"/>
          </p:cNvSpPr>
          <p:nvPr/>
        </p:nvSpPr>
        <p:spPr bwMode="auto">
          <a:xfrm flipH="1">
            <a:off x="6877050" y="3357563"/>
            <a:ext cx="1524000" cy="685800"/>
          </a:xfrm>
          <a:prstGeom prst="rect">
            <a:avLst/>
          </a:prstGeom>
          <a:noFill/>
          <a:ln w="9525">
            <a:noFill/>
            <a:miter lim="800000"/>
            <a:headEnd/>
            <a:tailEnd/>
          </a:ln>
          <a:effectLst/>
        </p:spPr>
        <p:txBody>
          <a:bodyPr lIns="91358" tIns="45679" rIns="91358" bIns="45679"/>
          <a:lstStyle/>
          <a:p>
            <a:pPr marL="342600" indent="-342600" algn="ctr" eaLnBrk="1" hangingPunct="1">
              <a:spcBef>
                <a:spcPct val="20000"/>
              </a:spcBef>
              <a:buClr>
                <a:srgbClr val="FFCC66"/>
              </a:buClr>
              <a:buSzPct val="65000"/>
              <a:defRPr/>
            </a:pPr>
            <a:r>
              <a:rPr lang="zh-CN" altLang="en-US" sz="3200">
                <a:solidFill>
                  <a:srgbClr val="FFFFFF"/>
                </a:solidFill>
                <a:effectLst>
                  <a:outerShdw blurRad="38100" dist="38100" dir="2700000" algn="tl">
                    <a:srgbClr val="000000"/>
                  </a:outerShdw>
                </a:effectLst>
                <a:latin typeface="Tahoma" charset="0"/>
                <a:ea typeface="SimSun" charset="0"/>
              </a:rPr>
              <a:t>雅法</a:t>
            </a:r>
            <a:endParaRPr lang="en-US" sz="3200">
              <a:solidFill>
                <a:srgbClr val="FFFFFF"/>
              </a:solidFill>
              <a:effectLst>
                <a:outerShdw blurRad="38100" dist="38100" dir="2700000" algn="tl">
                  <a:srgbClr val="000000"/>
                </a:outerShdw>
              </a:effectLst>
              <a:latin typeface="Tahoma" charset="0"/>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3255"/>
                                        </p:tgtEl>
                                        <p:attrNameLst>
                                          <p:attrName>style.visibility</p:attrName>
                                        </p:attrNameLst>
                                      </p:cBhvr>
                                      <p:to>
                                        <p:strVal val="visible"/>
                                      </p:to>
                                    </p:set>
                                    <p:animEffect transition="in" filter="wipe(left)">
                                      <p:cBhvr>
                                        <p:cTn id="7" dur="500"/>
                                        <p:tgtEl>
                                          <p:spTgt spid="53255"/>
                                        </p:tgtEl>
                                      </p:cBhvr>
                                    </p:animEffect>
                                  </p:childTnLst>
                                </p:cTn>
                              </p:par>
                              <p:par>
                                <p:cTn id="8" presetID="15" presetClass="entr" presetSubtype="0" fill="hold" nodeType="withEffect">
                                  <p:stCondLst>
                                    <p:cond delay="0"/>
                                  </p:stCondLst>
                                  <p:childTnLst>
                                    <p:set>
                                      <p:cBhvr>
                                        <p:cTn id="9" dur="1" fill="hold">
                                          <p:stCondLst>
                                            <p:cond delay="0"/>
                                          </p:stCondLst>
                                        </p:cTn>
                                        <p:tgtEl>
                                          <p:spTgt spid="53256">
                                            <p:txEl>
                                              <p:pRg st="0" end="0"/>
                                            </p:txEl>
                                          </p:spTgt>
                                        </p:tgtEl>
                                        <p:attrNameLst>
                                          <p:attrName>style.visibility</p:attrName>
                                        </p:attrNameLst>
                                      </p:cBhvr>
                                      <p:to>
                                        <p:strVal val="visible"/>
                                      </p:to>
                                    </p:set>
                                    <p:anim calcmode="lin" valueType="num">
                                      <p:cBhvr>
                                        <p:cTn id="10" dur="1000" fill="hold"/>
                                        <p:tgtEl>
                                          <p:spTgt spid="53256">
                                            <p:txEl>
                                              <p:pRg st="0" end="0"/>
                                            </p:txEl>
                                          </p:spTgt>
                                        </p:tgtEl>
                                        <p:attrNameLst>
                                          <p:attrName>ppt_w</p:attrName>
                                        </p:attrNameLst>
                                      </p:cBhvr>
                                      <p:tavLst>
                                        <p:tav tm="0">
                                          <p:val>
                                            <p:fltVal val="0"/>
                                          </p:val>
                                        </p:tav>
                                        <p:tav tm="100000">
                                          <p:val>
                                            <p:strVal val="#ppt_w"/>
                                          </p:val>
                                        </p:tav>
                                      </p:tavLst>
                                    </p:anim>
                                    <p:anim calcmode="lin" valueType="num">
                                      <p:cBhvr>
                                        <p:cTn id="11" dur="1000" fill="hold"/>
                                        <p:tgtEl>
                                          <p:spTgt spid="53256">
                                            <p:txEl>
                                              <p:pRg st="0" end="0"/>
                                            </p:txEl>
                                          </p:spTgt>
                                        </p:tgtEl>
                                        <p:attrNameLst>
                                          <p:attrName>ppt_h</p:attrName>
                                        </p:attrNameLst>
                                      </p:cBhvr>
                                      <p:tavLst>
                                        <p:tav tm="0">
                                          <p:val>
                                            <p:fltVal val="0"/>
                                          </p:val>
                                        </p:tav>
                                        <p:tav tm="100000">
                                          <p:val>
                                            <p:strVal val="#ppt_h"/>
                                          </p:val>
                                        </p:tav>
                                      </p:tavLst>
                                    </p:anim>
                                    <p:anim calcmode="lin" valueType="num">
                                      <p:cBhvr>
                                        <p:cTn id="12" dur="1000" fill="hold"/>
                                        <p:tgtEl>
                                          <p:spTgt spid="5325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3" dur="1000" fill="hold"/>
                                        <p:tgtEl>
                                          <p:spTgt spid="5325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53254"/>
                                        </p:tgtEl>
                                        <p:attrNameLst>
                                          <p:attrName>style.visibility</p:attrName>
                                        </p:attrNameLst>
                                      </p:cBhvr>
                                      <p:to>
                                        <p:strVal val="visible"/>
                                      </p:to>
                                    </p:set>
                                    <p:animEffect transition="in" filter="wipe(left)">
                                      <p:cBhvr>
                                        <p:cTn id="18" dur="500"/>
                                        <p:tgtEl>
                                          <p:spTgt spid="53254"/>
                                        </p:tgtEl>
                                      </p:cBhvr>
                                    </p:animEffect>
                                  </p:childTnLst>
                                </p:cTn>
                              </p:par>
                              <p:par>
                                <p:cTn id="19" presetID="15" presetClass="entr" presetSubtype="0" fill="hold" nodeType="withEffect">
                                  <p:stCondLst>
                                    <p:cond delay="0"/>
                                  </p:stCondLst>
                                  <p:childTnLst>
                                    <p:set>
                                      <p:cBhvr>
                                        <p:cTn id="20" dur="1" fill="hold">
                                          <p:stCondLst>
                                            <p:cond delay="0"/>
                                          </p:stCondLst>
                                        </p:cTn>
                                        <p:tgtEl>
                                          <p:spTgt spid="53251">
                                            <p:txEl>
                                              <p:pRg st="0" end="0"/>
                                            </p:txEl>
                                          </p:spTgt>
                                        </p:tgtEl>
                                        <p:attrNameLst>
                                          <p:attrName>style.visibility</p:attrName>
                                        </p:attrNameLst>
                                      </p:cBhvr>
                                      <p:to>
                                        <p:strVal val="visible"/>
                                      </p:to>
                                    </p:set>
                                    <p:anim calcmode="lin" valueType="num">
                                      <p:cBhvr>
                                        <p:cTn id="21" dur="1000" fill="hold"/>
                                        <p:tgtEl>
                                          <p:spTgt spid="53251">
                                            <p:txEl>
                                              <p:pRg st="0" end="0"/>
                                            </p:txEl>
                                          </p:spTgt>
                                        </p:tgtEl>
                                        <p:attrNameLst>
                                          <p:attrName>ppt_w</p:attrName>
                                        </p:attrNameLst>
                                      </p:cBhvr>
                                      <p:tavLst>
                                        <p:tav tm="0">
                                          <p:val>
                                            <p:fltVal val="0"/>
                                          </p:val>
                                        </p:tav>
                                        <p:tav tm="100000">
                                          <p:val>
                                            <p:strVal val="#ppt_w"/>
                                          </p:val>
                                        </p:tav>
                                      </p:tavLst>
                                    </p:anim>
                                    <p:anim calcmode="lin" valueType="num">
                                      <p:cBhvr>
                                        <p:cTn id="22" dur="1000" fill="hold"/>
                                        <p:tgtEl>
                                          <p:spTgt spid="53251">
                                            <p:txEl>
                                              <p:pRg st="0" end="0"/>
                                            </p:txEl>
                                          </p:spTgt>
                                        </p:tgtEl>
                                        <p:attrNameLst>
                                          <p:attrName>ppt_h</p:attrName>
                                        </p:attrNameLst>
                                      </p:cBhvr>
                                      <p:tavLst>
                                        <p:tav tm="0">
                                          <p:val>
                                            <p:fltVal val="0"/>
                                          </p:val>
                                        </p:tav>
                                        <p:tav tm="100000">
                                          <p:val>
                                            <p:strVal val="#ppt_h"/>
                                          </p:val>
                                        </p:tav>
                                      </p:tavLst>
                                    </p:anim>
                                    <p:anim calcmode="lin" valueType="num">
                                      <p:cBhvr>
                                        <p:cTn id="23" dur="1000" fill="hold"/>
                                        <p:tgtEl>
                                          <p:spTgt spid="5325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5325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4" grpId="0" animBg="1"/>
      <p:bldP spid="53255" grpId="0" animBg="1"/>
    </p:bldLst>
  </p:timing>
</p:sld>
</file>

<file path=ppt/slides/slide26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26305" name="Picture 7" descr="centurion.gif"/>
          <p:cNvPicPr>
            <a:picLocks noChangeAspect="1"/>
          </p:cNvPicPr>
          <p:nvPr/>
        </p:nvPicPr>
        <p:blipFill>
          <a:blip r:embed="rId5" cstate="print"/>
          <a:srcRect/>
          <a:stretch>
            <a:fillRect/>
          </a:stretch>
        </p:blipFill>
        <p:spPr bwMode="auto">
          <a:xfrm>
            <a:off x="1" y="0"/>
            <a:ext cx="8455025" cy="6858000"/>
          </a:xfrm>
          <a:prstGeom prst="rect">
            <a:avLst/>
          </a:prstGeom>
          <a:noFill/>
          <a:ln w="9525">
            <a:noFill/>
            <a:miter lim="800000"/>
            <a:headEnd/>
            <a:tailEnd/>
          </a:ln>
        </p:spPr>
      </p:pic>
      <p:sp>
        <p:nvSpPr>
          <p:cNvPr id="359426" name="Rectangle 2"/>
          <p:cNvSpPr>
            <a:spLocks noGrp="1" noChangeArrowheads="1"/>
          </p:cNvSpPr>
          <p:nvPr>
            <p:ph type="title" idx="4294967295"/>
          </p:nvPr>
        </p:nvSpPr>
        <p:spPr>
          <a:xfrm>
            <a:off x="4038600" y="76200"/>
            <a:ext cx="5105400" cy="1828800"/>
          </a:xfrm>
          <a:effectLst/>
        </p:spPr>
        <p:txBody>
          <a:bodyPr/>
          <a:lstStyle/>
          <a:p>
            <a:pPr eaLnBrk="1" hangingPunct="1"/>
            <a:r>
              <a:rPr lang="zh-CN" altLang="en-US" sz="5400" b="1">
                <a:solidFill>
                  <a:schemeClr val="tx1"/>
                </a:solidFill>
                <a:effectLst>
                  <a:glow rad="139700">
                    <a:srgbClr val="000200"/>
                  </a:glow>
                  <a:outerShdw blurRad="38100" dist="38100" dir="2700000" algn="tl">
                    <a:srgbClr val="C0C0C0"/>
                  </a:outerShdw>
                </a:effectLst>
                <a:latin typeface="SimHei" pitchFamily="49" charset="-122"/>
                <a:ea typeface="SimHei" pitchFamily="49" charset="-122"/>
              </a:rPr>
              <a:t>为哥尼流预备</a:t>
            </a:r>
            <a:r>
              <a:rPr lang="en-US" altLang="ja-JP" sz="5400" b="1">
                <a:solidFill>
                  <a:schemeClr val="tx1"/>
                </a:solidFill>
                <a:effectLst>
                  <a:glow rad="139700">
                    <a:srgbClr val="000200"/>
                  </a:glow>
                  <a:outerShdw blurRad="38100" dist="38100" dir="2700000" algn="tl">
                    <a:srgbClr val="C0C0C0"/>
                  </a:outerShdw>
                </a:effectLst>
                <a:latin typeface="SimHei" pitchFamily="49" charset="-122"/>
                <a:ea typeface="SimHei" pitchFamily="49" charset="-122"/>
              </a:rPr>
              <a:t>   </a:t>
            </a:r>
            <a:endParaRPr lang="en-US" sz="5400" b="1">
              <a:solidFill>
                <a:schemeClr val="tx1"/>
              </a:solidFill>
              <a:effectLst>
                <a:glow rad="139700">
                  <a:srgbClr val="000200"/>
                </a:glow>
                <a:outerShdw blurRad="38100" dist="38100" dir="2700000" algn="tl">
                  <a:srgbClr val="C0C0C0"/>
                </a:outerShdw>
              </a:effectLst>
              <a:latin typeface="SimHei" pitchFamily="49" charset="-122"/>
              <a:ea typeface="SimHei" pitchFamily="49" charset="-122"/>
            </a:endParaRPr>
          </a:p>
        </p:txBody>
      </p:sp>
      <p:sp>
        <p:nvSpPr>
          <p:cNvPr id="359427" name="Rectangle 3"/>
          <p:cNvSpPr>
            <a:spLocks noGrp="1" noChangeArrowheads="1"/>
          </p:cNvSpPr>
          <p:nvPr>
            <p:ph type="body" idx="4294967295"/>
          </p:nvPr>
        </p:nvSpPr>
        <p:spPr>
          <a:xfrm>
            <a:off x="4572000" y="3789363"/>
            <a:ext cx="4572000" cy="2667000"/>
          </a:xfrm>
          <a:effectLst/>
        </p:spPr>
        <p:txBody>
          <a:bodyPr/>
          <a:lstStyle/>
          <a:p>
            <a:pPr eaLnBrk="1" hangingPunct="1">
              <a:buFont typeface="Wingdings" charset="0"/>
              <a:buChar char=""/>
              <a:defRPr/>
            </a:pPr>
            <a:r>
              <a:rPr lang="zh-CN" altLang="en-US" sz="4400" b="1" dirty="0">
                <a:effectLst>
                  <a:glow rad="139700">
                    <a:srgbClr val="000200"/>
                  </a:glow>
                  <a:outerShdw blurRad="38100" dist="38100" dir="2700000" algn="tl">
                    <a:srgbClr val="DDDDDD"/>
                  </a:outerShdw>
                </a:effectLst>
              </a:rPr>
              <a:t>施舍</a:t>
            </a:r>
            <a:r>
              <a:rPr lang="en-US" altLang="ja-JP" sz="4400" b="1" dirty="0">
                <a:effectLst>
                  <a:glow rad="139700">
                    <a:srgbClr val="000200"/>
                  </a:glow>
                  <a:outerShdw blurRad="38100" dist="38100" dir="2700000" algn="tl">
                    <a:srgbClr val="DDDDDD"/>
                  </a:outerShdw>
                </a:effectLst>
              </a:rPr>
              <a:t> </a:t>
            </a:r>
            <a:r>
              <a:rPr lang="zh-CN" altLang="en-US" sz="4400" b="1" dirty="0">
                <a:effectLst>
                  <a:glow rad="139700">
                    <a:srgbClr val="000200"/>
                  </a:glow>
                  <a:outerShdw blurRad="38100" dist="38100" dir="2700000" algn="tl">
                    <a:srgbClr val="DDDDDD"/>
                  </a:outerShdw>
                </a:effectLst>
              </a:rPr>
              <a:t>和 祈祷</a:t>
            </a:r>
            <a:endParaRPr lang="en-US" altLang="ja-JP" sz="4400" b="1" dirty="0">
              <a:effectLst>
                <a:glow rad="139700">
                  <a:srgbClr val="000200"/>
                </a:glow>
                <a:outerShdw blurRad="38100" dist="38100" dir="2700000" algn="tl">
                  <a:srgbClr val="DDDDDD"/>
                </a:outerShdw>
              </a:effectLst>
            </a:endParaRPr>
          </a:p>
          <a:p>
            <a:pPr eaLnBrk="1" hangingPunct="1">
              <a:buFont typeface="Wingdings" charset="0"/>
              <a:buChar char=""/>
              <a:defRPr/>
            </a:pPr>
            <a:r>
              <a:rPr lang="zh-CN" altLang="en-US" sz="4400" b="1" dirty="0">
                <a:effectLst>
                  <a:glow rad="139700">
                    <a:srgbClr val="000200"/>
                  </a:glow>
                  <a:outerShdw blurRad="38100" dist="38100" dir="2700000" algn="tl">
                    <a:srgbClr val="DDDDDD"/>
                  </a:outerShdw>
                </a:effectLst>
              </a:rPr>
              <a:t>异象</a:t>
            </a:r>
            <a:endParaRPr lang="en-US" sz="4400" b="1" dirty="0">
              <a:effectLst>
                <a:glow rad="139700">
                  <a:srgbClr val="000200"/>
                </a:glow>
                <a:outerShdw blurRad="38100" dist="38100" dir="2700000" algn="tl">
                  <a:srgbClr val="DDDDDD"/>
                </a:outerShdw>
              </a:effectLst>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9426"/>
                                        </p:tgtEl>
                                        <p:attrNameLst>
                                          <p:attrName>style.visibility</p:attrName>
                                        </p:attrNameLst>
                                      </p:cBhvr>
                                      <p:to>
                                        <p:strVal val="visible"/>
                                      </p:to>
                                    </p:set>
                                    <p:animEffect transition="in" filter="fade">
                                      <p:cBhvr>
                                        <p:cTn id="7" dur="2000"/>
                                        <p:tgtEl>
                                          <p:spTgt spid="359426"/>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59427">
                                            <p:txEl>
                                              <p:pRg st="0" end="0"/>
                                            </p:txEl>
                                          </p:spTgt>
                                        </p:tgtEl>
                                        <p:attrNameLst>
                                          <p:attrName>style.visibility</p:attrName>
                                        </p:attrNameLst>
                                      </p:cBhvr>
                                      <p:to>
                                        <p:strVal val="visible"/>
                                      </p:to>
                                    </p:set>
                                    <p:animEffect transition="in" filter="fade">
                                      <p:cBhvr>
                                        <p:cTn id="11" dur="2000"/>
                                        <p:tgtEl>
                                          <p:spTgt spid="359427">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59427">
                                            <p:txEl>
                                              <p:pRg st="1" end="1"/>
                                            </p:txEl>
                                          </p:spTgt>
                                        </p:tgtEl>
                                        <p:attrNameLst>
                                          <p:attrName>style.visibility</p:attrName>
                                        </p:attrNameLst>
                                      </p:cBhvr>
                                      <p:to>
                                        <p:strVal val="visible"/>
                                      </p:to>
                                    </p:set>
                                    <p:animEffect transition="in" filter="fade">
                                      <p:cBhvr>
                                        <p:cTn id="16" dur="2000"/>
                                        <p:tgtEl>
                                          <p:spTgt spid="35942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26" grpId="0"/>
      <p:bldP spid="359427" grpId="0" build="p"/>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228353" name="Rectangle 5"/>
          <p:cNvSpPr>
            <a:spLocks noChangeArrowheads="1"/>
          </p:cNvSpPr>
          <p:nvPr/>
        </p:nvSpPr>
        <p:spPr bwMode="auto">
          <a:xfrm>
            <a:off x="3200400" y="0"/>
            <a:ext cx="5943600" cy="6858000"/>
          </a:xfrm>
          <a:prstGeom prst="rect">
            <a:avLst/>
          </a:prstGeom>
          <a:solidFill>
            <a:schemeClr val="accent2"/>
          </a:solidFill>
          <a:ln w="9525">
            <a:noFill/>
            <a:miter lim="800000"/>
            <a:headEnd/>
            <a:tailEnd/>
          </a:ln>
        </p:spPr>
        <p:txBody>
          <a:bodyPr wrap="none" lIns="91358" tIns="45679" rIns="91358" bIns="45679" anchor="ctr"/>
          <a:lstStyle/>
          <a:p>
            <a:endParaRPr lang="en-US">
              <a:solidFill>
                <a:srgbClr val="FFFFFF"/>
              </a:solidFill>
              <a:latin typeface="Tahoma" pitchFamily="34" charset="0"/>
            </a:endParaRPr>
          </a:p>
        </p:txBody>
      </p:sp>
      <p:sp>
        <p:nvSpPr>
          <p:cNvPr id="228354" name="Rectangle 2"/>
          <p:cNvSpPr>
            <a:spLocks noGrp="1" noChangeArrowheads="1"/>
          </p:cNvSpPr>
          <p:nvPr>
            <p:ph type="title" idx="4294967295"/>
          </p:nvPr>
        </p:nvSpPr>
        <p:spPr>
          <a:xfrm>
            <a:off x="3443289" y="277814"/>
            <a:ext cx="5700712" cy="1855787"/>
          </a:xfrm>
          <a:solidFill>
            <a:schemeClr val="bg2"/>
          </a:solidFill>
        </p:spPr>
        <p:txBody>
          <a:bodyPr/>
          <a:lstStyle/>
          <a:p>
            <a:pPr eaLnBrk="1" hangingPunct="1"/>
            <a:r>
              <a:rPr lang="en-US" altLang="zh-CN" sz="4000" b="1">
                <a:latin typeface="SimSun" pitchFamily="2" charset="-122"/>
              </a:rPr>
              <a:t>“</a:t>
            </a:r>
            <a:r>
              <a:rPr lang="zh-CN" altLang="en-US" sz="4000" b="1">
                <a:latin typeface="SimSun" pitchFamily="2" charset="-122"/>
              </a:rPr>
              <a:t>上帝要对这些不洁净之人做什么？</a:t>
            </a:r>
            <a:r>
              <a:rPr lang="en-US" altLang="zh-CN" sz="4000" b="1">
                <a:latin typeface="SimSun" pitchFamily="2" charset="-122"/>
              </a:rPr>
              <a:t>”</a:t>
            </a:r>
          </a:p>
        </p:txBody>
      </p:sp>
      <p:grpSp>
        <p:nvGrpSpPr>
          <p:cNvPr id="228355" name="Group 8"/>
          <p:cNvGrpSpPr>
            <a:grpSpLocks/>
          </p:cNvGrpSpPr>
          <p:nvPr/>
        </p:nvGrpSpPr>
        <p:grpSpPr bwMode="auto">
          <a:xfrm>
            <a:off x="3" y="0"/>
            <a:ext cx="3236913" cy="6858000"/>
            <a:chOff x="0" y="0"/>
            <a:chExt cx="2039" cy="4320"/>
          </a:xfrm>
        </p:grpSpPr>
        <p:pic>
          <p:nvPicPr>
            <p:cNvPr id="228357" name="Picture 4" descr="Acts 10"/>
            <p:cNvPicPr>
              <a:picLocks noChangeAspect="1" noChangeArrowheads="1"/>
            </p:cNvPicPr>
            <p:nvPr/>
          </p:nvPicPr>
          <p:blipFill>
            <a:blip r:embed="rId4" cstate="print"/>
            <a:srcRect/>
            <a:stretch>
              <a:fillRect/>
            </a:stretch>
          </p:blipFill>
          <p:spPr bwMode="auto">
            <a:xfrm>
              <a:off x="0" y="0"/>
              <a:ext cx="2039" cy="4320"/>
            </a:xfrm>
            <a:prstGeom prst="rect">
              <a:avLst/>
            </a:prstGeom>
            <a:noFill/>
            <a:ln w="9525">
              <a:noFill/>
              <a:miter lim="800000"/>
              <a:headEnd/>
              <a:tailEnd/>
            </a:ln>
          </p:spPr>
        </p:pic>
        <p:sp>
          <p:nvSpPr>
            <p:cNvPr id="228358" name="Rectangle 6"/>
            <p:cNvSpPr>
              <a:spLocks noChangeArrowheads="1"/>
            </p:cNvSpPr>
            <p:nvPr/>
          </p:nvSpPr>
          <p:spPr bwMode="auto">
            <a:xfrm>
              <a:off x="0" y="0"/>
              <a:ext cx="336" cy="1248"/>
            </a:xfrm>
            <a:prstGeom prst="rect">
              <a:avLst/>
            </a:prstGeom>
            <a:solidFill>
              <a:schemeClr val="tx1"/>
            </a:solidFill>
            <a:ln w="9525">
              <a:noFill/>
              <a:miter lim="800000"/>
              <a:headEnd/>
              <a:tailEnd/>
            </a:ln>
          </p:spPr>
          <p:txBody>
            <a:bodyPr wrap="none" anchor="ctr"/>
            <a:lstStyle/>
            <a:p>
              <a:endParaRPr lang="en-US">
                <a:solidFill>
                  <a:srgbClr val="FFFFFF"/>
                </a:solidFill>
                <a:latin typeface="Tahoma" pitchFamily="34" charset="0"/>
              </a:endParaRPr>
            </a:p>
          </p:txBody>
        </p:sp>
      </p:grpSp>
      <p:sp>
        <p:nvSpPr>
          <p:cNvPr id="228356" name="Text Box 7"/>
          <p:cNvSpPr txBox="1">
            <a:spLocks noChangeArrowheads="1"/>
          </p:cNvSpPr>
          <p:nvPr/>
        </p:nvSpPr>
        <p:spPr bwMode="auto">
          <a:xfrm>
            <a:off x="1600200" y="4114802"/>
            <a:ext cx="5029200" cy="957953"/>
          </a:xfrm>
          <a:prstGeom prst="rect">
            <a:avLst/>
          </a:prstGeom>
          <a:solidFill>
            <a:schemeClr val="bg2"/>
          </a:solidFill>
          <a:ln w="9525">
            <a:noFill/>
            <a:miter lim="800000"/>
            <a:headEnd/>
            <a:tailEnd/>
          </a:ln>
        </p:spPr>
        <p:txBody>
          <a:bodyPr lIns="91358" tIns="45679" rIns="91358" bIns="45679">
            <a:spAutoFit/>
          </a:bodyPr>
          <a:lstStyle/>
          <a:p>
            <a:pPr>
              <a:spcBef>
                <a:spcPct val="50000"/>
              </a:spcBef>
            </a:pPr>
            <a:r>
              <a:rPr lang="zh-CN" altLang="en-US" sz="2800" b="1">
                <a:latin typeface="Tahoma" pitchFamily="34" charset="0"/>
              </a:rPr>
              <a:t>彼得一定困惑过，上帝为何要让他与哥尼流的仆人同行</a:t>
            </a:r>
            <a:endParaRPr lang="en-US" altLang="zh-CN" sz="2800" b="1">
              <a:latin typeface="Tahoma" pitchFamily="34" charset="0"/>
            </a:endParaRPr>
          </a:p>
        </p:txBody>
      </p:sp>
    </p:spTree>
  </p:cSld>
  <p:clrMapOvr>
    <a:overrideClrMapping bg1="dk2" tx1="lt1" bg2="dk1" tx2="lt2" accent1="accent1" accent2="accent2" accent3="accent3" accent4="accent4" accent5="accent5" accent6="accent6" hlink="hlink" folHlink="folHlink"/>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descr="Anima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30402" name="Rectangle 4"/>
          <p:cNvSpPr>
            <a:spLocks noGrp="1" noChangeArrowheads="1"/>
          </p:cNvSpPr>
          <p:nvPr>
            <p:ph type="title" idx="4294967295"/>
          </p:nvPr>
        </p:nvSpPr>
        <p:spPr>
          <a:xfrm>
            <a:off x="4086351" y="0"/>
            <a:ext cx="701675" cy="6858000"/>
          </a:xfrm>
          <a:solidFill>
            <a:srgbClr val="FF0000"/>
          </a:solidFill>
        </p:spPr>
        <p:txBody>
          <a:bodyPr anchor="t"/>
          <a:lstStyle/>
          <a:p>
            <a:pPr algn="ctr" eaLnBrk="1" hangingPunct="1">
              <a:spcBef>
                <a:spcPct val="50000"/>
              </a:spcBef>
            </a:pPr>
            <a:r>
              <a:rPr lang="zh-CN" altLang="en-US" sz="3600" b="1">
                <a:solidFill>
                  <a:srgbClr val="FFFFFF"/>
                </a:solidFill>
                <a:latin typeface="SimSun" pitchFamily="2" charset="-122"/>
              </a:rPr>
              <a:t>站起来</a:t>
            </a:r>
            <a:r>
              <a:rPr lang="en-US" altLang="zh-CN" sz="3600" b="1">
                <a:solidFill>
                  <a:srgbClr val="FFFFFF"/>
                </a:solidFill>
                <a:latin typeface="SimSun" pitchFamily="2" charset="-122"/>
              </a:rPr>
              <a:t> </a:t>
            </a:r>
            <a:r>
              <a:rPr lang="zh-CN" altLang="en-US" sz="3600" b="1">
                <a:solidFill>
                  <a:srgbClr val="FFFFFF"/>
                </a:solidFill>
                <a:latin typeface="SimSun" pitchFamily="2" charset="-122"/>
              </a:rPr>
              <a:t>彼</a:t>
            </a:r>
            <a:br>
              <a:rPr lang="zh-CN" altLang="en-US" sz="3600" b="1">
                <a:solidFill>
                  <a:srgbClr val="FFFFFF"/>
                </a:solidFill>
                <a:latin typeface="SimSun" pitchFamily="2" charset="-122"/>
              </a:rPr>
            </a:br>
            <a:r>
              <a:rPr lang="zh-CN" altLang="en-US" sz="3600" b="1">
                <a:solidFill>
                  <a:srgbClr val="FFFFFF"/>
                </a:solidFill>
                <a:latin typeface="SimSun" pitchFamily="2" charset="-122"/>
              </a:rPr>
              <a:t>得</a:t>
            </a:r>
            <a:br>
              <a:rPr lang="zh-CN" altLang="en-US" sz="3600" b="1">
                <a:solidFill>
                  <a:srgbClr val="FFFFFF"/>
                </a:solidFill>
                <a:latin typeface="SimSun" pitchFamily="2" charset="-122"/>
              </a:rPr>
            </a:br>
            <a:r>
              <a:rPr lang="en-US" altLang="zh-CN" sz="3600" b="1">
                <a:solidFill>
                  <a:srgbClr val="FFFFFF"/>
                </a:solidFill>
                <a:latin typeface="SimSun" pitchFamily="2" charset="-122"/>
              </a:rPr>
              <a:t>! </a:t>
            </a:r>
            <a:r>
              <a:rPr lang="zh-CN" altLang="en-US" sz="3600" b="1">
                <a:solidFill>
                  <a:srgbClr val="FFFFFF"/>
                </a:solidFill>
                <a:latin typeface="SimSun" pitchFamily="2" charset="-122"/>
              </a:rPr>
              <a:t>杀掉并吃吧</a:t>
            </a:r>
            <a:br>
              <a:rPr lang="zh-CN" altLang="en-US" sz="3600" b="1">
                <a:solidFill>
                  <a:srgbClr val="FFFFFF"/>
                </a:solidFill>
                <a:latin typeface="SimSun" pitchFamily="2" charset="-122"/>
              </a:rPr>
            </a:br>
            <a:r>
              <a:rPr lang="en-US" altLang="zh-CN" sz="3600" b="1">
                <a:solidFill>
                  <a:srgbClr val="FFFFFF"/>
                </a:solidFill>
                <a:latin typeface="SimSun" pitchFamily="2" charset="-122"/>
              </a:rPr>
              <a:t>!</a:t>
            </a:r>
          </a:p>
        </p:txBody>
      </p:sp>
      <p:sp>
        <p:nvSpPr>
          <p:cNvPr id="230403" name="Rectangle 3"/>
          <p:cNvSpPr txBox="1">
            <a:spLocks noChangeArrowheads="1"/>
          </p:cNvSpPr>
          <p:nvPr/>
        </p:nvSpPr>
        <p:spPr bwMode="auto">
          <a:xfrm>
            <a:off x="539552" y="-152400"/>
            <a:ext cx="3935412" cy="1905000"/>
          </a:xfrm>
          <a:prstGeom prst="rect">
            <a:avLst/>
          </a:prstGeom>
          <a:noFill/>
          <a:ln w="9525">
            <a:noFill/>
            <a:miter lim="800000"/>
            <a:headEnd/>
            <a:tailEnd/>
          </a:ln>
          <a:effectLst/>
        </p:spPr>
        <p:txBody>
          <a:bodyPr lIns="91358" tIns="45679" rIns="91358" bIns="45679" anchor="ctr"/>
          <a:lstStyle/>
          <a:p>
            <a:pPr eaLnBrk="1" hangingPunct="1"/>
            <a:r>
              <a:rPr lang="zh-CN" altLang="en-US" sz="4800" b="1" dirty="0">
                <a:solidFill>
                  <a:srgbClr val="000000"/>
                </a:solidFill>
                <a:effectLst>
                  <a:glow rad="165100">
                    <a:schemeClr val="bg1"/>
                  </a:glow>
                </a:effectLst>
                <a:latin typeface="SimSun" pitchFamily="2" charset="-122"/>
              </a:rPr>
              <a:t>彼得的预备</a:t>
            </a:r>
            <a:r>
              <a:rPr lang="en-US" altLang="zh-CN" sz="4800" b="1" dirty="0">
                <a:solidFill>
                  <a:srgbClr val="000000"/>
                </a:solidFill>
                <a:effectLst>
                  <a:glow rad="165100">
                    <a:schemeClr val="bg1"/>
                  </a:glow>
                </a:effectLst>
                <a:latin typeface="SimSun" pitchFamily="2" charset="-122"/>
              </a:rPr>
              <a:t>: </a:t>
            </a:r>
            <a:r>
              <a:rPr lang="zh-CN" altLang="en-US" sz="4800" b="1" dirty="0">
                <a:solidFill>
                  <a:srgbClr val="000000"/>
                </a:solidFill>
                <a:effectLst>
                  <a:glow rad="165100">
                    <a:schemeClr val="bg1"/>
                  </a:glow>
                </a:effectLst>
                <a:latin typeface="SimSun" pitchFamily="2" charset="-122"/>
              </a:rPr>
              <a:t>第三步</a:t>
            </a:r>
            <a:endParaRPr lang="en-US" sz="4800" b="1" dirty="0">
              <a:solidFill>
                <a:srgbClr val="000000"/>
              </a:solidFill>
              <a:effectLst>
                <a:glow rad="165100">
                  <a:schemeClr val="bg1"/>
                </a:glow>
              </a:effectLst>
              <a:latin typeface="SimSun" pitchFamily="2" charset="-122"/>
            </a:endParaRPr>
          </a:p>
        </p:txBody>
      </p:sp>
      <p:sp>
        <p:nvSpPr>
          <p:cNvPr id="230404" name="Rectangle 2"/>
          <p:cNvSpPr txBox="1">
            <a:spLocks noChangeArrowheads="1"/>
          </p:cNvSpPr>
          <p:nvPr/>
        </p:nvSpPr>
        <p:spPr bwMode="auto">
          <a:xfrm>
            <a:off x="4643440" y="2495551"/>
            <a:ext cx="4249737" cy="5181600"/>
          </a:xfrm>
          <a:prstGeom prst="rect">
            <a:avLst/>
          </a:prstGeom>
          <a:noFill/>
          <a:ln w="9525">
            <a:noFill/>
            <a:miter lim="800000"/>
            <a:headEnd/>
            <a:tailEnd/>
          </a:ln>
          <a:effectLst/>
        </p:spPr>
        <p:txBody>
          <a:bodyPr lIns="91358" tIns="45679" rIns="91358" bIns="45679"/>
          <a:lstStyle/>
          <a:p>
            <a:pPr marL="342600" indent="-342600" algn="ctr" eaLnBrk="1" hangingPunct="1">
              <a:spcBef>
                <a:spcPct val="20000"/>
              </a:spcBef>
            </a:pPr>
            <a:r>
              <a:rPr lang="zh-CN" altLang="en-US" sz="3600" b="1" u="sng" dirty="0">
                <a:solidFill>
                  <a:srgbClr val="000000"/>
                </a:solidFill>
                <a:effectLst>
                  <a:glow rad="165100">
                    <a:schemeClr val="bg1"/>
                  </a:glow>
                </a:effectLst>
                <a:latin typeface="SimHei" pitchFamily="49" charset="-122"/>
                <a:ea typeface="SimHei" pitchFamily="49" charset="-122"/>
              </a:rPr>
              <a:t>食用</a:t>
            </a:r>
            <a:r>
              <a:rPr lang="en-US" altLang="zh-CN" sz="3600" b="1" u="sng" dirty="0">
                <a:solidFill>
                  <a:srgbClr val="000000"/>
                </a:solidFill>
                <a:effectLst>
                  <a:glow rad="165100">
                    <a:schemeClr val="bg1"/>
                  </a:glow>
                </a:effectLst>
                <a:latin typeface="SimHei" pitchFamily="49" charset="-122"/>
                <a:ea typeface="SimHei" pitchFamily="49" charset="-122"/>
              </a:rPr>
              <a:t>“</a:t>
            </a:r>
            <a:r>
              <a:rPr lang="zh-CN" altLang="en-US" sz="3600" b="1" u="sng" dirty="0">
                <a:solidFill>
                  <a:srgbClr val="000000"/>
                </a:solidFill>
                <a:effectLst>
                  <a:glow rad="165100">
                    <a:schemeClr val="bg1"/>
                  </a:glow>
                </a:effectLst>
                <a:latin typeface="SimHei" pitchFamily="49" charset="-122"/>
                <a:ea typeface="SimHei" pitchFamily="49" charset="-122"/>
              </a:rPr>
              <a:t>不洁净的</a:t>
            </a:r>
            <a:r>
              <a:rPr lang="en-US" altLang="zh-CN" sz="3600" b="1" u="sng" dirty="0">
                <a:solidFill>
                  <a:srgbClr val="000000"/>
                </a:solidFill>
                <a:effectLst>
                  <a:glow rad="165100">
                    <a:schemeClr val="bg1"/>
                  </a:glow>
                </a:effectLst>
                <a:latin typeface="SimHei" pitchFamily="49" charset="-122"/>
                <a:ea typeface="SimHei" pitchFamily="49" charset="-122"/>
              </a:rPr>
              <a:t>”</a:t>
            </a:r>
            <a:r>
              <a:rPr lang="zh-CN" altLang="en-US" sz="3600" b="1" u="sng" dirty="0">
                <a:solidFill>
                  <a:srgbClr val="000000"/>
                </a:solidFill>
                <a:effectLst>
                  <a:glow rad="165100">
                    <a:schemeClr val="bg1"/>
                  </a:glow>
                </a:effectLst>
                <a:latin typeface="SimHei" pitchFamily="49" charset="-122"/>
                <a:ea typeface="SimHei" pitchFamily="49" charset="-122"/>
              </a:rPr>
              <a:t>食物</a:t>
            </a:r>
            <a:r>
              <a:rPr lang="en-US" altLang="zh-CN" sz="3600" b="1" u="sng" dirty="0">
                <a:solidFill>
                  <a:srgbClr val="000000"/>
                </a:solidFill>
                <a:effectLst>
                  <a:glow rad="165100">
                    <a:schemeClr val="bg1"/>
                  </a:glow>
                </a:effectLst>
                <a:latin typeface="SimHei" pitchFamily="49" charset="-122"/>
                <a:ea typeface="SimHei" pitchFamily="49" charset="-122"/>
              </a:rPr>
              <a:t> (10:8-16)</a:t>
            </a:r>
            <a:endParaRPr lang="en-US" altLang="zh-CN" sz="3200" b="1" dirty="0">
              <a:solidFill>
                <a:srgbClr val="000000"/>
              </a:solidFill>
              <a:effectLst>
                <a:glow rad="165100">
                  <a:schemeClr val="bg1"/>
                </a:glow>
              </a:effectLst>
              <a:latin typeface="SimHei" pitchFamily="49" charset="-122"/>
              <a:ea typeface="SimHei" pitchFamily="49" charset="-122"/>
            </a:endParaRPr>
          </a:p>
          <a:p>
            <a:pPr marL="342600" indent="-342600" algn="ctr" eaLnBrk="1" hangingPunct="1">
              <a:spcBef>
                <a:spcPct val="20000"/>
              </a:spcBef>
            </a:pPr>
            <a:r>
              <a:rPr lang="en-US" altLang="zh-CN" sz="3600" b="1" dirty="0">
                <a:solidFill>
                  <a:srgbClr val="000000"/>
                </a:solidFill>
                <a:effectLst>
                  <a:glow rad="165100">
                    <a:schemeClr val="bg1"/>
                  </a:glow>
                </a:effectLst>
                <a:latin typeface="SimHei" pitchFamily="49" charset="-122"/>
                <a:ea typeface="SimHei" pitchFamily="49" charset="-122"/>
              </a:rPr>
              <a:t>	</a:t>
            </a:r>
            <a:r>
              <a:rPr lang="zh-CN" altLang="en-US" sz="3600" b="1" dirty="0">
                <a:solidFill>
                  <a:srgbClr val="000000"/>
                </a:solidFill>
                <a:effectLst>
                  <a:glow rad="165100">
                    <a:schemeClr val="bg1"/>
                  </a:glow>
                </a:effectLst>
                <a:latin typeface="SimHei" pitchFamily="49" charset="-122"/>
                <a:ea typeface="SimHei" pitchFamily="49" charset="-122"/>
              </a:rPr>
              <a:t>大布</a:t>
            </a:r>
            <a:r>
              <a:rPr lang="en-US" altLang="zh-CN" sz="3600" b="1" dirty="0">
                <a:solidFill>
                  <a:srgbClr val="000000"/>
                </a:solidFill>
                <a:effectLst>
                  <a:glow rad="165100">
                    <a:schemeClr val="bg1"/>
                  </a:glow>
                </a:effectLst>
                <a:latin typeface="SimHei" pitchFamily="49" charset="-122"/>
                <a:ea typeface="SimHei" pitchFamily="49" charset="-122"/>
              </a:rPr>
              <a:t>“</a:t>
            </a:r>
            <a:r>
              <a:rPr lang="zh-CN" altLang="en-US" sz="3600" b="1" dirty="0">
                <a:solidFill>
                  <a:srgbClr val="000000"/>
                </a:solidFill>
                <a:effectLst>
                  <a:glow rad="165100">
                    <a:schemeClr val="bg1"/>
                  </a:glow>
                </a:effectLst>
                <a:latin typeface="SimHei" pitchFamily="49" charset="-122"/>
                <a:ea typeface="SimHei" pitchFamily="49" charset="-122"/>
              </a:rPr>
              <a:t>里面有地上各样四足的走兽和昆虫，并天上的飞鸟”</a:t>
            </a:r>
            <a:r>
              <a:rPr lang="en-US" altLang="zh-CN" sz="3600" b="1" dirty="0">
                <a:solidFill>
                  <a:srgbClr val="000000"/>
                </a:solidFill>
                <a:effectLst>
                  <a:glow rad="165100">
                    <a:schemeClr val="bg1"/>
                  </a:glow>
                </a:effectLst>
                <a:latin typeface="SimHei" pitchFamily="49" charset="-122"/>
                <a:ea typeface="SimHei" pitchFamily="49" charset="-122"/>
              </a:rPr>
              <a:t>(10:12) </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pic>
        <p:nvPicPr>
          <p:cNvPr id="336898" name="Picture 2" descr="Sanhedrin at Night"/>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3523" name="Rectangle 3"/>
          <p:cNvSpPr>
            <a:spLocks noGrp="1" noChangeArrowheads="1"/>
          </p:cNvSpPr>
          <p:nvPr>
            <p:ph type="title"/>
          </p:nvPr>
        </p:nvSpPr>
        <p:spPr>
          <a:xfrm>
            <a:off x="539552" y="-76200"/>
            <a:ext cx="8452048" cy="1371600"/>
          </a:xfrm>
        </p:spPr>
        <p:txBody>
          <a:bodyPr>
            <a:normAutofit/>
          </a:bodyPr>
          <a:lstStyle/>
          <a:p>
            <a:r>
              <a:rPr lang="zh-CN" altLang="en-US" sz="5400" b="1" dirty="0">
                <a:solidFill>
                  <a:schemeClr val="tx1"/>
                </a:solidFill>
                <a:latin typeface="Arial" charset="0"/>
              </a:rPr>
              <a:t>     摩西带领长老</a:t>
            </a:r>
            <a:endParaRPr lang="en-US" altLang="zh-CN" sz="5400" b="1" dirty="0">
              <a:solidFill>
                <a:schemeClr val="tx1"/>
              </a:solidFill>
              <a:latin typeface="Arial" charset="0"/>
            </a:endParaRPr>
          </a:p>
        </p:txBody>
      </p:sp>
      <p:sp>
        <p:nvSpPr>
          <p:cNvPr id="363524" name="AutoShape 4"/>
          <p:cNvSpPr>
            <a:spLocks noChangeArrowheads="1"/>
          </p:cNvSpPr>
          <p:nvPr/>
        </p:nvSpPr>
        <p:spPr bwMode="auto">
          <a:xfrm>
            <a:off x="228600" y="3200400"/>
            <a:ext cx="2362200" cy="2590800"/>
          </a:xfrm>
          <a:prstGeom prst="verticalScroll">
            <a:avLst>
              <a:gd name="adj" fmla="val 12500"/>
            </a:avLst>
          </a:prstGeom>
          <a:solidFill>
            <a:schemeClr val="folHlink"/>
          </a:solidFill>
          <a:ln w="38100">
            <a:solidFill>
              <a:srgbClr val="000000"/>
            </a:solidFill>
            <a:round/>
            <a:headEnd/>
            <a:tailEnd/>
          </a:ln>
        </p:spPr>
        <p:txBody>
          <a:bodyPr wrap="none" lIns="91358" tIns="45679" rIns="91358" bIns="45679" anchor="ctr"/>
          <a:lstStyle/>
          <a:p>
            <a:r>
              <a:rPr lang="zh-CN" altLang="en-US" sz="2400" b="1" dirty="0">
                <a:solidFill>
                  <a:srgbClr val="614121"/>
                </a:solidFill>
                <a:latin typeface="Arial" charset="0"/>
              </a:rPr>
              <a:t>摩西带领</a:t>
            </a:r>
            <a:endParaRPr lang="en-US" altLang="zh-CN" sz="2400" b="1" dirty="0">
              <a:solidFill>
                <a:srgbClr val="614121"/>
              </a:solidFill>
              <a:latin typeface="Arial" charset="0"/>
            </a:endParaRPr>
          </a:p>
          <a:p>
            <a:r>
              <a:rPr lang="zh-CN" altLang="en-US" sz="2400" b="1" dirty="0">
                <a:solidFill>
                  <a:srgbClr val="614121"/>
                </a:solidFill>
                <a:latin typeface="Arial" charset="0"/>
              </a:rPr>
              <a:t>长老主前</a:t>
            </a:r>
            <a:endParaRPr lang="en-US" altLang="zh-CN" sz="2400" b="1" dirty="0">
              <a:solidFill>
                <a:srgbClr val="614121"/>
              </a:solidFill>
              <a:latin typeface="Arial" charset="0"/>
            </a:endParaRPr>
          </a:p>
          <a:p>
            <a:r>
              <a:rPr lang="en-US" sz="2400" b="1" dirty="0">
                <a:solidFill>
                  <a:srgbClr val="614121"/>
                </a:solidFill>
                <a:latin typeface="Arial" charset="0"/>
              </a:rPr>
              <a:t>1400 </a:t>
            </a:r>
            <a:r>
              <a:rPr lang="zh-CN" altLang="en-US" sz="3200" b="1" dirty="0">
                <a:solidFill>
                  <a:srgbClr val="614121"/>
                </a:solidFill>
                <a:latin typeface="Arial" charset="0"/>
              </a:rPr>
              <a:t>年</a:t>
            </a:r>
            <a:endParaRPr lang="en-US" dirty="0">
              <a:solidFill>
                <a:srgbClr val="FFFFFF"/>
              </a:solidFill>
              <a:latin typeface="Arial" charset="0"/>
            </a:endParaRPr>
          </a:p>
        </p:txBody>
      </p:sp>
      <p:sp>
        <p:nvSpPr>
          <p:cNvPr id="336901" name="Text Box 5"/>
          <p:cNvSpPr txBox="1">
            <a:spLocks noChangeArrowheads="1"/>
          </p:cNvSpPr>
          <p:nvPr/>
        </p:nvSpPr>
        <p:spPr bwMode="auto">
          <a:xfrm>
            <a:off x="3489325" y="1865314"/>
            <a:ext cx="184500" cy="400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endParaRPr lang="en-US">
              <a:solidFill>
                <a:srgbClr val="FFFFFF"/>
              </a:solidFill>
              <a:cs typeface="Arial" charset="0"/>
            </a:endParaRPr>
          </a:p>
        </p:txBody>
      </p:sp>
      <p:sp>
        <p:nvSpPr>
          <p:cNvPr id="336902" name="Text Box 6"/>
          <p:cNvSpPr txBox="1">
            <a:spLocks noChangeArrowheads="1"/>
          </p:cNvSpPr>
          <p:nvPr/>
        </p:nvSpPr>
        <p:spPr bwMode="auto">
          <a:xfrm>
            <a:off x="3565527" y="2017714"/>
            <a:ext cx="184500" cy="400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endParaRPr lang="en-US">
              <a:solidFill>
                <a:srgbClr val="FFFFFF"/>
              </a:solidFill>
              <a:cs typeface="Arial" charset="0"/>
            </a:endParaRPr>
          </a:p>
        </p:txBody>
      </p:sp>
      <p:sp>
        <p:nvSpPr>
          <p:cNvPr id="363527" name="AutoShape 7"/>
          <p:cNvSpPr>
            <a:spLocks noChangeArrowheads="1"/>
          </p:cNvSpPr>
          <p:nvPr/>
        </p:nvSpPr>
        <p:spPr bwMode="auto">
          <a:xfrm>
            <a:off x="3124200" y="3048000"/>
            <a:ext cx="5791200" cy="2743200"/>
          </a:xfrm>
          <a:prstGeom prst="wedgeEllipseCallout">
            <a:avLst>
              <a:gd name="adj1" fmla="val -62389"/>
              <a:gd name="adj2" fmla="val 17245"/>
            </a:avLst>
          </a:prstGeom>
          <a:solidFill>
            <a:schemeClr val="accent5">
              <a:lumMod val="60000"/>
              <a:lumOff val="40000"/>
            </a:schemeClr>
          </a:solidFill>
          <a:ln w="9525">
            <a:solidFill>
              <a:schemeClr val="tx1"/>
            </a:solidFill>
            <a:miter lim="800000"/>
            <a:headEnd/>
            <a:tailEnd/>
          </a:ln>
        </p:spPr>
        <p:txBody>
          <a:bodyPr wrap="none" lIns="91358" tIns="45679" rIns="91358" bIns="45679" anchor="ctr"/>
          <a:lstStyle/>
          <a:p>
            <a:endParaRPr lang="en-US">
              <a:solidFill>
                <a:srgbClr val="FFFFFF"/>
              </a:solidFill>
              <a:latin typeface="Arial" charset="0"/>
              <a:cs typeface="Arial" charset="0"/>
            </a:endParaRPr>
          </a:p>
        </p:txBody>
      </p:sp>
      <p:sp>
        <p:nvSpPr>
          <p:cNvPr id="363528" name="Text Box 8"/>
          <p:cNvSpPr txBox="1">
            <a:spLocks noChangeArrowheads="1"/>
          </p:cNvSpPr>
          <p:nvPr/>
        </p:nvSpPr>
        <p:spPr bwMode="auto">
          <a:xfrm>
            <a:off x="3851920" y="3429004"/>
            <a:ext cx="4682480" cy="1077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3200" b="1" dirty="0">
                <a:solidFill>
                  <a:srgbClr val="000200"/>
                </a:solidFill>
              </a:rPr>
              <a:t>“</a:t>
            </a:r>
            <a:r>
              <a:rPr lang="zh-CN" altLang="en-US" sz="3200" dirty="0">
                <a:solidFill>
                  <a:srgbClr val="000200"/>
                </a:solidFill>
              </a:rPr>
              <a:t>你去招聚以色列的長老、對他們說</a:t>
            </a:r>
            <a:r>
              <a:rPr lang="en-US" sz="3200" b="1" dirty="0">
                <a:solidFill>
                  <a:srgbClr val="000200"/>
                </a:solidFill>
              </a:rPr>
              <a:t>…” (</a:t>
            </a:r>
            <a:r>
              <a:rPr lang="zh-CN" altLang="en-US" sz="3200" b="1" dirty="0">
                <a:solidFill>
                  <a:srgbClr val="000200"/>
                </a:solidFill>
              </a:rPr>
              <a:t>出埃</a:t>
            </a:r>
            <a:r>
              <a:rPr lang="en-US" sz="3200" b="1" dirty="0">
                <a:solidFill>
                  <a:srgbClr val="000200"/>
                </a:solidFill>
              </a:rPr>
              <a:t>. 3:16)</a:t>
            </a:r>
          </a:p>
        </p:txBody>
      </p:sp>
      <p:sp>
        <p:nvSpPr>
          <p:cNvPr id="363530" name="Text Box 10"/>
          <p:cNvSpPr txBox="1">
            <a:spLocks noChangeArrowheads="1"/>
          </p:cNvSpPr>
          <p:nvPr/>
        </p:nvSpPr>
        <p:spPr bwMode="auto">
          <a:xfrm>
            <a:off x="9214792" y="76200"/>
            <a:ext cx="685800" cy="457200"/>
          </a:xfrm>
          <a:prstGeom prst="rect">
            <a:avLst/>
          </a:prstGeom>
          <a:noFill/>
          <a:ln>
            <a:noFill/>
          </a:ln>
          <a:effectLst>
            <a:outerShdw blurRad="63500" dist="35921" dir="2700000" algn="ctr" rotWithShape="0">
              <a:srgbClr val="000000">
                <a:alpha val="74998"/>
              </a:srgbClr>
            </a:outerShdw>
          </a:effec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400" b="1" dirty="0">
                <a:solidFill>
                  <a:srgbClr val="FFFFFF"/>
                </a:solidFill>
              </a:rPr>
              <a:t>48</a:t>
            </a:r>
          </a:p>
        </p:txBody>
      </p:sp>
    </p:spTree>
    <p:extLst>
      <p:ext uri="{BB962C8B-B14F-4D97-AF65-F5344CB8AC3E}">
        <p14:creationId xmlns:p14="http://schemas.microsoft.com/office/powerpoint/2010/main" val="926793126"/>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63524"/>
                                        </p:tgtEl>
                                        <p:attrNameLst>
                                          <p:attrName>style.visibility</p:attrName>
                                        </p:attrNameLst>
                                      </p:cBhvr>
                                      <p:to>
                                        <p:strVal val="visible"/>
                                      </p:to>
                                    </p:set>
                                    <p:animEffect transition="in" filter="dissolve">
                                      <p:cBhvr>
                                        <p:cTn id="7" dur="500"/>
                                        <p:tgtEl>
                                          <p:spTgt spid="36352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3527"/>
                                        </p:tgtEl>
                                        <p:attrNameLst>
                                          <p:attrName>style.visibility</p:attrName>
                                        </p:attrNameLst>
                                      </p:cBhvr>
                                      <p:to>
                                        <p:strVal val="visible"/>
                                      </p:to>
                                    </p:set>
                                    <p:animEffect transition="in" filter="wipe(left)">
                                      <p:cBhvr>
                                        <p:cTn id="11" dur="500"/>
                                        <p:tgtEl>
                                          <p:spTgt spid="363527"/>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63528"/>
                                        </p:tgtEl>
                                        <p:attrNameLst>
                                          <p:attrName>style.visibility</p:attrName>
                                        </p:attrNameLst>
                                      </p:cBhvr>
                                      <p:to>
                                        <p:strVal val="visible"/>
                                      </p:to>
                                    </p:set>
                                    <p:animEffect transition="in" filter="wipe(up)">
                                      <p:cBhvr>
                                        <p:cTn id="15" dur="500"/>
                                        <p:tgtEl>
                                          <p:spTgt spid="363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24" grpId="0" animBg="1" autoUpdateAnimBg="0"/>
      <p:bldP spid="363527" grpId="0" animBg="1"/>
      <p:bldP spid="363528"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99010" name="Rectangle 2"/>
          <p:cNvSpPr>
            <a:spLocks noGrp="1" noChangeArrowheads="1"/>
          </p:cNvSpPr>
          <p:nvPr>
            <p:ph type="title" idx="4294967295"/>
          </p:nvPr>
        </p:nvSpPr>
        <p:spPr>
          <a:xfrm>
            <a:off x="611436" y="646138"/>
            <a:ext cx="9001125" cy="982662"/>
          </a:xfrm>
          <a:noFill/>
        </p:spPr>
        <p:txBody>
          <a:bodyPr/>
          <a:lstStyle/>
          <a:p>
            <a:pPr algn="l" eaLnBrk="1" hangingPunct="1">
              <a:defRPr/>
            </a:pPr>
            <a:r>
              <a:rPr lang="zh-CN" altLang="en-US" sz="5400" b="1" dirty="0">
                <a:solidFill>
                  <a:srgbClr val="FFFF00"/>
                </a:solidFill>
                <a:effectLst>
                  <a:outerShdw blurRad="38100" dist="38100" dir="2700000" algn="tl">
                    <a:srgbClr val="000000"/>
                  </a:outerShdw>
                </a:effectLst>
                <a:ea typeface="SimHei" charset="0"/>
                <a:cs typeface="SimHei" charset="0"/>
              </a:rPr>
              <a:t>什么食物？</a:t>
            </a:r>
            <a:endParaRPr lang="en-US" altLang="zh-CN" sz="5400" b="1" dirty="0">
              <a:solidFill>
                <a:srgbClr val="FFFF00"/>
              </a:solidFill>
              <a:effectLst>
                <a:outerShdw blurRad="38100" dist="38100" dir="2700000" algn="tl">
                  <a:srgbClr val="000000"/>
                </a:outerShdw>
              </a:effectLst>
              <a:ea typeface="SimHei" charset="0"/>
              <a:cs typeface="SimHei" charset="0"/>
            </a:endParaRPr>
          </a:p>
        </p:txBody>
      </p:sp>
      <p:pic>
        <p:nvPicPr>
          <p:cNvPr id="299014" name="Picture 6" descr="Camel"/>
          <p:cNvPicPr>
            <a:picLocks noGrp="1" noChangeAspect="1" noChangeArrowheads="1"/>
          </p:cNvPicPr>
          <p:nvPr>
            <p:ph sz="half" idx="4294967295"/>
          </p:nvPr>
        </p:nvPicPr>
        <p:blipFill>
          <a:blip r:embed="rId5" cstate="print"/>
          <a:srcRect/>
          <a:stretch>
            <a:fillRect/>
          </a:stretch>
        </p:blipFill>
        <p:spPr>
          <a:xfrm>
            <a:off x="3810000" y="3302001"/>
            <a:ext cx="5334000" cy="3556000"/>
          </a:xfrm>
        </p:spPr>
      </p:pic>
      <p:sp>
        <p:nvSpPr>
          <p:cNvPr id="299013" name="Rectangle 5"/>
          <p:cNvSpPr>
            <a:spLocks noChangeArrowheads="1"/>
          </p:cNvSpPr>
          <p:nvPr/>
        </p:nvSpPr>
        <p:spPr bwMode="auto">
          <a:xfrm rot="-1868869">
            <a:off x="914416" y="1466297"/>
            <a:ext cx="6264275" cy="3176108"/>
          </a:xfrm>
          <a:prstGeom prst="rect">
            <a:avLst/>
          </a:prstGeom>
          <a:noFill/>
          <a:ln w="9525">
            <a:noFill/>
            <a:miter lim="800000"/>
            <a:headEnd/>
            <a:tailEnd/>
          </a:ln>
          <a:effectLst/>
        </p:spPr>
        <p:txBody>
          <a:bodyPr lIns="91358" tIns="45679" rIns="91358" bIns="45679">
            <a:spAutoFit/>
          </a:bodyPr>
          <a:lstStyle/>
          <a:p>
            <a:pPr>
              <a:defRPr/>
            </a:pPr>
            <a:r>
              <a:rPr lang="zh-CN" altLang="en-US" sz="4000" b="1" dirty="0">
                <a:latin typeface="SimHei" charset="0"/>
                <a:ea typeface="SimHei" charset="0"/>
                <a:cs typeface="SimHei" charset="0"/>
              </a:rPr>
              <a:t>骆驼</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兔子</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咸肉</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火腿</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蛇</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还有鹰</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秃鹰</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渡鸦</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一些鸢和猫头鹰</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海鸥</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任何一种隼</a:t>
            </a:r>
            <a:r>
              <a:rPr lang="en-US" altLang="zh-CN" sz="4000" b="1" dirty="0">
                <a:latin typeface="SimHei" charset="0"/>
                <a:ea typeface="SimHei" charset="0"/>
                <a:cs typeface="SimHei" charset="0"/>
              </a:rPr>
              <a:t>,</a:t>
            </a:r>
            <a:r>
              <a:rPr lang="zh-CN" altLang="en-US" sz="4000" b="1" dirty="0">
                <a:latin typeface="SimHei" charset="0"/>
                <a:ea typeface="SimHei" charset="0"/>
                <a:cs typeface="SimHei" charset="0"/>
              </a:rPr>
              <a:t>鹳</a:t>
            </a:r>
            <a:r>
              <a:rPr lang="en-US" altLang="zh-CN" sz="4000" b="1" dirty="0">
                <a:latin typeface="SimHei" charset="0"/>
                <a:ea typeface="SimHei" charset="0"/>
                <a:cs typeface="SimHei" charset="0"/>
              </a:rPr>
              <a:t> , </a:t>
            </a:r>
            <a:r>
              <a:rPr lang="zh-CN" altLang="en-US" sz="4000" b="1" dirty="0">
                <a:latin typeface="SimHei" charset="0"/>
                <a:ea typeface="SimHei" charset="0"/>
                <a:cs typeface="SimHei" charset="0"/>
              </a:rPr>
              <a:t>任何一种苍鹭</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还有蝙蝠。</a:t>
            </a:r>
            <a:endParaRPr lang="en-US" altLang="zh-CN" sz="4000" b="1" dirty="0">
              <a:latin typeface="SimHei" charset="0"/>
              <a:ea typeface="SimHei" charset="0"/>
              <a:cs typeface="SimHei" charset="0"/>
            </a:endParaRPr>
          </a:p>
        </p:txBody>
      </p:sp>
      <p:sp>
        <p:nvSpPr>
          <p:cNvPr id="313350" name="TextBox 5"/>
          <p:cNvSpPr txBox="1">
            <a:spLocks noChangeArrowheads="1"/>
          </p:cNvSpPr>
          <p:nvPr/>
        </p:nvSpPr>
        <p:spPr bwMode="auto">
          <a:xfrm>
            <a:off x="539751" y="6305946"/>
            <a:ext cx="2075533" cy="579526"/>
          </a:xfrm>
          <a:prstGeom prst="rect">
            <a:avLst/>
          </a:prstGeom>
          <a:noFill/>
          <a:ln w="9525">
            <a:noFill/>
            <a:miter lim="800000"/>
            <a:headEnd/>
            <a:tailEnd/>
          </a:ln>
        </p:spPr>
        <p:txBody>
          <a:bodyPr wrap="none" lIns="91358" tIns="45679" rIns="91358" bIns="45679">
            <a:spAutoFit/>
          </a:bodyPr>
          <a:lstStyle/>
          <a:p>
            <a:pPr eaLnBrk="1" hangingPunct="1">
              <a:spcBef>
                <a:spcPct val="20000"/>
              </a:spcBef>
              <a:buClr>
                <a:srgbClr val="FF9933"/>
              </a:buClr>
            </a:pPr>
            <a:r>
              <a:rPr lang="zh-CN" altLang="en-US" sz="3200" b="1" dirty="0">
                <a:solidFill>
                  <a:srgbClr val="000000"/>
                </a:solidFill>
                <a:effectLst>
                  <a:outerShdw blurRad="38100" dist="38100" dir="2700000" algn="tl">
                    <a:srgbClr val="FFFFFF"/>
                  </a:outerShdw>
                </a:effectLst>
                <a:latin typeface="SimHei" pitchFamily="49" charset="-122"/>
                <a:ea typeface="SimHei" pitchFamily="49" charset="-122"/>
              </a:rPr>
              <a:t>利未记 </a:t>
            </a:r>
            <a:r>
              <a:rPr lang="en-US" altLang="zh-CN" sz="3200" b="1" dirty="0">
                <a:solidFill>
                  <a:srgbClr val="000000"/>
                </a:solidFill>
                <a:effectLst>
                  <a:outerShdw blurRad="38100" dist="38100" dir="2700000" algn="tl">
                    <a:srgbClr val="FFFFFF"/>
                  </a:outerShdw>
                </a:effectLst>
                <a:latin typeface="SimHei" pitchFamily="49" charset="-122"/>
                <a:ea typeface="SimHei" pitchFamily="49" charset="-122"/>
              </a:rPr>
              <a:t>11</a:t>
            </a:r>
          </a:p>
        </p:txBody>
      </p:sp>
    </p:spTree>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99010"/>
                                        </p:tgtEl>
                                        <p:attrNameLst>
                                          <p:attrName>style.visibility</p:attrName>
                                        </p:attrNameLst>
                                      </p:cBhvr>
                                      <p:to>
                                        <p:strVal val="visible"/>
                                      </p:to>
                                    </p:set>
                                    <p:animEffect transition="in" filter="fade">
                                      <p:cBhvr>
                                        <p:cTn id="7" dur="770" decel="100000"/>
                                        <p:tgtEl>
                                          <p:spTgt spid="299010"/>
                                        </p:tgtEl>
                                      </p:cBhvr>
                                    </p:animEffect>
                                    <p:animScale>
                                      <p:cBhvr>
                                        <p:cTn id="8" dur="770" decel="100000"/>
                                        <p:tgtEl>
                                          <p:spTgt spid="299010"/>
                                        </p:tgtEl>
                                      </p:cBhvr>
                                      <p:from x="10000" y="10000"/>
                                      <p:to x="200000" y="450000"/>
                                    </p:animScale>
                                    <p:animScale>
                                      <p:cBhvr>
                                        <p:cTn id="9" dur="1230" accel="100000" fill="hold">
                                          <p:stCondLst>
                                            <p:cond delay="770"/>
                                          </p:stCondLst>
                                        </p:cTn>
                                        <p:tgtEl>
                                          <p:spTgt spid="299010"/>
                                        </p:tgtEl>
                                      </p:cBhvr>
                                      <p:from x="200000" y="450000"/>
                                      <p:to x="100000" y="100000"/>
                                    </p:animScale>
                                    <p:set>
                                      <p:cBhvr>
                                        <p:cTn id="10" dur="770" fill="hold"/>
                                        <p:tgtEl>
                                          <p:spTgt spid="299010"/>
                                        </p:tgtEl>
                                        <p:attrNameLst>
                                          <p:attrName>ppt_x</p:attrName>
                                        </p:attrNameLst>
                                      </p:cBhvr>
                                      <p:to>
                                        <p:strVal val="(0.5)"/>
                                      </p:to>
                                    </p:set>
                                    <p:anim from="(0.5)" to="(#ppt_x)" calcmode="lin" valueType="num">
                                      <p:cBhvr>
                                        <p:cTn id="11" dur="1230" accel="100000" fill="hold">
                                          <p:stCondLst>
                                            <p:cond delay="770"/>
                                          </p:stCondLst>
                                        </p:cTn>
                                        <p:tgtEl>
                                          <p:spTgt spid="299010"/>
                                        </p:tgtEl>
                                        <p:attrNameLst>
                                          <p:attrName>ppt_x</p:attrName>
                                        </p:attrNameLst>
                                      </p:cBhvr>
                                    </p:anim>
                                    <p:set>
                                      <p:cBhvr>
                                        <p:cTn id="12" dur="770" fill="hold"/>
                                        <p:tgtEl>
                                          <p:spTgt spid="299010"/>
                                        </p:tgtEl>
                                        <p:attrNameLst>
                                          <p:attrName>ppt_y</p:attrName>
                                        </p:attrNameLst>
                                      </p:cBhvr>
                                      <p:to>
                                        <p:strVal val="(#ppt_y+0.4)"/>
                                      </p:to>
                                    </p:set>
                                    <p:anim from="(#ppt_y+0.4)" to="(#ppt_y)" calcmode="lin" valueType="num">
                                      <p:cBhvr>
                                        <p:cTn id="13" dur="1230" accel="100000" fill="hold">
                                          <p:stCondLst>
                                            <p:cond delay="770"/>
                                          </p:stCondLst>
                                        </p:cTn>
                                        <p:tgtEl>
                                          <p:spTgt spid="299010"/>
                                        </p:tgtEl>
                                        <p:attrNameLst>
                                          <p:attrName>ppt_y</p:attrName>
                                        </p:attrNameLst>
                                      </p:cBhvr>
                                    </p:anim>
                                  </p:childTnLst>
                                </p:cTn>
                              </p:par>
                            </p:childTnLst>
                          </p:cTn>
                        </p:par>
                        <p:par>
                          <p:cTn id="14" fill="hold" nodeType="afterGroup">
                            <p:stCondLst>
                              <p:cond delay="2000"/>
                            </p:stCondLst>
                            <p:childTnLst>
                              <p:par>
                                <p:cTn id="15" presetID="15" presetClass="entr" presetSubtype="0" fill="hold" nodeType="afterEffect">
                                  <p:stCondLst>
                                    <p:cond delay="0"/>
                                  </p:stCondLst>
                                  <p:childTnLst>
                                    <p:set>
                                      <p:cBhvr>
                                        <p:cTn id="16" dur="1" fill="hold">
                                          <p:stCondLst>
                                            <p:cond delay="0"/>
                                          </p:stCondLst>
                                        </p:cTn>
                                        <p:tgtEl>
                                          <p:spTgt spid="299014"/>
                                        </p:tgtEl>
                                        <p:attrNameLst>
                                          <p:attrName>style.visibility</p:attrName>
                                        </p:attrNameLst>
                                      </p:cBhvr>
                                      <p:to>
                                        <p:strVal val="visible"/>
                                      </p:to>
                                    </p:set>
                                    <p:anim calcmode="lin" valueType="num">
                                      <p:cBhvr>
                                        <p:cTn id="17" dur="1000" fill="hold"/>
                                        <p:tgtEl>
                                          <p:spTgt spid="299014"/>
                                        </p:tgtEl>
                                        <p:attrNameLst>
                                          <p:attrName>ppt_w</p:attrName>
                                        </p:attrNameLst>
                                      </p:cBhvr>
                                      <p:tavLst>
                                        <p:tav tm="0">
                                          <p:val>
                                            <p:fltVal val="0"/>
                                          </p:val>
                                        </p:tav>
                                        <p:tav tm="100000">
                                          <p:val>
                                            <p:strVal val="#ppt_w"/>
                                          </p:val>
                                        </p:tav>
                                      </p:tavLst>
                                    </p:anim>
                                    <p:anim calcmode="lin" valueType="num">
                                      <p:cBhvr>
                                        <p:cTn id="18" dur="1000" fill="hold"/>
                                        <p:tgtEl>
                                          <p:spTgt spid="299014"/>
                                        </p:tgtEl>
                                        <p:attrNameLst>
                                          <p:attrName>ppt_h</p:attrName>
                                        </p:attrNameLst>
                                      </p:cBhvr>
                                      <p:tavLst>
                                        <p:tav tm="0">
                                          <p:val>
                                            <p:fltVal val="0"/>
                                          </p:val>
                                        </p:tav>
                                        <p:tav tm="100000">
                                          <p:val>
                                            <p:strVal val="#ppt_h"/>
                                          </p:val>
                                        </p:tav>
                                      </p:tavLst>
                                    </p:anim>
                                    <p:anim calcmode="lin" valueType="num">
                                      <p:cBhvr>
                                        <p:cTn id="19" dur="1000" fill="hold"/>
                                        <p:tgtEl>
                                          <p:spTgt spid="299014"/>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299014"/>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3000"/>
                            </p:stCondLst>
                            <p:childTnLst>
                              <p:par>
                                <p:cTn id="22" presetID="22" presetClass="entr" presetSubtype="4" fill="hold" nodeType="afterEffect">
                                  <p:stCondLst>
                                    <p:cond delay="0"/>
                                  </p:stCondLst>
                                  <p:childTnLst>
                                    <p:set>
                                      <p:cBhvr>
                                        <p:cTn id="23" dur="1" fill="hold">
                                          <p:stCondLst>
                                            <p:cond delay="0"/>
                                          </p:stCondLst>
                                        </p:cTn>
                                        <p:tgtEl>
                                          <p:spTgt spid="299013">
                                            <p:txEl>
                                              <p:pRg st="0" end="0"/>
                                            </p:txEl>
                                          </p:spTgt>
                                        </p:tgtEl>
                                        <p:attrNameLst>
                                          <p:attrName>style.visibility</p:attrName>
                                        </p:attrNameLst>
                                      </p:cBhvr>
                                      <p:to>
                                        <p:strVal val="visible"/>
                                      </p:to>
                                    </p:set>
                                    <p:animEffect transition="in" filter="wipe(down)">
                                      <p:cBhvr>
                                        <p:cTn id="24" dur="500"/>
                                        <p:tgtEl>
                                          <p:spTgt spid="2990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144386" name="Rectangle 1"/>
          <p:cNvSpPr>
            <a:spLocks noChangeArrowheads="1"/>
          </p:cNvSpPr>
          <p:nvPr/>
        </p:nvSpPr>
        <p:spPr bwMode="auto">
          <a:xfrm>
            <a:off x="0" y="0"/>
            <a:ext cx="9144000" cy="2133600"/>
          </a:xfrm>
          <a:prstGeom prst="rect">
            <a:avLst/>
          </a:prstGeom>
          <a:solidFill>
            <a:srgbClr val="000090"/>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FFFFF"/>
              </a:solidFill>
              <a:effectLst/>
              <a:uLnTx/>
              <a:uFillTx/>
              <a:latin typeface="宋体" charset="0"/>
              <a:ea typeface="宋体" charset="0"/>
            </a:endParaRPr>
          </a:p>
        </p:txBody>
      </p:sp>
      <p:sp>
        <p:nvSpPr>
          <p:cNvPr id="44034" name="Rectangle 2"/>
          <p:cNvSpPr>
            <a:spLocks noGrp="1" noChangeArrowheads="1"/>
          </p:cNvSpPr>
          <p:nvPr>
            <p:ph type="title"/>
          </p:nvPr>
        </p:nvSpPr>
        <p:spPr>
          <a:xfrm>
            <a:off x="304800" y="228600"/>
            <a:ext cx="8077200" cy="1322388"/>
          </a:xfrm>
        </p:spPr>
        <p:txBody>
          <a:bodyPr/>
          <a:lstStyle/>
          <a:p>
            <a:pPr algn="l" eaLnBrk="1" hangingPunct="1"/>
            <a:r>
              <a:rPr lang="zh-CN" altLang="en-US" sz="4000">
                <a:solidFill>
                  <a:srgbClr val="FFFFFF"/>
                </a:solidFill>
                <a:latin typeface="宋体" charset="0"/>
                <a:ea typeface="宋体" charset="0"/>
                <a:cs typeface="宋体" charset="0"/>
              </a:rPr>
              <a:t>问</a:t>
            </a:r>
            <a:r>
              <a:rPr lang="en-US" altLang="ja-JP" sz="4000">
                <a:solidFill>
                  <a:srgbClr val="FFFFFF"/>
                </a:solidFill>
                <a:latin typeface="宋体" charset="0"/>
                <a:ea typeface="宋体" charset="0"/>
                <a:cs typeface="宋体" charset="0"/>
              </a:rPr>
              <a:t>: </a:t>
            </a:r>
            <a:r>
              <a:rPr lang="zh-CN" altLang="en-US" sz="4000">
                <a:solidFill>
                  <a:srgbClr val="FFFFFF"/>
                </a:solidFill>
                <a:latin typeface="宋体" charset="0"/>
                <a:ea typeface="宋体" charset="0"/>
                <a:cs typeface="宋体" charset="0"/>
              </a:rPr>
              <a:t>神怎样使耶路撒冷的种族偏见消除</a:t>
            </a:r>
            <a:r>
              <a:rPr lang="en-US" altLang="ja-JP" sz="4000">
                <a:solidFill>
                  <a:srgbClr val="FFFFFF"/>
                </a:solidFill>
                <a:latin typeface="宋体" charset="0"/>
                <a:ea typeface="宋体" charset="0"/>
                <a:cs typeface="宋体" charset="0"/>
              </a:rPr>
              <a:t>?</a:t>
            </a:r>
            <a:endParaRPr lang="en-US" sz="4000">
              <a:solidFill>
                <a:srgbClr val="FFFFFF"/>
              </a:solidFill>
              <a:latin typeface="宋体" charset="0"/>
              <a:ea typeface="宋体" charset="0"/>
              <a:cs typeface="宋体" charset="0"/>
            </a:endParaRPr>
          </a:p>
        </p:txBody>
      </p:sp>
      <p:pic>
        <p:nvPicPr>
          <p:cNvPr id="144388" name="Picture 4" descr="Key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168525"/>
            <a:ext cx="9144000" cy="476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7" name="Text Box 5"/>
          <p:cNvSpPr txBox="1">
            <a:spLocks noChangeArrowheads="1"/>
          </p:cNvSpPr>
          <p:nvPr/>
        </p:nvSpPr>
        <p:spPr bwMode="auto">
          <a:xfrm>
            <a:off x="762000" y="6477000"/>
            <a:ext cx="1295400" cy="366713"/>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4400">
                <a:solidFill>
                  <a:srgbClr val="FFFFFF"/>
                </a:solidFill>
                <a:latin typeface="宋体" charset="0"/>
                <a:ea typeface="宋体" charset="0"/>
                <a:cs typeface="宋体" charset="0"/>
              </a:defRPr>
            </a:lvl1pPr>
            <a:lvl2pPr marL="742950" indent="-285750">
              <a:defRPr sz="4400">
                <a:solidFill>
                  <a:srgbClr val="FFFFFF"/>
                </a:solidFill>
                <a:latin typeface="宋体" charset="0"/>
                <a:ea typeface="宋体" charset="0"/>
                <a:cs typeface="宋体" charset="0"/>
              </a:defRPr>
            </a:lvl2pPr>
            <a:lvl3pPr marL="1143000" indent="-228600">
              <a:defRPr sz="4400">
                <a:solidFill>
                  <a:srgbClr val="FFFFFF"/>
                </a:solidFill>
                <a:latin typeface="宋体" charset="0"/>
                <a:ea typeface="宋体" charset="0"/>
                <a:cs typeface="宋体" charset="0"/>
              </a:defRPr>
            </a:lvl3pPr>
            <a:lvl4pPr marL="1600200" indent="-228600">
              <a:defRPr sz="4400">
                <a:solidFill>
                  <a:srgbClr val="FFFFFF"/>
                </a:solidFill>
                <a:latin typeface="宋体" charset="0"/>
                <a:ea typeface="宋体" charset="0"/>
                <a:cs typeface="宋体" charset="0"/>
              </a:defRPr>
            </a:lvl4pPr>
            <a:lvl5pPr marL="2057400" indent="-228600">
              <a:defRPr sz="4400">
                <a:solidFill>
                  <a:srgbClr val="FFFFFF"/>
                </a:solidFill>
                <a:latin typeface="宋体" charset="0"/>
                <a:ea typeface="宋体" charset="0"/>
                <a:cs typeface="宋体" charset="0"/>
              </a:defRPr>
            </a:lvl5pPr>
            <a:lvl6pPr marL="2514600" indent="-228600" algn="ctr" eaLnBrk="0" fontAlgn="base" hangingPunct="0">
              <a:spcBef>
                <a:spcPct val="50000"/>
              </a:spcBef>
              <a:spcAft>
                <a:spcPct val="0"/>
              </a:spcAft>
              <a:defRPr sz="4400">
                <a:solidFill>
                  <a:srgbClr val="FFFFFF"/>
                </a:solidFill>
                <a:latin typeface="宋体" charset="0"/>
                <a:ea typeface="宋体" charset="0"/>
                <a:cs typeface="宋体" charset="0"/>
              </a:defRPr>
            </a:lvl6pPr>
            <a:lvl7pPr marL="2971800" indent="-228600" algn="ctr" eaLnBrk="0" fontAlgn="base" hangingPunct="0">
              <a:spcBef>
                <a:spcPct val="50000"/>
              </a:spcBef>
              <a:spcAft>
                <a:spcPct val="0"/>
              </a:spcAft>
              <a:defRPr sz="4400">
                <a:solidFill>
                  <a:srgbClr val="FFFFFF"/>
                </a:solidFill>
                <a:latin typeface="宋体" charset="0"/>
                <a:ea typeface="宋体" charset="0"/>
                <a:cs typeface="宋体" charset="0"/>
              </a:defRPr>
            </a:lvl7pPr>
            <a:lvl8pPr marL="3429000" indent="-228600" algn="ctr" eaLnBrk="0" fontAlgn="base" hangingPunct="0">
              <a:spcBef>
                <a:spcPct val="50000"/>
              </a:spcBef>
              <a:spcAft>
                <a:spcPct val="0"/>
              </a:spcAft>
              <a:defRPr sz="4400">
                <a:solidFill>
                  <a:srgbClr val="FFFFFF"/>
                </a:solidFill>
                <a:latin typeface="宋体" charset="0"/>
                <a:ea typeface="宋体" charset="0"/>
                <a:cs typeface="宋体" charset="0"/>
              </a:defRPr>
            </a:lvl8pPr>
            <a:lvl9pPr marL="3886200" indent="-228600" algn="ctr" eaLnBrk="0" fontAlgn="base" hangingPunct="0">
              <a:spcBef>
                <a:spcPct val="50000"/>
              </a:spcBef>
              <a:spcAft>
                <a:spcPct val="0"/>
              </a:spcAft>
              <a:defRPr sz="4400">
                <a:solidFill>
                  <a:srgbClr val="FFFFFF"/>
                </a:solidFill>
                <a:latin typeface="宋体" charset="0"/>
                <a:ea typeface="宋体" charset="0"/>
                <a:cs typeface="宋体"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宋体" charset="0"/>
                <a:ea typeface="宋体" charset="0"/>
              </a:rPr>
              <a:t>AD</a:t>
            </a:r>
            <a:r>
              <a:rPr kumimoji="0" lang="zh-CN" altLang="en-US" sz="1800" b="1" i="0" u="none" strike="noStrike" kern="1200" cap="none" spc="0" normalizeH="0" baseline="0" noProof="0">
                <a:ln>
                  <a:noFill/>
                </a:ln>
                <a:solidFill>
                  <a:srgbClr val="FFFFFF"/>
                </a:solidFill>
                <a:effectLst/>
                <a:uLnTx/>
                <a:uFillTx/>
                <a:latin typeface="宋体" charset="0"/>
                <a:ea typeface="宋体" charset="0"/>
              </a:rPr>
              <a:t>三十三</a:t>
            </a:r>
            <a:endParaRPr kumimoji="0" lang="en-US" sz="1800" b="1" i="0" u="none" strike="noStrike" kern="1200" cap="none" spc="0" normalizeH="0" baseline="0" noProof="0">
              <a:ln>
                <a:noFill/>
              </a:ln>
              <a:solidFill>
                <a:srgbClr val="DBBD71"/>
              </a:solidFill>
              <a:effectLst>
                <a:outerShdw blurRad="38100" dist="38100" dir="2700000" algn="tl">
                  <a:srgbClr val="000000"/>
                </a:outerShdw>
              </a:effectLst>
              <a:uLnTx/>
              <a:uFillTx/>
              <a:latin typeface="宋体" charset="0"/>
              <a:ea typeface="宋体" charset="0"/>
            </a:endParaRPr>
          </a:p>
        </p:txBody>
      </p:sp>
      <p:sp>
        <p:nvSpPr>
          <p:cNvPr id="44038" name="Text Box 6"/>
          <p:cNvSpPr txBox="1">
            <a:spLocks noChangeArrowheads="1"/>
          </p:cNvSpPr>
          <p:nvPr/>
        </p:nvSpPr>
        <p:spPr bwMode="auto">
          <a:xfrm>
            <a:off x="2781300" y="6477000"/>
            <a:ext cx="1295400" cy="366713"/>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4400">
                <a:solidFill>
                  <a:srgbClr val="FFFFFF"/>
                </a:solidFill>
                <a:latin typeface="宋体" charset="0"/>
                <a:ea typeface="宋体" charset="0"/>
                <a:cs typeface="宋体" charset="0"/>
              </a:defRPr>
            </a:lvl1pPr>
            <a:lvl2pPr marL="742950" indent="-285750">
              <a:defRPr sz="4400">
                <a:solidFill>
                  <a:srgbClr val="FFFFFF"/>
                </a:solidFill>
                <a:latin typeface="宋体" charset="0"/>
                <a:ea typeface="宋体" charset="0"/>
                <a:cs typeface="宋体" charset="0"/>
              </a:defRPr>
            </a:lvl2pPr>
            <a:lvl3pPr marL="1143000" indent="-228600">
              <a:defRPr sz="4400">
                <a:solidFill>
                  <a:srgbClr val="FFFFFF"/>
                </a:solidFill>
                <a:latin typeface="宋体" charset="0"/>
                <a:ea typeface="宋体" charset="0"/>
                <a:cs typeface="宋体" charset="0"/>
              </a:defRPr>
            </a:lvl3pPr>
            <a:lvl4pPr marL="1600200" indent="-228600">
              <a:defRPr sz="4400">
                <a:solidFill>
                  <a:srgbClr val="FFFFFF"/>
                </a:solidFill>
                <a:latin typeface="宋体" charset="0"/>
                <a:ea typeface="宋体" charset="0"/>
                <a:cs typeface="宋体" charset="0"/>
              </a:defRPr>
            </a:lvl4pPr>
            <a:lvl5pPr marL="2057400" indent="-228600">
              <a:defRPr sz="4400">
                <a:solidFill>
                  <a:srgbClr val="FFFFFF"/>
                </a:solidFill>
                <a:latin typeface="宋体" charset="0"/>
                <a:ea typeface="宋体" charset="0"/>
                <a:cs typeface="宋体" charset="0"/>
              </a:defRPr>
            </a:lvl5pPr>
            <a:lvl6pPr marL="2514600" indent="-228600" algn="ctr" eaLnBrk="0" fontAlgn="base" hangingPunct="0">
              <a:spcBef>
                <a:spcPct val="50000"/>
              </a:spcBef>
              <a:spcAft>
                <a:spcPct val="0"/>
              </a:spcAft>
              <a:defRPr sz="4400">
                <a:solidFill>
                  <a:srgbClr val="FFFFFF"/>
                </a:solidFill>
                <a:latin typeface="宋体" charset="0"/>
                <a:ea typeface="宋体" charset="0"/>
                <a:cs typeface="宋体" charset="0"/>
              </a:defRPr>
            </a:lvl6pPr>
            <a:lvl7pPr marL="2971800" indent="-228600" algn="ctr" eaLnBrk="0" fontAlgn="base" hangingPunct="0">
              <a:spcBef>
                <a:spcPct val="50000"/>
              </a:spcBef>
              <a:spcAft>
                <a:spcPct val="0"/>
              </a:spcAft>
              <a:defRPr sz="4400">
                <a:solidFill>
                  <a:srgbClr val="FFFFFF"/>
                </a:solidFill>
                <a:latin typeface="宋体" charset="0"/>
                <a:ea typeface="宋体" charset="0"/>
                <a:cs typeface="宋体" charset="0"/>
              </a:defRPr>
            </a:lvl7pPr>
            <a:lvl8pPr marL="3429000" indent="-228600" algn="ctr" eaLnBrk="0" fontAlgn="base" hangingPunct="0">
              <a:spcBef>
                <a:spcPct val="50000"/>
              </a:spcBef>
              <a:spcAft>
                <a:spcPct val="0"/>
              </a:spcAft>
              <a:defRPr sz="4400">
                <a:solidFill>
                  <a:srgbClr val="FFFFFF"/>
                </a:solidFill>
                <a:latin typeface="宋体" charset="0"/>
                <a:ea typeface="宋体" charset="0"/>
                <a:cs typeface="宋体" charset="0"/>
              </a:defRPr>
            </a:lvl8pPr>
            <a:lvl9pPr marL="3886200" indent="-228600" algn="ctr" eaLnBrk="0" fontAlgn="base" hangingPunct="0">
              <a:spcBef>
                <a:spcPct val="50000"/>
              </a:spcBef>
              <a:spcAft>
                <a:spcPct val="0"/>
              </a:spcAft>
              <a:defRPr sz="4400">
                <a:solidFill>
                  <a:srgbClr val="FFFFFF"/>
                </a:solidFill>
                <a:latin typeface="宋体" charset="0"/>
                <a:ea typeface="宋体" charset="0"/>
                <a:cs typeface="宋体"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宋体" charset="0"/>
                <a:ea typeface="宋体" charset="0"/>
              </a:rPr>
              <a:t>AD</a:t>
            </a:r>
            <a:r>
              <a:rPr kumimoji="0" lang="zh-CN" altLang="en-US" sz="1800" b="1" i="0" u="none" strike="noStrike" kern="1200" cap="none" spc="0" normalizeH="0" baseline="0" noProof="0">
                <a:ln>
                  <a:noFill/>
                </a:ln>
                <a:solidFill>
                  <a:srgbClr val="FFFFFF"/>
                </a:solidFill>
                <a:effectLst/>
                <a:uLnTx/>
                <a:uFillTx/>
                <a:latin typeface="宋体" charset="0"/>
                <a:ea typeface="宋体" charset="0"/>
              </a:rPr>
              <a:t>三十五</a:t>
            </a:r>
            <a:endParaRPr kumimoji="0" lang="en-US" sz="1800" b="1" i="0" u="none" strike="noStrike" kern="1200" cap="none" spc="0" normalizeH="0" baseline="0" noProof="0">
              <a:ln>
                <a:noFill/>
              </a:ln>
              <a:solidFill>
                <a:srgbClr val="FFFFFF"/>
              </a:solidFill>
              <a:effectLst/>
              <a:uLnTx/>
              <a:uFillTx/>
              <a:latin typeface="宋体" charset="0"/>
              <a:ea typeface="宋体" charset="0"/>
            </a:endParaRPr>
          </a:p>
        </p:txBody>
      </p:sp>
      <p:sp>
        <p:nvSpPr>
          <p:cNvPr id="44039" name="Text Box 7"/>
          <p:cNvSpPr txBox="1">
            <a:spLocks noChangeArrowheads="1"/>
          </p:cNvSpPr>
          <p:nvPr/>
        </p:nvSpPr>
        <p:spPr bwMode="auto">
          <a:xfrm>
            <a:off x="4800600" y="6477000"/>
            <a:ext cx="1295400" cy="366713"/>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4400">
                <a:solidFill>
                  <a:srgbClr val="FFFFFF"/>
                </a:solidFill>
                <a:latin typeface="宋体" charset="0"/>
                <a:ea typeface="宋体" charset="0"/>
                <a:cs typeface="宋体" charset="0"/>
              </a:defRPr>
            </a:lvl1pPr>
            <a:lvl2pPr marL="742950" indent="-285750">
              <a:defRPr sz="4400">
                <a:solidFill>
                  <a:srgbClr val="FFFFFF"/>
                </a:solidFill>
                <a:latin typeface="宋体" charset="0"/>
                <a:ea typeface="宋体" charset="0"/>
                <a:cs typeface="宋体" charset="0"/>
              </a:defRPr>
            </a:lvl2pPr>
            <a:lvl3pPr marL="1143000" indent="-228600">
              <a:defRPr sz="4400">
                <a:solidFill>
                  <a:srgbClr val="FFFFFF"/>
                </a:solidFill>
                <a:latin typeface="宋体" charset="0"/>
                <a:ea typeface="宋体" charset="0"/>
                <a:cs typeface="宋体" charset="0"/>
              </a:defRPr>
            </a:lvl3pPr>
            <a:lvl4pPr marL="1600200" indent="-228600">
              <a:defRPr sz="4400">
                <a:solidFill>
                  <a:srgbClr val="FFFFFF"/>
                </a:solidFill>
                <a:latin typeface="宋体" charset="0"/>
                <a:ea typeface="宋体" charset="0"/>
                <a:cs typeface="宋体" charset="0"/>
              </a:defRPr>
            </a:lvl4pPr>
            <a:lvl5pPr marL="2057400" indent="-228600">
              <a:defRPr sz="4400">
                <a:solidFill>
                  <a:srgbClr val="FFFFFF"/>
                </a:solidFill>
                <a:latin typeface="宋体" charset="0"/>
                <a:ea typeface="宋体" charset="0"/>
                <a:cs typeface="宋体" charset="0"/>
              </a:defRPr>
            </a:lvl5pPr>
            <a:lvl6pPr marL="2514600" indent="-228600" algn="ctr" eaLnBrk="0" fontAlgn="base" hangingPunct="0">
              <a:spcBef>
                <a:spcPct val="50000"/>
              </a:spcBef>
              <a:spcAft>
                <a:spcPct val="0"/>
              </a:spcAft>
              <a:defRPr sz="4400">
                <a:solidFill>
                  <a:srgbClr val="FFFFFF"/>
                </a:solidFill>
                <a:latin typeface="宋体" charset="0"/>
                <a:ea typeface="宋体" charset="0"/>
                <a:cs typeface="宋体" charset="0"/>
              </a:defRPr>
            </a:lvl6pPr>
            <a:lvl7pPr marL="2971800" indent="-228600" algn="ctr" eaLnBrk="0" fontAlgn="base" hangingPunct="0">
              <a:spcBef>
                <a:spcPct val="50000"/>
              </a:spcBef>
              <a:spcAft>
                <a:spcPct val="0"/>
              </a:spcAft>
              <a:defRPr sz="4400">
                <a:solidFill>
                  <a:srgbClr val="FFFFFF"/>
                </a:solidFill>
                <a:latin typeface="宋体" charset="0"/>
                <a:ea typeface="宋体" charset="0"/>
                <a:cs typeface="宋体" charset="0"/>
              </a:defRPr>
            </a:lvl7pPr>
            <a:lvl8pPr marL="3429000" indent="-228600" algn="ctr" eaLnBrk="0" fontAlgn="base" hangingPunct="0">
              <a:spcBef>
                <a:spcPct val="50000"/>
              </a:spcBef>
              <a:spcAft>
                <a:spcPct val="0"/>
              </a:spcAft>
              <a:defRPr sz="4400">
                <a:solidFill>
                  <a:srgbClr val="FFFFFF"/>
                </a:solidFill>
                <a:latin typeface="宋体" charset="0"/>
                <a:ea typeface="宋体" charset="0"/>
                <a:cs typeface="宋体" charset="0"/>
              </a:defRPr>
            </a:lvl8pPr>
            <a:lvl9pPr marL="3886200" indent="-228600" algn="ctr" eaLnBrk="0" fontAlgn="base" hangingPunct="0">
              <a:spcBef>
                <a:spcPct val="50000"/>
              </a:spcBef>
              <a:spcAft>
                <a:spcPct val="0"/>
              </a:spcAft>
              <a:defRPr sz="4400">
                <a:solidFill>
                  <a:srgbClr val="FFFFFF"/>
                </a:solidFill>
                <a:latin typeface="宋体" charset="0"/>
                <a:ea typeface="宋体" charset="0"/>
                <a:cs typeface="宋体"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宋体" charset="0"/>
                <a:ea typeface="宋体" charset="0"/>
              </a:rPr>
              <a:t>AD</a:t>
            </a:r>
            <a:r>
              <a:rPr kumimoji="0" lang="zh-CN" altLang="en-US" sz="1800" b="1" i="0" u="none" strike="noStrike" kern="1200" cap="none" spc="0" normalizeH="0" baseline="0" noProof="0">
                <a:ln>
                  <a:noFill/>
                </a:ln>
                <a:solidFill>
                  <a:srgbClr val="FFFFFF"/>
                </a:solidFill>
                <a:effectLst/>
                <a:uLnTx/>
                <a:uFillTx/>
                <a:latin typeface="宋体" charset="0"/>
                <a:ea typeface="宋体" charset="0"/>
              </a:rPr>
              <a:t>四十</a:t>
            </a:r>
            <a:endParaRPr kumimoji="0" lang="en-US" sz="1800" b="1" i="0" u="none" strike="noStrike" kern="1200" cap="none" spc="0" normalizeH="0" baseline="0" noProof="0">
              <a:ln>
                <a:noFill/>
              </a:ln>
              <a:solidFill>
                <a:srgbClr val="FFFFFF"/>
              </a:solidFill>
              <a:effectLst/>
              <a:uLnTx/>
              <a:uFillTx/>
              <a:latin typeface="宋体" charset="0"/>
              <a:ea typeface="宋体" charset="0"/>
            </a:endParaRPr>
          </a:p>
        </p:txBody>
      </p:sp>
      <p:sp>
        <p:nvSpPr>
          <p:cNvPr id="44040" name="Rectangle 8"/>
          <p:cNvSpPr>
            <a:spLocks noChangeArrowheads="1"/>
          </p:cNvSpPr>
          <p:nvPr/>
        </p:nvSpPr>
        <p:spPr bwMode="auto">
          <a:xfrm>
            <a:off x="304800" y="1447800"/>
            <a:ext cx="50292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宋体" charset="0"/>
                <a:ea typeface="宋体" charset="0"/>
              </a:rPr>
              <a:t>答</a:t>
            </a:r>
            <a:r>
              <a:rPr kumimoji="0" lang="en-US" altLang="ja-JP"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宋体" charset="0"/>
                <a:ea typeface="宋体" charset="0"/>
              </a:rPr>
              <a:t>: </a:t>
            </a:r>
            <a:r>
              <a:rPr kumimoji="0" lang="zh-CN"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宋体" charset="0"/>
                <a:ea typeface="宋体" charset="0"/>
              </a:rPr>
              <a:t>渐进的方法</a:t>
            </a:r>
            <a:endParaRPr kumimoji="0" 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宋体" charset="0"/>
              <a:ea typeface="宋体" charset="0"/>
            </a:endParaRPr>
          </a:p>
        </p:txBody>
      </p:sp>
      <p:sp>
        <p:nvSpPr>
          <p:cNvPr id="44041" name="Text Box 9"/>
          <p:cNvSpPr txBox="1">
            <a:spLocks noChangeArrowheads="1"/>
          </p:cNvSpPr>
          <p:nvPr/>
        </p:nvSpPr>
        <p:spPr bwMode="auto">
          <a:xfrm>
            <a:off x="8397875" y="82550"/>
            <a:ext cx="669925" cy="398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Tahoma" charset="0"/>
                <a:ea typeface="ＭＳ Ｐゴシック" charset="0"/>
              </a:rPr>
              <a:t>108</a:t>
            </a:r>
          </a:p>
        </p:txBody>
      </p:sp>
    </p:spTree>
    <p:extLst>
      <p:ext uri="{BB962C8B-B14F-4D97-AF65-F5344CB8AC3E}">
        <p14:creationId xmlns:p14="http://schemas.microsoft.com/office/powerpoint/2010/main" val="487674936"/>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Effect transition="in" filter="fade">
                                      <p:cBhvr>
                                        <p:cTn id="7" dur="500"/>
                                        <p:tgtEl>
                                          <p:spTgt spid="4404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4037"/>
                                        </p:tgtEl>
                                        <p:attrNameLst>
                                          <p:attrName>style.visibility</p:attrName>
                                        </p:attrNameLst>
                                      </p:cBhvr>
                                      <p:to>
                                        <p:strVal val="visible"/>
                                      </p:to>
                                    </p:set>
                                    <p:animEffect transition="in" filter="fade">
                                      <p:cBhvr>
                                        <p:cTn id="12" dur="500"/>
                                        <p:tgtEl>
                                          <p:spTgt spid="4403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4038"/>
                                        </p:tgtEl>
                                        <p:attrNameLst>
                                          <p:attrName>style.visibility</p:attrName>
                                        </p:attrNameLst>
                                      </p:cBhvr>
                                      <p:to>
                                        <p:strVal val="visible"/>
                                      </p:to>
                                    </p:set>
                                    <p:animEffect transition="in" filter="fade">
                                      <p:cBhvr>
                                        <p:cTn id="17" dur="500"/>
                                        <p:tgtEl>
                                          <p:spTgt spid="4403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4039"/>
                                        </p:tgtEl>
                                        <p:attrNameLst>
                                          <p:attrName>style.visibility</p:attrName>
                                        </p:attrNameLst>
                                      </p:cBhvr>
                                      <p:to>
                                        <p:strVal val="visible"/>
                                      </p:to>
                                    </p:set>
                                    <p:animEffect transition="in" filter="fade">
                                      <p:cBhvr>
                                        <p:cTn id="22" dur="500"/>
                                        <p:tgtEl>
                                          <p:spTgt spid="440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animBg="1" autoUpdateAnimBg="0"/>
      <p:bldP spid="44038" grpId="0" animBg="1" autoUpdateAnimBg="0"/>
      <p:bldP spid="44039" grpId="0" animBg="1" autoUpdateAnimBg="0"/>
      <p:bldP spid="44040" grpId="0" autoUpdateAnimBg="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2"/>
          <p:cNvSpPr>
            <a:spLocks noGrp="1" noChangeArrowheads="1"/>
          </p:cNvSpPr>
          <p:nvPr>
            <p:ph type="title"/>
          </p:nvPr>
        </p:nvSpPr>
        <p:spPr>
          <a:xfrm>
            <a:off x="685800" y="609601"/>
            <a:ext cx="7772400" cy="4495800"/>
          </a:xfrm>
        </p:spPr>
        <p:txBody>
          <a:bodyPr/>
          <a:lstStyle/>
          <a:p>
            <a:pPr eaLnBrk="1" hangingPunct="1"/>
            <a:r>
              <a:rPr kumimoji="0" lang="en-US" altLang="zh-TW" sz="6600" dirty="0">
                <a:latin typeface="Helvetica" charset="0"/>
                <a:ea typeface="SimSun" charset="0"/>
                <a:cs typeface="SimSun" charset="0"/>
              </a:rPr>
              <a:t>B.</a:t>
            </a:r>
            <a:r>
              <a:rPr kumimoji="0" lang="zh-TW" altLang="en-US" sz="6600" dirty="0">
                <a:latin typeface="Helvetica" charset="0"/>
                <a:ea typeface="SimSun" charset="0"/>
                <a:cs typeface="SimSun" charset="0"/>
              </a:rPr>
              <a:t>上帝今天也同样在为改变预备我们！</a:t>
            </a:r>
            <a:endParaRPr kumimoji="0" lang="en-US" sz="6600" b="0" dirty="0">
              <a:latin typeface="Helvetica" charset="0"/>
              <a:ea typeface="SimSun" charset="0"/>
              <a:cs typeface="SimSun" charset="0"/>
            </a:endParaRPr>
          </a:p>
        </p:txBody>
      </p:sp>
    </p:spTree>
    <p:extLst>
      <p:ext uri="{BB962C8B-B14F-4D97-AF65-F5344CB8AC3E}">
        <p14:creationId xmlns:p14="http://schemas.microsoft.com/office/powerpoint/2010/main" val="859411600"/>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8" descr="Furrowed%20Brow%20Color%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0"/>
            <a:ext cx="9144000" cy="7029450"/>
          </a:xfrm>
        </p:spPr>
      </p:pic>
      <p:sp>
        <p:nvSpPr>
          <p:cNvPr id="292867" name="Rectangle 2"/>
          <p:cNvSpPr>
            <a:spLocks noGrp="1" noChangeArrowheads="1"/>
          </p:cNvSpPr>
          <p:nvPr>
            <p:ph type="title" idx="4294967295"/>
          </p:nvPr>
        </p:nvSpPr>
        <p:spPr>
          <a:xfrm>
            <a:off x="0" y="1"/>
            <a:ext cx="9144000" cy="1052736"/>
          </a:xfrm>
          <a:solidFill>
            <a:schemeClr val="tx1"/>
          </a:solidFill>
        </p:spPr>
        <p:txBody>
          <a:bodyPr anchor="ctr"/>
          <a:lstStyle/>
          <a:p>
            <a:pPr eaLnBrk="1" hangingPunct="1">
              <a:defRPr/>
            </a:pPr>
            <a:r>
              <a:rPr lang="en-US" altLang="zh-CN" sz="4500" b="1" dirty="0">
                <a:solidFill>
                  <a:schemeClr val="bg1"/>
                </a:solidFill>
                <a:latin typeface="SimHei" charset="0"/>
                <a:ea typeface="SimHei" charset="0"/>
                <a:cs typeface="SimHei" charset="0"/>
              </a:rPr>
              <a:t>I.</a:t>
            </a:r>
            <a:r>
              <a:rPr lang="zh-CN" altLang="en-US" sz="4500" b="1" dirty="0">
                <a:solidFill>
                  <a:schemeClr val="bg1"/>
                </a:solidFill>
                <a:latin typeface="SimHei" charset="0"/>
                <a:ea typeface="SimHei" charset="0"/>
                <a:cs typeface="SimHei" charset="0"/>
              </a:rPr>
              <a:t>上帝总会为改变先</a:t>
            </a:r>
            <a:r>
              <a:rPr lang="zh-CN" altLang="en-US" b="1" dirty="0">
                <a:solidFill>
                  <a:srgbClr val="FFCC00"/>
                </a:solidFill>
                <a:ea typeface="SimHei" charset="0"/>
                <a:cs typeface="SimHei" charset="0"/>
              </a:rPr>
              <a:t>预备</a:t>
            </a:r>
            <a:r>
              <a:rPr lang="zh-CN" altLang="en-US" sz="4500" b="1" dirty="0">
                <a:solidFill>
                  <a:schemeClr val="bg1"/>
                </a:solidFill>
                <a:latin typeface="SimHei" charset="0"/>
                <a:ea typeface="SimHei" charset="0"/>
                <a:cs typeface="SimHei" charset="0"/>
              </a:rPr>
              <a:t>他的人民</a:t>
            </a:r>
            <a:endParaRPr lang="en-US" altLang="zh-CN" sz="4500" b="1" dirty="0">
              <a:solidFill>
                <a:schemeClr val="bg1"/>
              </a:solidFill>
              <a:latin typeface="SimHei" charset="0"/>
              <a:ea typeface="SimHei" charset="0"/>
              <a:cs typeface="SimHei" charset="0"/>
            </a:endParaRPr>
          </a:p>
        </p:txBody>
      </p:sp>
    </p:spTree>
    <p:extLst>
      <p:ext uri="{BB962C8B-B14F-4D97-AF65-F5344CB8AC3E}">
        <p14:creationId xmlns:p14="http://schemas.microsoft.com/office/powerpoint/2010/main" val="775440578"/>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3" name="Picture 4"/>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r="14894" b="1437"/>
          <a:stretch>
            <a:fillRect/>
          </a:stretch>
        </p:blipFill>
        <p:spPr>
          <a:xfrm>
            <a:off x="0" y="0"/>
            <a:ext cx="9144000" cy="6858000"/>
          </a:xfrm>
        </p:spPr>
      </p:pic>
      <p:sp>
        <p:nvSpPr>
          <p:cNvPr id="319491" name="Rectangle 2"/>
          <p:cNvSpPr>
            <a:spLocks noGrp="1" noChangeArrowheads="1"/>
          </p:cNvSpPr>
          <p:nvPr>
            <p:ph type="title" idx="4294967295"/>
          </p:nvPr>
        </p:nvSpPr>
        <p:spPr>
          <a:xfrm>
            <a:off x="0" y="274638"/>
            <a:ext cx="8229600" cy="1143000"/>
          </a:xfrm>
        </p:spPr>
        <p:txBody>
          <a:bodyPr>
            <a:normAutofit/>
          </a:bodyPr>
          <a:lstStyle/>
          <a:p>
            <a:pPr eaLnBrk="1" hangingPunct="1">
              <a:defRPr/>
            </a:pPr>
            <a:r>
              <a:rPr lang="en-US" altLang="zh-CN" sz="6000" b="1">
                <a:effectLst>
                  <a:outerShdw blurRad="38100" dist="38100" dir="2700000" algn="tl">
                    <a:srgbClr val="DDDDDD"/>
                  </a:outerShdw>
                </a:effectLst>
                <a:latin typeface="SimHei" charset="0"/>
                <a:ea typeface="SimHei" charset="0"/>
                <a:cs typeface="SimHei" charset="0"/>
              </a:rPr>
              <a:t>II.</a:t>
            </a:r>
            <a:r>
              <a:rPr lang="zh-CN" altLang="en-US" sz="6000" b="1">
                <a:effectLst>
                  <a:outerShdw blurRad="38100" dist="38100" dir="2700000" algn="tl">
                    <a:srgbClr val="DDDDDD"/>
                  </a:outerShdw>
                </a:effectLst>
                <a:latin typeface="SimHei" charset="0"/>
                <a:ea typeface="SimHei" charset="0"/>
                <a:cs typeface="SimHei" charset="0"/>
              </a:rPr>
              <a:t>上帝自己</a:t>
            </a:r>
            <a:r>
              <a:rPr lang="zh-CN" altLang="en-US" sz="6000" b="1">
                <a:solidFill>
                  <a:srgbClr val="FF0000"/>
                </a:solidFill>
                <a:effectLst>
                  <a:outerShdw blurRad="38100" dist="38100" dir="2700000" algn="tl">
                    <a:srgbClr val="DDDDDD"/>
                  </a:outerShdw>
                </a:effectLst>
                <a:latin typeface="SimHei" charset="0"/>
                <a:ea typeface="SimHei" charset="0"/>
                <a:cs typeface="SimHei" charset="0"/>
              </a:rPr>
              <a:t>发起</a:t>
            </a:r>
            <a:r>
              <a:rPr lang="zh-CN" altLang="en-US" sz="6000" b="1">
                <a:effectLst>
                  <a:outerShdw blurRad="38100" dist="38100" dir="2700000" algn="tl">
                    <a:srgbClr val="DDDDDD"/>
                  </a:outerShdw>
                </a:effectLst>
                <a:latin typeface="SimHei" charset="0"/>
                <a:ea typeface="SimHei" charset="0"/>
                <a:cs typeface="SimHei" charset="0"/>
              </a:rPr>
              <a:t>改变</a:t>
            </a:r>
            <a:endParaRPr lang="en-US" altLang="zh-CN" sz="6000" b="1">
              <a:effectLst>
                <a:outerShdw blurRad="38100" dist="38100" dir="2700000" algn="tl">
                  <a:srgbClr val="DDDDDD"/>
                </a:outerShdw>
              </a:effectLst>
              <a:latin typeface="SimHei" charset="0"/>
              <a:ea typeface="SimHei" charset="0"/>
              <a:cs typeface="SimHei" charset="0"/>
            </a:endParaRP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9" descr="Purity%2Ejpg"/>
          <p:cNvPicPr>
            <a:picLocks noGrp="1" noChangeAspect="1" noChangeArrowheads="1"/>
          </p:cNvPicPr>
          <p:nvPr>
            <p:ph sz="half" idx="4294967295"/>
          </p:nvPr>
        </p:nvPicPr>
        <p:blipFill>
          <a:blip r:embed="rId3" cstate="print"/>
          <a:srcRect/>
          <a:stretch>
            <a:fillRect/>
          </a:stretch>
        </p:blipFill>
        <p:spPr>
          <a:xfrm>
            <a:off x="0" y="0"/>
            <a:ext cx="9144000" cy="6980238"/>
          </a:xfrm>
        </p:spPr>
      </p:pic>
      <p:sp>
        <p:nvSpPr>
          <p:cNvPr id="75779" name="Rectangle 6"/>
          <p:cNvSpPr>
            <a:spLocks noGrp="1" noChangeArrowheads="1"/>
          </p:cNvSpPr>
          <p:nvPr>
            <p:ph type="title" idx="4294967295"/>
          </p:nvPr>
        </p:nvSpPr>
        <p:spPr>
          <a:xfrm>
            <a:off x="616024" y="188642"/>
            <a:ext cx="7772400" cy="1069975"/>
          </a:xfrm>
          <a:effectLst/>
        </p:spPr>
        <p:txBody>
          <a:bodyPr/>
          <a:lstStyle/>
          <a:p>
            <a:pPr algn="l" eaLnBrk="1" hangingPunct="1"/>
            <a:r>
              <a:rPr lang="zh-CN" altLang="en-US" sz="6000" b="1" dirty="0">
                <a:solidFill>
                  <a:srgbClr val="000200"/>
                </a:solidFill>
                <a:latin typeface="Scholar" charset="0"/>
              </a:rPr>
              <a:t>上帝</a:t>
            </a:r>
            <a:r>
              <a:rPr lang="zh-CN" altLang="en-US" sz="6000" b="1" dirty="0">
                <a:solidFill>
                  <a:srgbClr val="000200"/>
                </a:solidFill>
              </a:rPr>
              <a:t>主动 </a:t>
            </a:r>
            <a:endParaRPr lang="en-US" altLang="zh-CN" sz="6000" b="1" dirty="0">
              <a:solidFill>
                <a:srgbClr val="000200"/>
              </a:solidFill>
            </a:endParaRPr>
          </a:p>
        </p:txBody>
      </p:sp>
      <p:sp>
        <p:nvSpPr>
          <p:cNvPr id="321540" name="Rectangle 3"/>
          <p:cNvSpPr>
            <a:spLocks noGrp="1" noChangeArrowheads="1"/>
          </p:cNvSpPr>
          <p:nvPr>
            <p:ph type="body" sz="half" idx="4294967295"/>
          </p:nvPr>
        </p:nvSpPr>
        <p:spPr>
          <a:xfrm>
            <a:off x="3561656" y="1268413"/>
            <a:ext cx="5257800" cy="5410200"/>
          </a:xfrm>
          <a:effectLst/>
        </p:spPr>
        <p:txBody>
          <a:bodyPr/>
          <a:lstStyle/>
          <a:p>
            <a:pPr marL="532929" indent="-532929" algn="r">
              <a:lnSpc>
                <a:spcPct val="90000"/>
              </a:lnSpc>
              <a:buFontTx/>
              <a:buAutoNum type="alphaUcPeriod"/>
              <a:defRPr/>
            </a:pPr>
            <a:r>
              <a:rPr lang="zh-CN" altLang="en-US" sz="4800" b="1" dirty="0">
                <a:solidFill>
                  <a:srgbClr val="000200"/>
                </a:solidFill>
                <a:latin typeface="SimSun" pitchFamily="2" charset="-122"/>
              </a:rPr>
              <a:t>上帝让彼得参与哥尼流</a:t>
            </a:r>
            <a:r>
              <a:rPr lang="zh-CN" altLang="en-US" sz="4800" b="1" dirty="0">
                <a:solidFill>
                  <a:srgbClr val="000200"/>
                </a:solidFill>
              </a:rPr>
              <a:t>转信</a:t>
            </a:r>
            <a:r>
              <a:rPr lang="zh-CN" altLang="en-US" sz="4800" b="1" dirty="0">
                <a:solidFill>
                  <a:srgbClr val="000200"/>
                </a:solidFill>
                <a:latin typeface="SimSun" pitchFamily="2" charset="-122"/>
              </a:rPr>
              <a:t>上帝的过程，以此来让犹太人的教会确信上帝是在做一件新的事情</a:t>
            </a:r>
            <a:r>
              <a:rPr lang="en-US" altLang="zh-CN" sz="4800" b="1" dirty="0">
                <a:solidFill>
                  <a:srgbClr val="000200"/>
                </a:solidFill>
                <a:latin typeface="SimSun" pitchFamily="2" charset="-122"/>
              </a:rPr>
              <a:t>(10:17-44)</a:t>
            </a: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idx="4294967295"/>
          </p:nvPr>
        </p:nvSpPr>
        <p:spPr>
          <a:xfrm>
            <a:off x="0" y="609600"/>
            <a:ext cx="8229600" cy="1143000"/>
          </a:xfrm>
        </p:spPr>
        <p:txBody>
          <a:bodyPr/>
          <a:lstStyle/>
          <a:p>
            <a:pPr eaLnBrk="1" hangingPunct="1"/>
            <a:r>
              <a:rPr lang="zh-CN" altLang="en-US" b="1"/>
              <a:t>西撒利亚</a:t>
            </a:r>
            <a:r>
              <a:rPr lang="en-US" altLang="zh-CN" b="1"/>
              <a:t>: </a:t>
            </a:r>
            <a:r>
              <a:rPr lang="zh-CN" altLang="en-US" b="1"/>
              <a:t>被爱但也被受歧视</a:t>
            </a:r>
            <a:endParaRPr lang="en-US" altLang="zh-CN" b="1"/>
          </a:p>
        </p:txBody>
      </p:sp>
      <p:sp>
        <p:nvSpPr>
          <p:cNvPr id="472068" name="Rectangle 4"/>
          <p:cNvSpPr>
            <a:spLocks noChangeArrowheads="1"/>
          </p:cNvSpPr>
          <p:nvPr/>
        </p:nvSpPr>
        <p:spPr bwMode="auto">
          <a:xfrm>
            <a:off x="0" y="1310438"/>
            <a:ext cx="396752" cy="579526"/>
          </a:xfrm>
          <a:prstGeom prst="rect">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none" lIns="91358" tIns="45679" rIns="91358" bIns="45679" anchor="ctr">
            <a:spAutoFit/>
          </a:bodyPr>
          <a:lstStyle/>
          <a:p>
            <a:pPr eaLnBrk="1" hangingPunct="1">
              <a:spcBef>
                <a:spcPct val="20000"/>
              </a:spcBef>
              <a:buClr>
                <a:srgbClr val="86D1EC"/>
              </a:buClr>
              <a:buFontTx/>
              <a:buChar char="•"/>
            </a:pPr>
            <a:endParaRPr lang="en-US" sz="3200">
              <a:solidFill>
                <a:srgbClr val="FFFFFF"/>
              </a:solidFill>
              <a:latin typeface="Arial Black" pitchFamily="34" charset="0"/>
            </a:endParaRPr>
          </a:p>
        </p:txBody>
      </p:sp>
      <p:grpSp>
        <p:nvGrpSpPr>
          <p:cNvPr id="242691" name="Group 5"/>
          <p:cNvGrpSpPr>
            <a:grpSpLocks/>
          </p:cNvGrpSpPr>
          <p:nvPr/>
        </p:nvGrpSpPr>
        <p:grpSpPr bwMode="auto">
          <a:xfrm>
            <a:off x="0" y="1752600"/>
            <a:ext cx="9144000" cy="5105400"/>
            <a:chOff x="192" y="1680"/>
            <a:chExt cx="4944" cy="2451"/>
          </a:xfrm>
        </p:grpSpPr>
        <p:pic>
          <p:nvPicPr>
            <p:cNvPr id="242692" name="Picture 6" descr="CaesareaDock"/>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2" y="1680"/>
              <a:ext cx="4944" cy="2451"/>
            </a:xfrm>
            <a:prstGeom prst="rect">
              <a:avLst/>
            </a:prstGeom>
            <a:noFill/>
            <a:ln w="9525">
              <a:noFill/>
              <a:miter lim="800000"/>
              <a:headEnd/>
              <a:tailEnd/>
            </a:ln>
          </p:spPr>
        </p:pic>
        <p:pic>
          <p:nvPicPr>
            <p:cNvPr id="242693" name="Picture 7" descr="CaesareaDo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728" y="1680"/>
              <a:ext cx="3408" cy="2451"/>
            </a:xfrm>
            <a:prstGeom prst="rect">
              <a:avLst/>
            </a:prstGeom>
            <a:noFill/>
            <a:ln w="9525">
              <a:noFill/>
              <a:miter lim="800000"/>
              <a:headEnd/>
              <a:tailEnd/>
            </a:ln>
          </p:spPr>
        </p:pic>
      </p:grpSp>
    </p:spTree>
  </p:cSld>
  <p:clrMapOvr>
    <a:overrideClrMapping bg1="dk2" tx1="lt1" bg2="dk1" tx2="lt2" accent1="accent1" accent2="accent2" accent3="accent3" accent4="accent4" accent5="accent5" accent6="accent6" hlink="hlink" folHlink="folHlink"/>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9145588" cy="6859588"/>
          </a:xfrm>
          <a:prstGeom prst="rect">
            <a:avLst/>
          </a:prstGeom>
          <a:noFill/>
          <a:ln w="9525">
            <a:noFill/>
            <a:miter lim="800000"/>
            <a:headEnd/>
            <a:tailEnd/>
          </a:ln>
        </p:spPr>
      </p:pic>
      <p:sp>
        <p:nvSpPr>
          <p:cNvPr id="3" name="Title 2"/>
          <p:cNvSpPr>
            <a:spLocks noGrp="1"/>
          </p:cNvSpPr>
          <p:nvPr>
            <p:ph type="title" idx="4294967295"/>
          </p:nvPr>
        </p:nvSpPr>
        <p:spPr>
          <a:xfrm>
            <a:off x="4788024" y="0"/>
            <a:ext cx="4114800" cy="6858000"/>
          </a:xfrm>
        </p:spPr>
        <p:txBody>
          <a:bodyPr anchor="ctr">
            <a:normAutofit/>
          </a:bodyPr>
          <a:lstStyle/>
          <a:p>
            <a:pPr eaLnBrk="1" hangingPunct="1"/>
            <a:r>
              <a:rPr lang="zh-CN" altLang="en-US" sz="3700" b="1" u="sng" dirty="0">
                <a:solidFill>
                  <a:srgbClr val="000200"/>
                </a:solidFill>
                <a:effectLst>
                  <a:outerShdw blurRad="38100" dist="38100" dir="2700000" algn="tl">
                    <a:srgbClr val="C0C0C0"/>
                  </a:outerShdw>
                </a:effectLst>
                <a:latin typeface="SimSun" pitchFamily="2" charset="-122"/>
                <a:cs typeface="Arial" pitchFamily="34" charset="0"/>
              </a:rPr>
              <a:t>彼得的回答</a:t>
            </a:r>
            <a:r>
              <a:rPr lang="en-US" altLang="zh-CN" sz="3700" b="1" dirty="0">
                <a:solidFill>
                  <a:srgbClr val="000200"/>
                </a:solidFill>
                <a:effectLst>
                  <a:outerShdw blurRad="38100" dist="38100" dir="2700000" algn="tl">
                    <a:srgbClr val="C0C0C0"/>
                  </a:outerShdw>
                </a:effectLst>
                <a:latin typeface="SimSun" pitchFamily="2" charset="-122"/>
                <a:cs typeface="Arial" pitchFamily="34" charset="0"/>
              </a:rPr>
              <a:t>:</a:t>
            </a:r>
            <a:r>
              <a:rPr lang="en-US" altLang="zh-CN" sz="3700" b="1" dirty="0">
                <a:solidFill>
                  <a:srgbClr val="000200"/>
                </a:solidFill>
                <a:latin typeface="SimSun" pitchFamily="2" charset="-122"/>
                <a:cs typeface="Arial" pitchFamily="34" charset="0"/>
              </a:rPr>
              <a:t> </a:t>
            </a:r>
            <a:br>
              <a:rPr lang="en-US" altLang="zh-CN" sz="3700" b="1" dirty="0">
                <a:solidFill>
                  <a:srgbClr val="000200"/>
                </a:solidFill>
                <a:latin typeface="SimSun" pitchFamily="2" charset="-122"/>
                <a:cs typeface="Arial" pitchFamily="34" charset="0"/>
              </a:rPr>
            </a:br>
            <a:br>
              <a:rPr lang="en-US" altLang="zh-CN" sz="3700" b="1" dirty="0">
                <a:solidFill>
                  <a:srgbClr val="000200"/>
                </a:solidFill>
                <a:latin typeface="SimSun" pitchFamily="2" charset="-122"/>
                <a:cs typeface="Arial" pitchFamily="34" charset="0"/>
              </a:rPr>
            </a:br>
            <a:r>
              <a:rPr lang="en-US" altLang="zh-CN" sz="3700" b="1" dirty="0">
                <a:solidFill>
                  <a:srgbClr val="000200"/>
                </a:solidFill>
                <a:effectLst>
                  <a:outerShdw blurRad="38100" dist="38100" dir="2700000" algn="tl">
                    <a:srgbClr val="C0C0C0"/>
                  </a:outerShdw>
                </a:effectLst>
                <a:latin typeface="SimSun" pitchFamily="2" charset="-122"/>
                <a:cs typeface="Arial" pitchFamily="34" charset="0"/>
              </a:rPr>
              <a:t>“</a:t>
            </a:r>
            <a:r>
              <a:rPr lang="zh-CN" altLang="en-US" sz="3700" b="1" dirty="0">
                <a:solidFill>
                  <a:srgbClr val="000200"/>
                </a:solidFill>
                <a:effectLst>
                  <a:outerShdw blurRad="38100" dist="38100" dir="2700000" algn="tl">
                    <a:srgbClr val="C0C0C0"/>
                  </a:outerShdw>
                </a:effectLst>
                <a:latin typeface="SimSun" pitchFamily="2" charset="-122"/>
                <a:cs typeface="Arial" pitchFamily="34" charset="0"/>
              </a:rPr>
              <a:t>我真看出神是不偏待人。原来各国中，那敬畏主、行义的人都为主所悦纳。”</a:t>
            </a:r>
            <a:br>
              <a:rPr lang="en-US" altLang="zh-CN" sz="3700" b="1" dirty="0">
                <a:solidFill>
                  <a:srgbClr val="000200"/>
                </a:solidFill>
                <a:effectLst>
                  <a:outerShdw blurRad="38100" dist="38100" dir="2700000" algn="tl">
                    <a:srgbClr val="C0C0C0"/>
                  </a:outerShdw>
                </a:effectLst>
                <a:latin typeface="SimSun" pitchFamily="2" charset="-122"/>
                <a:cs typeface="Arial" pitchFamily="34" charset="0"/>
              </a:rPr>
            </a:br>
            <a:r>
              <a:rPr lang="en-US" altLang="zh-CN" sz="3700" b="1" dirty="0">
                <a:solidFill>
                  <a:srgbClr val="000200"/>
                </a:solidFill>
                <a:effectLst>
                  <a:outerShdw blurRad="38100" dist="38100" dir="2700000" algn="tl">
                    <a:srgbClr val="C0C0C0"/>
                  </a:outerShdw>
                </a:effectLst>
                <a:latin typeface="SimSun" pitchFamily="2" charset="-122"/>
                <a:cs typeface="Arial" pitchFamily="34" charset="0"/>
              </a:rPr>
              <a:t>(10:34–35)</a:t>
            </a:r>
          </a:p>
        </p:txBody>
      </p:sp>
    </p:spTree>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6"/>
          <p:cNvSpPr>
            <a:spLocks noChangeArrowheads="1"/>
          </p:cNvSpPr>
          <p:nvPr/>
        </p:nvSpPr>
        <p:spPr bwMode="auto">
          <a:xfrm>
            <a:off x="0" y="0"/>
            <a:ext cx="9372600" cy="6858000"/>
          </a:xfrm>
          <a:prstGeom prst="rect">
            <a:avLst/>
          </a:prstGeom>
          <a:solidFill>
            <a:srgbClr val="4E46B2"/>
          </a:solidFill>
          <a:ln w="9525">
            <a:noFill/>
            <a:miter lim="800000"/>
            <a:headEnd/>
            <a:tailEnd/>
          </a:ln>
        </p:spPr>
        <p:txBody>
          <a:bodyPr wrap="none" lIns="91358" tIns="45679" rIns="91358" bIns="45679" anchor="ctr"/>
          <a:lstStyle/>
          <a:p>
            <a:endParaRPr lang="en-US">
              <a:solidFill>
                <a:srgbClr val="FFFFFF"/>
              </a:solidFill>
              <a:latin typeface="Tahoma" pitchFamily="34" charset="0"/>
            </a:endParaRPr>
          </a:p>
        </p:txBody>
      </p:sp>
      <p:sp>
        <p:nvSpPr>
          <p:cNvPr id="59394" name="Rectangle 2"/>
          <p:cNvSpPr>
            <a:spLocks noGrp="1" noChangeArrowheads="1"/>
          </p:cNvSpPr>
          <p:nvPr>
            <p:ph type="title" idx="4294967295"/>
          </p:nvPr>
        </p:nvSpPr>
        <p:spPr>
          <a:xfrm>
            <a:off x="0" y="277813"/>
            <a:ext cx="9144000" cy="1143000"/>
          </a:xfrm>
          <a:effectLst>
            <a:outerShdw dist="38099" dir="2700000" algn="ctr" rotWithShape="0">
              <a:schemeClr val="tx1">
                <a:alpha val="74997"/>
              </a:schemeClr>
            </a:outerShdw>
          </a:effectLst>
        </p:spPr>
        <p:txBody>
          <a:bodyPr/>
          <a:lstStyle/>
          <a:p>
            <a:pPr eaLnBrk="1" hangingPunct="1">
              <a:defRPr/>
            </a:pPr>
            <a:r>
              <a:rPr lang="zh-CN" altLang="en-US" b="1">
                <a:solidFill>
                  <a:schemeClr val="bg1"/>
                </a:solidFill>
                <a:effectLst>
                  <a:outerShdw blurRad="38100" dist="38100" dir="2700000" algn="tl">
                    <a:srgbClr val="DDDDDD"/>
                  </a:outerShdw>
                </a:effectLst>
                <a:latin typeface="SimSun" charset="0"/>
              </a:rPr>
              <a:t>上帝将他的灵赐予了哥尼流</a:t>
            </a:r>
            <a:endParaRPr lang="en-US" altLang="zh-CN" b="1">
              <a:solidFill>
                <a:schemeClr val="bg1"/>
              </a:solidFill>
              <a:effectLst>
                <a:outerShdw blurRad="38100" dist="38100" dir="2700000" algn="tl">
                  <a:srgbClr val="DDDDDD"/>
                </a:outerShdw>
              </a:effectLst>
              <a:latin typeface="SimSun" charset="0"/>
            </a:endParaRPr>
          </a:p>
        </p:txBody>
      </p:sp>
      <p:pic>
        <p:nvPicPr>
          <p:cNvPr id="246787" name="Picture 4" descr="Cornel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1727200"/>
            <a:ext cx="5627688" cy="5130800"/>
          </a:xfrm>
          <a:prstGeom prst="rect">
            <a:avLst/>
          </a:prstGeom>
          <a:noFill/>
          <a:ln w="9525">
            <a:noFill/>
            <a:miter lim="800000"/>
            <a:headEnd/>
            <a:tailEnd/>
          </a:ln>
        </p:spPr>
      </p:pic>
      <p:pic>
        <p:nvPicPr>
          <p:cNvPr id="246788" name="Picture 5" descr="Corneli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867401" y="1727200"/>
            <a:ext cx="3494088" cy="5130800"/>
          </a:xfrm>
          <a:prstGeom prst="rect">
            <a:avLst/>
          </a:prstGeom>
          <a:noFill/>
          <a:ln w="9525">
            <a:noFill/>
            <a:miter lim="800000"/>
            <a:headEnd/>
            <a:tailEnd/>
          </a:ln>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Grp="1" noChangeArrowheads="1"/>
          </p:cNvSpPr>
          <p:nvPr>
            <p:ph type="title"/>
          </p:nvPr>
        </p:nvSpPr>
        <p:spPr>
          <a:xfrm>
            <a:off x="0" y="0"/>
            <a:ext cx="9144000" cy="1676400"/>
          </a:xfrm>
          <a:solidFill>
            <a:srgbClr val="000000"/>
          </a:solidFill>
        </p:spPr>
        <p:txBody>
          <a:bodyPr/>
          <a:lstStyle/>
          <a:p>
            <a:pPr eaLnBrk="1" hangingPunct="1"/>
            <a:r>
              <a:rPr kumimoji="0" lang="en-US" altLang="zh-TW" b="0" dirty="0">
                <a:latin typeface="Helvetica" charset="0"/>
                <a:ea typeface="SimSun" charset="0"/>
                <a:cs typeface="SimSun" charset="0"/>
              </a:rPr>
              <a:t>B. </a:t>
            </a:r>
            <a:r>
              <a:rPr kumimoji="0" lang="zh-TW" altLang="en-US" b="0" dirty="0">
                <a:latin typeface="Helvetica" charset="0"/>
                <a:ea typeface="SimSun" charset="0"/>
                <a:cs typeface="SimSun" charset="0"/>
              </a:rPr>
              <a:t>是上帝在</a:t>
            </a:r>
            <a:r>
              <a:rPr kumimoji="0" lang="en-US" altLang="zh-TW" b="0" dirty="0">
                <a:latin typeface="Helvetica" charset="0"/>
                <a:ea typeface="SimSun" charset="0"/>
                <a:cs typeface="SimSun" charset="0"/>
              </a:rPr>
              <a:t>CIC</a:t>
            </a:r>
            <a:r>
              <a:rPr kumimoji="0" lang="zh-TW" altLang="en-US" b="0" dirty="0">
                <a:latin typeface="Helvetica" charset="0"/>
                <a:ea typeface="SimSun" charset="0"/>
                <a:cs typeface="SimSun" charset="0"/>
              </a:rPr>
              <a:t>发起诸多的改变，我们与此没有很大的贡献 。</a:t>
            </a:r>
            <a:endParaRPr kumimoji="0" lang="en-US" b="0" dirty="0">
              <a:latin typeface="Helvetica" charset="0"/>
              <a:ea typeface="SimSun" charset="0"/>
              <a:cs typeface="SimSun" charset="0"/>
            </a:endParaRPr>
          </a:p>
        </p:txBody>
      </p:sp>
      <p:sp>
        <p:nvSpPr>
          <p:cNvPr id="247811" name="Rectangle 3"/>
          <p:cNvSpPr>
            <a:spLocks noGrp="1" noChangeArrowheads="1"/>
          </p:cNvSpPr>
          <p:nvPr>
            <p:ph type="body" sz="half" idx="1"/>
          </p:nvPr>
        </p:nvSpPr>
        <p:spPr>
          <a:xfrm>
            <a:off x="107504" y="1981201"/>
            <a:ext cx="3177480" cy="1295400"/>
          </a:xfrm>
        </p:spPr>
        <p:txBody>
          <a:bodyPr/>
          <a:lstStyle/>
          <a:p>
            <a:pPr algn="ctr" eaLnBrk="1" hangingPunct="1">
              <a:lnSpc>
                <a:spcPct val="90000"/>
              </a:lnSpc>
              <a:buFontTx/>
              <a:buNone/>
            </a:pPr>
            <a:r>
              <a:rPr lang="zh-CN" altLang="en-US" sz="4000" b="1" dirty="0">
                <a:solidFill>
                  <a:schemeClr val="tx2"/>
                </a:solidFill>
                <a:latin typeface="SimSun" pitchFamily="2" charset="-122"/>
              </a:rPr>
              <a:t>我们在新加坡的位置</a:t>
            </a:r>
            <a:endParaRPr lang="en-US" altLang="zh-CN" sz="4000" b="1" dirty="0">
              <a:solidFill>
                <a:schemeClr val="tx2"/>
              </a:solidFill>
              <a:latin typeface="SimSun" pitchFamily="2" charset="-122"/>
            </a:endParaRPr>
          </a:p>
        </p:txBody>
      </p:sp>
      <p:pic>
        <p:nvPicPr>
          <p:cNvPr id="247814" name="Picture 6" descr="ov_pix"/>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152401" y="3200416"/>
            <a:ext cx="2895600" cy="2398713"/>
          </a:xfrm>
          <a:noFill/>
        </p:spPr>
      </p:pic>
      <p:sp>
        <p:nvSpPr>
          <p:cNvPr id="247816" name="Rectangle 8"/>
          <p:cNvSpPr>
            <a:spLocks noChangeArrowheads="1"/>
          </p:cNvSpPr>
          <p:nvPr/>
        </p:nvSpPr>
        <p:spPr bwMode="auto">
          <a:xfrm>
            <a:off x="3308125" y="4921253"/>
            <a:ext cx="2492824" cy="646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p>
            <a:pPr lvl="1" algn="ctr" eaLnBrk="1" hangingPunct="1">
              <a:spcBef>
                <a:spcPct val="20000"/>
              </a:spcBef>
              <a:buClr>
                <a:srgbClr val="FFFF99"/>
              </a:buClr>
            </a:pPr>
            <a:r>
              <a:rPr lang="zh-TW" altLang="en-US" sz="3600" b="1" dirty="0">
                <a:solidFill>
                  <a:srgbClr val="FFFFFF"/>
                </a:solidFill>
                <a:latin typeface="Arial" charset="0"/>
                <a:ea typeface="SimSun" charset="0"/>
                <a:cs typeface="SimSun" charset="0"/>
              </a:rPr>
              <a:t>互联网时代</a:t>
            </a:r>
          </a:p>
        </p:txBody>
      </p:sp>
      <p:sp>
        <p:nvSpPr>
          <p:cNvPr id="247821" name="Rectangle 13"/>
          <p:cNvSpPr>
            <a:spLocks noChangeArrowheads="1"/>
          </p:cNvSpPr>
          <p:nvPr/>
        </p:nvSpPr>
        <p:spPr bwMode="auto">
          <a:xfrm>
            <a:off x="5562600" y="2209802"/>
            <a:ext cx="35814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lvl="1" algn="ctr" eaLnBrk="1" hangingPunct="1">
              <a:spcBef>
                <a:spcPct val="20000"/>
              </a:spcBef>
              <a:buClr>
                <a:srgbClr val="FFFF99"/>
              </a:buClr>
            </a:pPr>
            <a:r>
              <a:rPr lang="zh-TW" altLang="en-US" sz="3600" b="1" dirty="0">
                <a:solidFill>
                  <a:srgbClr val="FFFFFF"/>
                </a:solidFill>
                <a:latin typeface="Arial" charset="0"/>
                <a:ea typeface="SimSun" charset="0"/>
                <a:cs typeface="SimSun" charset="0"/>
              </a:rPr>
              <a:t>国际化</a:t>
            </a:r>
          </a:p>
        </p:txBody>
      </p:sp>
      <p:pic>
        <p:nvPicPr>
          <p:cNvPr id="12" name="Picture 11" descr="mai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241675" y="2647950"/>
            <a:ext cx="2667000" cy="219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20"/>
          <p:cNvGrpSpPr>
            <a:grpSpLocks/>
          </p:cNvGrpSpPr>
          <p:nvPr/>
        </p:nvGrpSpPr>
        <p:grpSpPr bwMode="auto">
          <a:xfrm>
            <a:off x="6019800" y="2895600"/>
            <a:ext cx="3035300" cy="3962400"/>
            <a:chOff x="6019800" y="2895600"/>
            <a:chExt cx="3035300" cy="3962400"/>
          </a:xfrm>
        </p:grpSpPr>
        <p:pic>
          <p:nvPicPr>
            <p:cNvPr id="371720" name="Picture 14" descr="IMG_7476_small.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34200" y="4808935"/>
              <a:ext cx="1066800" cy="2049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21" name="Picture 15" descr="IMG_7479.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019800" y="2895600"/>
              <a:ext cx="914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22" name="Picture 16" descr="IMG_2367.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934200" y="2895600"/>
              <a:ext cx="10668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23" name="Picture 17" descr="IMG_0739.jpg"/>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924800" y="2895600"/>
              <a:ext cx="1130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24" name="Picture 19" descr="IMG_0896_2.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050570" y="5334000"/>
              <a:ext cx="88363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7051049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47811">
                                            <p:txEl>
                                              <p:pRg st="0" end="0"/>
                                            </p:txEl>
                                          </p:spTgt>
                                        </p:tgtEl>
                                        <p:attrNameLst>
                                          <p:attrName>style.visibility</p:attrName>
                                        </p:attrNameLst>
                                      </p:cBhvr>
                                      <p:to>
                                        <p:strVal val="visible"/>
                                      </p:to>
                                    </p:set>
                                    <p:animEffect transition="in" filter="blinds(horizontal)">
                                      <p:cBhvr>
                                        <p:cTn id="7" dur="500"/>
                                        <p:tgtEl>
                                          <p:spTgt spid="247811">
                                            <p:txEl>
                                              <p:pRg st="0" end="0"/>
                                            </p:txEl>
                                          </p:spTgt>
                                        </p:tgtEl>
                                      </p:cBhvr>
                                    </p:animEffect>
                                  </p:childTnLst>
                                </p:cTn>
                              </p:par>
                            </p:childTnLst>
                          </p:cTn>
                        </p:par>
                        <p:par>
                          <p:cTn id="8" fill="hold" nodeType="afterGroup">
                            <p:stCondLst>
                              <p:cond delay="500"/>
                            </p:stCondLst>
                            <p:childTnLst>
                              <p:par>
                                <p:cTn id="9" presetID="4" presetClass="entr" presetSubtype="16" fill="hold" nodeType="afterEffect">
                                  <p:stCondLst>
                                    <p:cond delay="0"/>
                                  </p:stCondLst>
                                  <p:childTnLst>
                                    <p:set>
                                      <p:cBhvr>
                                        <p:cTn id="10" dur="1" fill="hold">
                                          <p:stCondLst>
                                            <p:cond delay="0"/>
                                          </p:stCondLst>
                                        </p:cTn>
                                        <p:tgtEl>
                                          <p:spTgt spid="247814"/>
                                        </p:tgtEl>
                                        <p:attrNameLst>
                                          <p:attrName>style.visibility</p:attrName>
                                        </p:attrNameLst>
                                      </p:cBhvr>
                                      <p:to>
                                        <p:strVal val="visible"/>
                                      </p:to>
                                    </p:set>
                                    <p:animEffect transition="in" filter="box(in)">
                                      <p:cBhvr>
                                        <p:cTn id="11" dur="500"/>
                                        <p:tgtEl>
                                          <p:spTgt spid="24781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6" presetClass="entr" presetSubtype="0" fill="hold" grpId="0" nodeType="clickEffect">
                                  <p:stCondLst>
                                    <p:cond delay="0"/>
                                  </p:stCondLst>
                                  <p:childTnLst>
                                    <p:set>
                                      <p:cBhvr>
                                        <p:cTn id="15" dur="1" fill="hold">
                                          <p:stCondLst>
                                            <p:cond delay="0"/>
                                          </p:stCondLst>
                                        </p:cTn>
                                        <p:tgtEl>
                                          <p:spTgt spid="247816"/>
                                        </p:tgtEl>
                                        <p:attrNameLst>
                                          <p:attrName>style.visibility</p:attrName>
                                        </p:attrNameLst>
                                      </p:cBhvr>
                                      <p:to>
                                        <p:strVal val="visible"/>
                                      </p:to>
                                    </p:set>
                                    <p:animEffect transition="in" filter="wipe(down)">
                                      <p:cBhvr>
                                        <p:cTn id="16" dur="580">
                                          <p:stCondLst>
                                            <p:cond delay="0"/>
                                          </p:stCondLst>
                                        </p:cTn>
                                        <p:tgtEl>
                                          <p:spTgt spid="247816"/>
                                        </p:tgtEl>
                                      </p:cBhvr>
                                    </p:animEffect>
                                    <p:anim calcmode="lin" valueType="num">
                                      <p:cBhvr>
                                        <p:cTn id="17" dur="1822" tmFilter="0,0; 0.14,0.36; 0.43,0.73; 0.71,0.91; 1.0,1.0">
                                          <p:stCondLst>
                                            <p:cond delay="0"/>
                                          </p:stCondLst>
                                        </p:cTn>
                                        <p:tgtEl>
                                          <p:spTgt spid="247816"/>
                                        </p:tgtEl>
                                        <p:attrNameLst>
                                          <p:attrName>ppt_x</p:attrName>
                                        </p:attrNameLst>
                                      </p:cBhvr>
                                      <p:tavLst>
                                        <p:tav tm="0">
                                          <p:val>
                                            <p:strVal val="#ppt_x-0.25"/>
                                          </p:val>
                                        </p:tav>
                                        <p:tav tm="100000">
                                          <p:val>
                                            <p:strVal val="#ppt_x"/>
                                          </p:val>
                                        </p:tav>
                                      </p:tavLst>
                                    </p:anim>
                                    <p:anim calcmode="lin" valueType="num">
                                      <p:cBhvr>
                                        <p:cTn id="18" dur="664" tmFilter="0.0,0.0; 0.25,0.07; 0.50,0.2; 0.75,0.467; 1.0,1.0">
                                          <p:stCondLst>
                                            <p:cond delay="0"/>
                                          </p:stCondLst>
                                        </p:cTn>
                                        <p:tgtEl>
                                          <p:spTgt spid="247816"/>
                                        </p:tgtEl>
                                        <p:attrNameLst>
                                          <p:attrName>ppt_y</p:attrName>
                                        </p:attrNameLst>
                                      </p:cBhvr>
                                      <p:tavLst>
                                        <p:tav tm="0" fmla="#ppt_y-sin(pi*$)/3">
                                          <p:val>
                                            <p:fltVal val="0.5"/>
                                          </p:val>
                                        </p:tav>
                                        <p:tav tm="100000">
                                          <p:val>
                                            <p:fltVal val="1"/>
                                          </p:val>
                                        </p:tav>
                                      </p:tavLst>
                                    </p:anim>
                                    <p:anim calcmode="lin" valueType="num">
                                      <p:cBhvr>
                                        <p:cTn id="19" dur="664" tmFilter="0, 0; 0.125,0.2665; 0.25,0.4; 0.375,0.465; 0.5,0.5;  0.625,0.535; 0.75,0.6; 0.875,0.7335; 1,1">
                                          <p:stCondLst>
                                            <p:cond delay="664"/>
                                          </p:stCondLst>
                                        </p:cTn>
                                        <p:tgtEl>
                                          <p:spTgt spid="247816"/>
                                        </p:tgtEl>
                                        <p:attrNameLst>
                                          <p:attrName>ppt_y</p:attrName>
                                        </p:attrNameLst>
                                      </p:cBhvr>
                                      <p:tavLst>
                                        <p:tav tm="0" fmla="#ppt_y-sin(pi*$)/9">
                                          <p:val>
                                            <p:fltVal val="0"/>
                                          </p:val>
                                        </p:tav>
                                        <p:tav tm="100000">
                                          <p:val>
                                            <p:fltVal val="1"/>
                                          </p:val>
                                        </p:tav>
                                      </p:tavLst>
                                    </p:anim>
                                    <p:anim calcmode="lin" valueType="num">
                                      <p:cBhvr>
                                        <p:cTn id="20" dur="332" tmFilter="0, 0; 0.125,0.2665; 0.25,0.4; 0.375,0.465; 0.5,0.5;  0.625,0.535; 0.75,0.6; 0.875,0.7335; 1,1">
                                          <p:stCondLst>
                                            <p:cond delay="1324"/>
                                          </p:stCondLst>
                                        </p:cTn>
                                        <p:tgtEl>
                                          <p:spTgt spid="247816"/>
                                        </p:tgtEl>
                                        <p:attrNameLst>
                                          <p:attrName>ppt_y</p:attrName>
                                        </p:attrNameLst>
                                      </p:cBhvr>
                                      <p:tavLst>
                                        <p:tav tm="0" fmla="#ppt_y-sin(pi*$)/27">
                                          <p:val>
                                            <p:fltVal val="0"/>
                                          </p:val>
                                        </p:tav>
                                        <p:tav tm="100000">
                                          <p:val>
                                            <p:fltVal val="1"/>
                                          </p:val>
                                        </p:tav>
                                      </p:tavLst>
                                    </p:anim>
                                    <p:anim calcmode="lin" valueType="num">
                                      <p:cBhvr>
                                        <p:cTn id="21" dur="164" tmFilter="0, 0; 0.125,0.2665; 0.25,0.4; 0.375,0.465; 0.5,0.5;  0.625,0.535; 0.75,0.6; 0.875,0.7335; 1,1">
                                          <p:stCondLst>
                                            <p:cond delay="1656"/>
                                          </p:stCondLst>
                                        </p:cTn>
                                        <p:tgtEl>
                                          <p:spTgt spid="247816"/>
                                        </p:tgtEl>
                                        <p:attrNameLst>
                                          <p:attrName>ppt_y</p:attrName>
                                        </p:attrNameLst>
                                      </p:cBhvr>
                                      <p:tavLst>
                                        <p:tav tm="0" fmla="#ppt_y-sin(pi*$)/81">
                                          <p:val>
                                            <p:fltVal val="0"/>
                                          </p:val>
                                        </p:tav>
                                        <p:tav tm="100000">
                                          <p:val>
                                            <p:fltVal val="1"/>
                                          </p:val>
                                        </p:tav>
                                      </p:tavLst>
                                    </p:anim>
                                    <p:animScale>
                                      <p:cBhvr>
                                        <p:cTn id="22" dur="26">
                                          <p:stCondLst>
                                            <p:cond delay="650"/>
                                          </p:stCondLst>
                                        </p:cTn>
                                        <p:tgtEl>
                                          <p:spTgt spid="247816"/>
                                        </p:tgtEl>
                                      </p:cBhvr>
                                      <p:to x="100000" y="60000"/>
                                    </p:animScale>
                                    <p:animScale>
                                      <p:cBhvr>
                                        <p:cTn id="23" dur="166" decel="50000">
                                          <p:stCondLst>
                                            <p:cond delay="676"/>
                                          </p:stCondLst>
                                        </p:cTn>
                                        <p:tgtEl>
                                          <p:spTgt spid="247816"/>
                                        </p:tgtEl>
                                      </p:cBhvr>
                                      <p:to x="100000" y="100000"/>
                                    </p:animScale>
                                    <p:animScale>
                                      <p:cBhvr>
                                        <p:cTn id="24" dur="26">
                                          <p:stCondLst>
                                            <p:cond delay="1312"/>
                                          </p:stCondLst>
                                        </p:cTn>
                                        <p:tgtEl>
                                          <p:spTgt spid="247816"/>
                                        </p:tgtEl>
                                      </p:cBhvr>
                                      <p:to x="100000" y="80000"/>
                                    </p:animScale>
                                    <p:animScale>
                                      <p:cBhvr>
                                        <p:cTn id="25" dur="166" decel="50000">
                                          <p:stCondLst>
                                            <p:cond delay="1338"/>
                                          </p:stCondLst>
                                        </p:cTn>
                                        <p:tgtEl>
                                          <p:spTgt spid="247816"/>
                                        </p:tgtEl>
                                      </p:cBhvr>
                                      <p:to x="100000" y="100000"/>
                                    </p:animScale>
                                    <p:animScale>
                                      <p:cBhvr>
                                        <p:cTn id="26" dur="26">
                                          <p:stCondLst>
                                            <p:cond delay="1642"/>
                                          </p:stCondLst>
                                        </p:cTn>
                                        <p:tgtEl>
                                          <p:spTgt spid="247816"/>
                                        </p:tgtEl>
                                      </p:cBhvr>
                                      <p:to x="100000" y="90000"/>
                                    </p:animScale>
                                    <p:animScale>
                                      <p:cBhvr>
                                        <p:cTn id="27" dur="166" decel="50000">
                                          <p:stCondLst>
                                            <p:cond delay="1668"/>
                                          </p:stCondLst>
                                        </p:cTn>
                                        <p:tgtEl>
                                          <p:spTgt spid="247816"/>
                                        </p:tgtEl>
                                      </p:cBhvr>
                                      <p:to x="100000" y="100000"/>
                                    </p:animScale>
                                    <p:animScale>
                                      <p:cBhvr>
                                        <p:cTn id="28" dur="26">
                                          <p:stCondLst>
                                            <p:cond delay="1808"/>
                                          </p:stCondLst>
                                        </p:cTn>
                                        <p:tgtEl>
                                          <p:spTgt spid="247816"/>
                                        </p:tgtEl>
                                      </p:cBhvr>
                                      <p:to x="100000" y="95000"/>
                                    </p:animScale>
                                    <p:animScale>
                                      <p:cBhvr>
                                        <p:cTn id="29" dur="166" decel="50000">
                                          <p:stCondLst>
                                            <p:cond delay="1834"/>
                                          </p:stCondLst>
                                        </p:cTn>
                                        <p:tgtEl>
                                          <p:spTgt spid="247816"/>
                                        </p:tgtEl>
                                      </p:cBhvr>
                                      <p:to x="100000" y="100000"/>
                                    </p:animScale>
                                  </p:childTnLst>
                                </p:cTn>
                              </p:par>
                              <p:par>
                                <p:cTn id="30" presetID="1" presetClass="entr" presetSubtype="0"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26" presetClass="entr" presetSubtype="0" fill="hold" grpId="0" nodeType="clickEffect">
                                  <p:stCondLst>
                                    <p:cond delay="0"/>
                                  </p:stCondLst>
                                  <p:childTnLst>
                                    <p:set>
                                      <p:cBhvr>
                                        <p:cTn id="35" dur="1" fill="hold">
                                          <p:stCondLst>
                                            <p:cond delay="0"/>
                                          </p:stCondLst>
                                        </p:cTn>
                                        <p:tgtEl>
                                          <p:spTgt spid="247821"/>
                                        </p:tgtEl>
                                        <p:attrNameLst>
                                          <p:attrName>style.visibility</p:attrName>
                                        </p:attrNameLst>
                                      </p:cBhvr>
                                      <p:to>
                                        <p:strVal val="visible"/>
                                      </p:to>
                                    </p:set>
                                    <p:animEffect transition="in" filter="wipe(down)">
                                      <p:cBhvr>
                                        <p:cTn id="36" dur="580">
                                          <p:stCondLst>
                                            <p:cond delay="0"/>
                                          </p:stCondLst>
                                        </p:cTn>
                                        <p:tgtEl>
                                          <p:spTgt spid="247821"/>
                                        </p:tgtEl>
                                      </p:cBhvr>
                                    </p:animEffect>
                                    <p:anim calcmode="lin" valueType="num">
                                      <p:cBhvr>
                                        <p:cTn id="37" dur="1822" tmFilter="0,0; 0.14,0.36; 0.43,0.73; 0.71,0.91; 1.0,1.0">
                                          <p:stCondLst>
                                            <p:cond delay="0"/>
                                          </p:stCondLst>
                                        </p:cTn>
                                        <p:tgtEl>
                                          <p:spTgt spid="247821"/>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247821"/>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247821"/>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247821"/>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247821"/>
                                        </p:tgtEl>
                                        <p:attrNameLst>
                                          <p:attrName>ppt_y</p:attrName>
                                        </p:attrNameLst>
                                      </p:cBhvr>
                                      <p:tavLst>
                                        <p:tav tm="0" fmla="#ppt_y-sin(pi*$)/81">
                                          <p:val>
                                            <p:fltVal val="0"/>
                                          </p:val>
                                        </p:tav>
                                        <p:tav tm="100000">
                                          <p:val>
                                            <p:fltVal val="1"/>
                                          </p:val>
                                        </p:tav>
                                      </p:tavLst>
                                    </p:anim>
                                    <p:animScale>
                                      <p:cBhvr>
                                        <p:cTn id="42" dur="26">
                                          <p:stCondLst>
                                            <p:cond delay="650"/>
                                          </p:stCondLst>
                                        </p:cTn>
                                        <p:tgtEl>
                                          <p:spTgt spid="247821"/>
                                        </p:tgtEl>
                                      </p:cBhvr>
                                      <p:to x="100000" y="60000"/>
                                    </p:animScale>
                                    <p:animScale>
                                      <p:cBhvr>
                                        <p:cTn id="43" dur="166" decel="50000">
                                          <p:stCondLst>
                                            <p:cond delay="676"/>
                                          </p:stCondLst>
                                        </p:cTn>
                                        <p:tgtEl>
                                          <p:spTgt spid="247821"/>
                                        </p:tgtEl>
                                      </p:cBhvr>
                                      <p:to x="100000" y="100000"/>
                                    </p:animScale>
                                    <p:animScale>
                                      <p:cBhvr>
                                        <p:cTn id="44" dur="26">
                                          <p:stCondLst>
                                            <p:cond delay="1312"/>
                                          </p:stCondLst>
                                        </p:cTn>
                                        <p:tgtEl>
                                          <p:spTgt spid="247821"/>
                                        </p:tgtEl>
                                      </p:cBhvr>
                                      <p:to x="100000" y="80000"/>
                                    </p:animScale>
                                    <p:animScale>
                                      <p:cBhvr>
                                        <p:cTn id="45" dur="166" decel="50000">
                                          <p:stCondLst>
                                            <p:cond delay="1338"/>
                                          </p:stCondLst>
                                        </p:cTn>
                                        <p:tgtEl>
                                          <p:spTgt spid="247821"/>
                                        </p:tgtEl>
                                      </p:cBhvr>
                                      <p:to x="100000" y="100000"/>
                                    </p:animScale>
                                    <p:animScale>
                                      <p:cBhvr>
                                        <p:cTn id="46" dur="26">
                                          <p:stCondLst>
                                            <p:cond delay="1642"/>
                                          </p:stCondLst>
                                        </p:cTn>
                                        <p:tgtEl>
                                          <p:spTgt spid="247821"/>
                                        </p:tgtEl>
                                      </p:cBhvr>
                                      <p:to x="100000" y="90000"/>
                                    </p:animScale>
                                    <p:animScale>
                                      <p:cBhvr>
                                        <p:cTn id="47" dur="166" decel="50000">
                                          <p:stCondLst>
                                            <p:cond delay="1668"/>
                                          </p:stCondLst>
                                        </p:cTn>
                                        <p:tgtEl>
                                          <p:spTgt spid="247821"/>
                                        </p:tgtEl>
                                      </p:cBhvr>
                                      <p:to x="100000" y="100000"/>
                                    </p:animScale>
                                    <p:animScale>
                                      <p:cBhvr>
                                        <p:cTn id="48" dur="26">
                                          <p:stCondLst>
                                            <p:cond delay="1808"/>
                                          </p:stCondLst>
                                        </p:cTn>
                                        <p:tgtEl>
                                          <p:spTgt spid="247821"/>
                                        </p:tgtEl>
                                      </p:cBhvr>
                                      <p:to x="100000" y="95000"/>
                                    </p:animScale>
                                    <p:animScale>
                                      <p:cBhvr>
                                        <p:cTn id="49" dur="166" decel="50000">
                                          <p:stCondLst>
                                            <p:cond delay="1834"/>
                                          </p:stCondLst>
                                        </p:cTn>
                                        <p:tgtEl>
                                          <p:spTgt spid="247821"/>
                                        </p:tgtEl>
                                      </p:cBhvr>
                                      <p:to x="100000" y="100000"/>
                                    </p:animScale>
                                  </p:childTnLst>
                                </p:cTn>
                              </p:par>
                              <p:par>
                                <p:cTn id="50" presetID="1" presetClass="entr" presetSubtype="0" fill="hold" nodeType="withEffect">
                                  <p:stCondLst>
                                    <p:cond delay="0"/>
                                  </p:stCondLst>
                                  <p:childTnLst>
                                    <p:set>
                                      <p:cBhvr>
                                        <p:cTn id="5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1" grpId="0" build="p"/>
      <p:bldP spid="247816" grpId="0"/>
      <p:bldP spid="24782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38946" name="Picture 2" descr="synagogueatmeiron(reconstruction)"/>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2"/>
            <a:ext cx="9144000" cy="690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619" name="Rectangle 3"/>
          <p:cNvSpPr>
            <a:spLocks noGrp="1" noChangeArrowheads="1"/>
          </p:cNvSpPr>
          <p:nvPr>
            <p:ph type="title"/>
          </p:nvPr>
        </p:nvSpPr>
        <p:spPr>
          <a:xfrm>
            <a:off x="76201" y="76200"/>
            <a:ext cx="7391400" cy="1017588"/>
          </a:xfrm>
          <a:noFill/>
          <a:ln>
            <a:noFill/>
          </a:ln>
          <a:effectLst/>
        </p:spPr>
        <p:txBody>
          <a:bodyPr vert="horz" wrap="square" lIns="91358" tIns="45679" rIns="91358" bIns="45679" numCol="1" anchor="ctr" anchorCtr="1" compatLnSpc="1">
            <a:prstTxWarp prst="textNoShape">
              <a:avLst/>
            </a:prstTxWarp>
            <a:normAutofit/>
          </a:bodyPr>
          <a:lstStyle/>
          <a:p>
            <a:r>
              <a:rPr lang="zh-CN" altLang="en-US" sz="5400" b="1" dirty="0">
                <a:solidFill>
                  <a:srgbClr val="000200"/>
                </a:solidFill>
                <a:effectLst/>
                <a:latin typeface="Arial" charset="0"/>
              </a:rPr>
              <a:t>        谁带领堂所</a:t>
            </a:r>
            <a:r>
              <a:rPr lang="en-US" sz="5400" b="1" dirty="0">
                <a:solidFill>
                  <a:srgbClr val="000200"/>
                </a:solidFill>
                <a:effectLst/>
                <a:latin typeface="Arial" charset="0"/>
              </a:rPr>
              <a:t>?</a:t>
            </a:r>
          </a:p>
        </p:txBody>
      </p:sp>
      <p:sp>
        <p:nvSpPr>
          <p:cNvPr id="367620" name="AutoShape 4"/>
          <p:cNvSpPr>
            <a:spLocks noChangeArrowheads="1"/>
          </p:cNvSpPr>
          <p:nvPr/>
        </p:nvSpPr>
        <p:spPr bwMode="auto">
          <a:xfrm>
            <a:off x="228600" y="3200400"/>
            <a:ext cx="2362200" cy="2590800"/>
          </a:xfrm>
          <a:prstGeom prst="verticalScroll">
            <a:avLst>
              <a:gd name="adj" fmla="val 12500"/>
            </a:avLst>
          </a:prstGeom>
          <a:solidFill>
            <a:schemeClr val="hlink"/>
          </a:solidFill>
          <a:ln w="38100">
            <a:solidFill>
              <a:srgbClr val="000000"/>
            </a:solidFill>
            <a:round/>
            <a:headEnd/>
            <a:tailEnd/>
          </a:ln>
        </p:spPr>
        <p:txBody>
          <a:bodyPr wrap="none" lIns="91358" tIns="45679" rIns="91358" bIns="45679" anchor="ctr"/>
          <a:lstStyle/>
          <a:p>
            <a:r>
              <a:rPr lang="zh-CN" altLang="en-US" sz="2800" b="1" dirty="0">
                <a:solidFill>
                  <a:srgbClr val="614121"/>
                </a:solidFill>
                <a:latin typeface="Arial" charset="0"/>
              </a:rPr>
              <a:t>摩西带领</a:t>
            </a:r>
            <a:endParaRPr lang="en-US" altLang="zh-CN" sz="2800" b="1" dirty="0">
              <a:solidFill>
                <a:srgbClr val="614121"/>
              </a:solidFill>
              <a:latin typeface="Arial" charset="0"/>
            </a:endParaRPr>
          </a:p>
          <a:p>
            <a:r>
              <a:rPr lang="zh-CN" altLang="en-US" sz="2800" b="1" dirty="0">
                <a:solidFill>
                  <a:srgbClr val="614121"/>
                </a:solidFill>
                <a:latin typeface="Arial" charset="0"/>
              </a:rPr>
              <a:t>长老主前</a:t>
            </a:r>
            <a:endParaRPr lang="en-US" altLang="zh-CN" sz="2800" b="1" dirty="0">
              <a:solidFill>
                <a:srgbClr val="614121"/>
              </a:solidFill>
              <a:latin typeface="Arial" charset="0"/>
            </a:endParaRPr>
          </a:p>
          <a:p>
            <a:r>
              <a:rPr lang="en-US" sz="2800" b="1" dirty="0">
                <a:solidFill>
                  <a:srgbClr val="614121"/>
                </a:solidFill>
                <a:latin typeface="Arial" charset="0"/>
              </a:rPr>
              <a:t>1400 </a:t>
            </a:r>
            <a:r>
              <a:rPr lang="zh-CN" altLang="en-US" sz="2800" b="1" dirty="0">
                <a:solidFill>
                  <a:srgbClr val="614121"/>
                </a:solidFill>
                <a:latin typeface="Arial" charset="0"/>
              </a:rPr>
              <a:t>年</a:t>
            </a:r>
            <a:endParaRPr lang="en-US" sz="2800" dirty="0">
              <a:solidFill>
                <a:srgbClr val="FFFFFF"/>
              </a:solidFill>
              <a:latin typeface="Arial" charset="0"/>
            </a:endParaRPr>
          </a:p>
        </p:txBody>
      </p:sp>
      <p:sp>
        <p:nvSpPr>
          <p:cNvPr id="367621" name="AutoShape 5"/>
          <p:cNvSpPr>
            <a:spLocks noChangeArrowheads="1"/>
          </p:cNvSpPr>
          <p:nvPr/>
        </p:nvSpPr>
        <p:spPr bwMode="auto">
          <a:xfrm>
            <a:off x="2667001" y="3276600"/>
            <a:ext cx="2895600" cy="2514600"/>
          </a:xfrm>
          <a:prstGeom prst="homePlate">
            <a:avLst>
              <a:gd name="adj" fmla="val 28788"/>
            </a:avLst>
          </a:prstGeom>
          <a:solidFill>
            <a:schemeClr val="accent1"/>
          </a:solidFill>
          <a:ln w="9525">
            <a:solidFill>
              <a:schemeClr val="tx1"/>
            </a:solidFill>
            <a:miter lim="800000"/>
            <a:headEnd/>
            <a:tailEnd/>
          </a:ln>
        </p:spPr>
        <p:txBody>
          <a:bodyPr wrap="none" lIns="91358" tIns="45679" rIns="91358" bIns="45679" anchor="ctr"/>
          <a:lstStyle/>
          <a:p>
            <a:r>
              <a:rPr lang="zh-CN" altLang="en-US" sz="3200" b="1" dirty="0">
                <a:solidFill>
                  <a:srgbClr val="FFFFFF"/>
                </a:solidFill>
                <a:latin typeface="Arial" charset="0"/>
                <a:cs typeface="Arial" charset="0"/>
              </a:rPr>
              <a:t>长老带领堂所</a:t>
            </a:r>
            <a:br>
              <a:rPr lang="en-US" sz="3200" b="1" dirty="0">
                <a:solidFill>
                  <a:srgbClr val="FFFFFF"/>
                </a:solidFill>
                <a:latin typeface="Arial" charset="0"/>
                <a:cs typeface="Arial" charset="0"/>
              </a:rPr>
            </a:br>
            <a:r>
              <a:rPr lang="zh-CN" altLang="en-US" sz="3200" b="1" dirty="0">
                <a:solidFill>
                  <a:srgbClr val="FFFFFF"/>
                </a:solidFill>
                <a:latin typeface="Arial" charset="0"/>
                <a:cs typeface="Arial" charset="0"/>
              </a:rPr>
              <a:t>主前</a:t>
            </a:r>
            <a:r>
              <a:rPr lang="en-US" sz="3200" b="1" dirty="0">
                <a:solidFill>
                  <a:srgbClr val="FFFFFF"/>
                </a:solidFill>
                <a:latin typeface="Arial" charset="0"/>
                <a:cs typeface="Arial" charset="0"/>
              </a:rPr>
              <a:t>600 </a:t>
            </a:r>
            <a:r>
              <a:rPr lang="zh-CN" altLang="en-US" sz="3200" b="1" dirty="0">
                <a:solidFill>
                  <a:srgbClr val="FFFFFF"/>
                </a:solidFill>
                <a:latin typeface="Arial" charset="0"/>
                <a:cs typeface="Arial" charset="0"/>
              </a:rPr>
              <a:t>年</a:t>
            </a:r>
            <a:endParaRPr lang="en-US" sz="3200" b="1" dirty="0">
              <a:solidFill>
                <a:srgbClr val="FFFFFF"/>
              </a:solidFill>
              <a:latin typeface="Arial" charset="0"/>
              <a:cs typeface="Arial" charset="0"/>
            </a:endParaRPr>
          </a:p>
        </p:txBody>
      </p:sp>
      <p:sp>
        <p:nvSpPr>
          <p:cNvPr id="367622" name="Text Box 6"/>
          <p:cNvSpPr txBox="1">
            <a:spLocks noChangeArrowheads="1"/>
          </p:cNvSpPr>
          <p:nvPr/>
        </p:nvSpPr>
        <p:spPr bwMode="auto">
          <a:xfrm>
            <a:off x="9214792" y="76200"/>
            <a:ext cx="685800" cy="457200"/>
          </a:xfrm>
          <a:prstGeom prst="rect">
            <a:avLst/>
          </a:prstGeom>
          <a:noFill/>
          <a:ln>
            <a:noFill/>
          </a:ln>
          <a:effectLst>
            <a:outerShdw blurRad="63500" dist="35921" dir="2700000" algn="ctr" rotWithShape="0">
              <a:srgbClr val="FFFFFF">
                <a:alpha val="74998"/>
              </a:srgbClr>
            </a:outerShdw>
          </a:effec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400" b="1">
                <a:solidFill>
                  <a:srgbClr val="720000"/>
                </a:solidFill>
              </a:rPr>
              <a:t>51</a:t>
            </a:r>
          </a:p>
        </p:txBody>
      </p:sp>
    </p:spTree>
    <p:extLst>
      <p:ext uri="{BB962C8B-B14F-4D97-AF65-F5344CB8AC3E}">
        <p14:creationId xmlns:p14="http://schemas.microsoft.com/office/powerpoint/2010/main" val="338348291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67620"/>
                                        </p:tgtEl>
                                        <p:attrNameLst>
                                          <p:attrName>style.visibility</p:attrName>
                                        </p:attrNameLst>
                                      </p:cBhvr>
                                      <p:to>
                                        <p:strVal val="visible"/>
                                      </p:to>
                                    </p:set>
                                    <p:animEffect transition="in" filter="dissolve">
                                      <p:cBhvr>
                                        <p:cTn id="7" dur="500"/>
                                        <p:tgtEl>
                                          <p:spTgt spid="367620"/>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7621"/>
                                        </p:tgtEl>
                                        <p:attrNameLst>
                                          <p:attrName>style.visibility</p:attrName>
                                        </p:attrNameLst>
                                      </p:cBhvr>
                                      <p:to>
                                        <p:strVal val="visible"/>
                                      </p:to>
                                    </p:set>
                                    <p:animEffect transition="in" filter="wipe(left)">
                                      <p:cBhvr>
                                        <p:cTn id="11" dur="3000"/>
                                        <p:tgtEl>
                                          <p:spTgt spid="3676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620" grpId="0" animBg="1"/>
      <p:bldP spid="367621"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8" descr="Furrowed%20Brow%20Color%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92867" name="Rectangle 2"/>
          <p:cNvSpPr>
            <a:spLocks noChangeArrowheads="1"/>
          </p:cNvSpPr>
          <p:nvPr/>
        </p:nvSpPr>
        <p:spPr bwMode="auto">
          <a:xfrm>
            <a:off x="0" y="0"/>
            <a:ext cx="9144000" cy="1462088"/>
          </a:xfrm>
          <a:prstGeom prst="rect">
            <a:avLst/>
          </a:prstGeom>
          <a:solidFill>
            <a:schemeClr val="tx1"/>
          </a:solidFill>
          <a:ln w="9525">
            <a:noFill/>
            <a:miter lim="800000"/>
            <a:headEnd/>
            <a:tailEnd/>
          </a:ln>
        </p:spPr>
        <p:txBody>
          <a:bodyPr lIns="91358" tIns="45679" rIns="91358" bIns="45679" anchor="ctr"/>
          <a:lstStyle/>
          <a:p>
            <a:pPr algn="ctr" eaLnBrk="1" hangingPunct="1">
              <a:defRPr/>
            </a:pPr>
            <a:r>
              <a:rPr lang="en-US" altLang="zh-CN" sz="4500" b="1">
                <a:solidFill>
                  <a:schemeClr val="bg1"/>
                </a:solidFill>
                <a:effectLst>
                  <a:outerShdw blurRad="38100" dist="38100" dir="2700000" algn="tl">
                    <a:srgbClr val="EEECE1"/>
                  </a:outerShdw>
                </a:effectLst>
                <a:latin typeface="SimHei" charset="0"/>
                <a:ea typeface="SimHei" charset="0"/>
                <a:cs typeface="SimHei" charset="0"/>
              </a:rPr>
              <a:t>I.</a:t>
            </a:r>
            <a:r>
              <a:rPr lang="zh-CN" altLang="en-US" sz="4500" b="1">
                <a:solidFill>
                  <a:schemeClr val="bg1"/>
                </a:solidFill>
                <a:effectLst>
                  <a:outerShdw blurRad="38100" dist="38100" dir="2700000" algn="tl">
                    <a:srgbClr val="EEECE1"/>
                  </a:outerShdw>
                </a:effectLst>
                <a:latin typeface="SimHei" charset="0"/>
                <a:ea typeface="SimHei" charset="0"/>
                <a:cs typeface="SimHei" charset="0"/>
              </a:rPr>
              <a:t>上帝总会为改变先</a:t>
            </a:r>
            <a:r>
              <a:rPr lang="zh-CN" altLang="en-US" sz="4400" b="1">
                <a:solidFill>
                  <a:srgbClr val="FFCC00"/>
                </a:solidFill>
                <a:effectLst>
                  <a:outerShdw blurRad="38100" dist="38100" dir="2700000" algn="tl">
                    <a:srgbClr val="FFFFFF"/>
                  </a:outerShdw>
                </a:effectLst>
                <a:latin typeface="Calibri" charset="0"/>
                <a:ea typeface="SimHei" charset="0"/>
                <a:cs typeface="SimHei" charset="0"/>
              </a:rPr>
              <a:t>预备</a:t>
            </a:r>
            <a:r>
              <a:rPr lang="zh-CN" altLang="en-US" sz="4500" b="1">
                <a:solidFill>
                  <a:schemeClr val="bg1"/>
                </a:solidFill>
                <a:effectLst>
                  <a:outerShdw blurRad="38100" dist="38100" dir="2700000" algn="tl">
                    <a:srgbClr val="EEECE1"/>
                  </a:outerShdw>
                </a:effectLst>
                <a:latin typeface="SimHei" charset="0"/>
                <a:ea typeface="SimHei" charset="0"/>
                <a:cs typeface="SimHei" charset="0"/>
              </a:rPr>
              <a:t>他的人民</a:t>
            </a:r>
            <a:endParaRPr lang="en-US" altLang="zh-CN" sz="4500" b="1">
              <a:solidFill>
                <a:schemeClr val="bg1"/>
              </a:solidFill>
              <a:effectLst>
                <a:outerShdw blurRad="38100" dist="38100" dir="2700000" algn="tl">
                  <a:srgbClr val="EEECE1"/>
                </a:outerShdw>
              </a:effectLst>
              <a:latin typeface="SimHei" charset="0"/>
              <a:ea typeface="SimHei" charset="0"/>
              <a:cs typeface="SimHei" charset="0"/>
            </a:endParaRPr>
          </a:p>
        </p:txBody>
      </p:sp>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r="14894" b="1437"/>
          <a:stretch>
            <a:fillRect/>
          </a:stretch>
        </p:blipFill>
        <p:spPr>
          <a:xfrm>
            <a:off x="0" y="0"/>
            <a:ext cx="9144000" cy="6858000"/>
          </a:xfrm>
        </p:spPr>
      </p:pic>
      <p:sp>
        <p:nvSpPr>
          <p:cNvPr id="319491" name="Rectangle 2"/>
          <p:cNvSpPr>
            <a:spLocks noChangeArrowheads="1"/>
          </p:cNvSpPr>
          <p:nvPr/>
        </p:nvSpPr>
        <p:spPr bwMode="auto">
          <a:xfrm>
            <a:off x="468313" y="404813"/>
            <a:ext cx="8229600" cy="1143000"/>
          </a:xfrm>
          <a:prstGeom prst="rect">
            <a:avLst/>
          </a:prstGeom>
          <a:noFill/>
          <a:ln w="9525">
            <a:noFill/>
            <a:miter lim="800000"/>
            <a:headEnd/>
            <a:tailEnd/>
          </a:ln>
        </p:spPr>
        <p:txBody>
          <a:bodyPr lIns="91358" tIns="45679" rIns="91358" bIns="45679" anchor="ctr"/>
          <a:lstStyle/>
          <a:p>
            <a:pPr algn="ctr" eaLnBrk="1" hangingPunct="1">
              <a:defRPr/>
            </a:pPr>
            <a:r>
              <a:rPr lang="en-US" altLang="zh-CN" sz="6000" b="1">
                <a:effectLst>
                  <a:outerShdw blurRad="38100" dist="38100" dir="2700000" algn="tl">
                    <a:srgbClr val="DDDDDD"/>
                  </a:outerShdw>
                </a:effectLst>
                <a:latin typeface="SimHei" charset="0"/>
                <a:ea typeface="SimHei" charset="0"/>
                <a:cs typeface="SimHei" charset="0"/>
              </a:rPr>
              <a:t>II.</a:t>
            </a:r>
            <a:r>
              <a:rPr lang="zh-CN" altLang="en-US" sz="6000" b="1">
                <a:effectLst>
                  <a:outerShdw blurRad="38100" dist="38100" dir="2700000" algn="tl">
                    <a:srgbClr val="DDDDDD"/>
                  </a:outerShdw>
                </a:effectLst>
                <a:latin typeface="SimHei" charset="0"/>
                <a:ea typeface="SimHei" charset="0"/>
                <a:cs typeface="SimHei" charset="0"/>
              </a:rPr>
              <a:t>上帝自己</a:t>
            </a:r>
            <a:r>
              <a:rPr lang="zh-CN" altLang="en-US" sz="6000" b="1">
                <a:solidFill>
                  <a:srgbClr val="FF0000"/>
                </a:solidFill>
                <a:effectLst>
                  <a:outerShdw blurRad="38100" dist="38100" dir="2700000" algn="tl">
                    <a:srgbClr val="DDDDDD"/>
                  </a:outerShdw>
                </a:effectLst>
                <a:latin typeface="SimHei" charset="0"/>
                <a:ea typeface="SimHei" charset="0"/>
                <a:cs typeface="SimHei" charset="0"/>
              </a:rPr>
              <a:t>发起</a:t>
            </a:r>
            <a:r>
              <a:rPr lang="zh-CN" altLang="en-US" sz="6000" b="1">
                <a:effectLst>
                  <a:outerShdw blurRad="38100" dist="38100" dir="2700000" algn="tl">
                    <a:srgbClr val="DDDDDD"/>
                  </a:outerShdw>
                </a:effectLst>
                <a:latin typeface="SimHei" charset="0"/>
                <a:ea typeface="SimHei" charset="0"/>
                <a:cs typeface="SimHei" charset="0"/>
              </a:rPr>
              <a:t>改变</a:t>
            </a:r>
            <a:endParaRPr lang="en-US" altLang="zh-CN" sz="6000" b="1">
              <a:effectLst>
                <a:outerShdw blurRad="38100" dist="38100" dir="2700000" algn="tl">
                  <a:srgbClr val="DDDDDD"/>
                </a:outerShdw>
              </a:effectLst>
              <a:latin typeface="SimHei" charset="0"/>
              <a:ea typeface="SimHei" charset="0"/>
              <a:cs typeface="SimHei" charset="0"/>
            </a:endParaRPr>
          </a:p>
        </p:txBody>
      </p:sp>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8" descr="Turtle640%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20638"/>
            <a:ext cx="9182100" cy="6878638"/>
          </a:xfrm>
        </p:spPr>
      </p:pic>
      <p:sp>
        <p:nvSpPr>
          <p:cNvPr id="254978" name="Rectangle 2"/>
          <p:cNvSpPr>
            <a:spLocks noGrp="1" noChangeArrowheads="1"/>
          </p:cNvSpPr>
          <p:nvPr>
            <p:ph type="title" idx="4294967295"/>
          </p:nvPr>
        </p:nvSpPr>
        <p:spPr>
          <a:xfrm>
            <a:off x="5175250" y="0"/>
            <a:ext cx="3968750" cy="3079750"/>
          </a:xfrm>
        </p:spPr>
        <p:txBody>
          <a:bodyPr/>
          <a:lstStyle/>
          <a:p>
            <a:pPr eaLnBrk="1" hangingPunct="1"/>
            <a:r>
              <a:rPr lang="en-US" altLang="zh-CN" sz="4800" b="1">
                <a:solidFill>
                  <a:schemeClr val="bg1"/>
                </a:solidFill>
                <a:latin typeface="SimSun" pitchFamily="2" charset="-122"/>
              </a:rPr>
              <a:t>III.</a:t>
            </a:r>
            <a:r>
              <a:rPr lang="zh-CN" altLang="en-US" sz="4800" b="1">
                <a:solidFill>
                  <a:schemeClr val="bg1"/>
                </a:solidFill>
                <a:latin typeface="SimSun" pitchFamily="2" charset="-122"/>
              </a:rPr>
              <a:t>我们必须</a:t>
            </a:r>
            <a:r>
              <a:rPr lang="zh-CN" altLang="en-US" sz="4800" b="1">
                <a:solidFill>
                  <a:srgbClr val="FFFF00"/>
                </a:solidFill>
              </a:rPr>
              <a:t>欣然接受</a:t>
            </a:r>
            <a:r>
              <a:rPr lang="zh-CN" altLang="en-US" sz="4800" b="1">
                <a:solidFill>
                  <a:schemeClr val="bg1"/>
                </a:solidFill>
                <a:latin typeface="SimSun" pitchFamily="2" charset="-122"/>
              </a:rPr>
              <a:t>上帝的新计划</a:t>
            </a:r>
            <a:endParaRPr lang="en-US" altLang="zh-CN" sz="4800" b="1">
              <a:solidFill>
                <a:schemeClr val="bg1"/>
              </a:solidFill>
              <a:latin typeface="SimSun" pitchFamily="2" charset="-122"/>
            </a:endParaRPr>
          </a:p>
        </p:txBody>
      </p:sp>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11</a:t>
            </a:r>
          </a:p>
        </p:txBody>
      </p:sp>
    </p:spTree>
    <p:extLst>
      <p:ext uri="{BB962C8B-B14F-4D97-AF65-F5344CB8AC3E}">
        <p14:creationId xmlns:p14="http://schemas.microsoft.com/office/powerpoint/2010/main" val="3456084690"/>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6"/>
          <p:cNvSpPr>
            <a:spLocks noChangeArrowheads="1"/>
          </p:cNvSpPr>
          <p:nvPr/>
        </p:nvSpPr>
        <p:spPr bwMode="auto">
          <a:xfrm>
            <a:off x="0" y="0"/>
            <a:ext cx="9144000" cy="6858000"/>
          </a:xfrm>
          <a:prstGeom prst="rect">
            <a:avLst/>
          </a:prstGeom>
          <a:solidFill>
            <a:srgbClr val="FFFFFF"/>
          </a:solidFill>
          <a:ln w="9525">
            <a:noFill/>
            <a:round/>
            <a:headEnd/>
            <a:tailEnd/>
          </a:ln>
        </p:spPr>
        <p:txBody>
          <a:bodyPr lIns="91358" tIns="45679" rIns="91358" bIns="45679"/>
          <a:lstStyle/>
          <a:p>
            <a:pPr marL="342600" indent="-342600" eaLnBrk="1" hangingPunct="1">
              <a:spcBef>
                <a:spcPct val="20000"/>
              </a:spcBef>
              <a:buClr>
                <a:srgbClr val="FF3399"/>
              </a:buClr>
              <a:buFontTx/>
              <a:buChar char="•"/>
            </a:pPr>
            <a:endParaRPr lang="en-US" sz="3200">
              <a:solidFill>
                <a:srgbClr val="FFCC00"/>
              </a:solidFill>
              <a:latin typeface="Arial Black" pitchFamily="34" charset="0"/>
            </a:endParaRPr>
          </a:p>
        </p:txBody>
      </p:sp>
      <p:pic>
        <p:nvPicPr>
          <p:cNvPr id="257026" name="Picture 4" descr="Acts1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828800"/>
            <a:ext cx="5608638" cy="5105400"/>
          </a:xfrm>
          <a:prstGeom prst="rect">
            <a:avLst/>
          </a:prstGeom>
          <a:noFill/>
          <a:ln w="9525">
            <a:noFill/>
            <a:miter lim="800000"/>
            <a:headEnd/>
            <a:tailEnd/>
          </a:ln>
        </p:spPr>
      </p:pic>
      <p:sp>
        <p:nvSpPr>
          <p:cNvPr id="257027" name="Rectangle 4"/>
          <p:cNvSpPr>
            <a:spLocks noChangeArrowheads="1"/>
          </p:cNvSpPr>
          <p:nvPr/>
        </p:nvSpPr>
        <p:spPr bwMode="auto">
          <a:xfrm>
            <a:off x="2514600" y="1752600"/>
            <a:ext cx="3352800" cy="2133600"/>
          </a:xfrm>
          <a:prstGeom prst="rect">
            <a:avLst/>
          </a:prstGeom>
          <a:solidFill>
            <a:srgbClr val="FFFFFF"/>
          </a:solidFill>
          <a:ln w="9525">
            <a:noFill/>
            <a:round/>
            <a:headEnd/>
            <a:tailEnd/>
          </a:ln>
        </p:spPr>
        <p:txBody>
          <a:bodyPr lIns="91358" tIns="45679" rIns="91358" bIns="45679"/>
          <a:lstStyle/>
          <a:p>
            <a:pPr marL="342600" indent="-342600" eaLnBrk="1" hangingPunct="1">
              <a:spcBef>
                <a:spcPct val="20000"/>
              </a:spcBef>
              <a:buClr>
                <a:srgbClr val="FF3399"/>
              </a:buClr>
              <a:buFontTx/>
              <a:buChar char="•"/>
            </a:pPr>
            <a:endParaRPr lang="en-US" sz="3200">
              <a:solidFill>
                <a:srgbClr val="FFCC00"/>
              </a:solidFill>
              <a:latin typeface="Arial Black" pitchFamily="34" charset="0"/>
            </a:endParaRPr>
          </a:p>
        </p:txBody>
      </p:sp>
      <p:sp>
        <p:nvSpPr>
          <p:cNvPr id="61442" name="Rectangle 2"/>
          <p:cNvSpPr>
            <a:spLocks noGrp="1" noChangeArrowheads="1"/>
          </p:cNvSpPr>
          <p:nvPr>
            <p:ph type="title" idx="4294967295"/>
          </p:nvPr>
        </p:nvSpPr>
        <p:spPr>
          <a:xfrm>
            <a:off x="0" y="0"/>
            <a:ext cx="9144000" cy="2133600"/>
          </a:xfrm>
        </p:spPr>
        <p:txBody>
          <a:bodyPr anchor="ctr">
            <a:normAutofit/>
          </a:bodyPr>
          <a:lstStyle/>
          <a:p>
            <a:pPr marL="513900" indent="-513900">
              <a:buFontTx/>
              <a:buAutoNum type="alphaUcPeriod"/>
            </a:pPr>
            <a:r>
              <a:rPr lang="zh-CN" altLang="en-US" sz="3800" b="1" dirty="0">
                <a:solidFill>
                  <a:srgbClr val="000000"/>
                </a:solidFill>
                <a:effectLst>
                  <a:outerShdw blurRad="38100" dist="38100" dir="2700000" algn="tl">
                    <a:srgbClr val="C0C0C0"/>
                  </a:outerShdw>
                </a:effectLst>
                <a:latin typeface="SimSun" pitchFamily="2" charset="-122"/>
              </a:rPr>
              <a:t>耶路撒冷的教会不得不接受外邦人入教</a:t>
            </a:r>
            <a:br>
              <a:rPr lang="zh-CN" altLang="en-US" sz="3800" b="1" dirty="0">
                <a:solidFill>
                  <a:srgbClr val="000000"/>
                </a:solidFill>
                <a:effectLst>
                  <a:outerShdw blurRad="38100" dist="38100" dir="2700000" algn="tl">
                    <a:srgbClr val="C0C0C0"/>
                  </a:outerShdw>
                </a:effectLst>
                <a:latin typeface="SimSun" pitchFamily="2" charset="-122"/>
              </a:rPr>
            </a:br>
            <a:r>
              <a:rPr lang="zh-CN" altLang="en-US" sz="3800" b="1" dirty="0">
                <a:solidFill>
                  <a:srgbClr val="000000"/>
                </a:solidFill>
                <a:effectLst>
                  <a:outerShdw blurRad="38100" dist="38100" dir="2700000" algn="tl">
                    <a:srgbClr val="C0C0C0"/>
                  </a:outerShdw>
                </a:effectLst>
                <a:latin typeface="SimSun" pitchFamily="2" charset="-122"/>
              </a:rPr>
              <a:t>因为这改变源自上帝</a:t>
            </a:r>
            <a:r>
              <a:rPr lang="en-US" altLang="zh-CN" sz="3800" b="1" dirty="0">
                <a:solidFill>
                  <a:srgbClr val="000000"/>
                </a:solidFill>
                <a:effectLst>
                  <a:outerShdw blurRad="38100" dist="38100" dir="2700000" algn="tl">
                    <a:srgbClr val="C0C0C0"/>
                  </a:outerShdw>
                </a:effectLst>
                <a:latin typeface="SimSun" pitchFamily="2" charset="-122"/>
              </a:rPr>
              <a:t> (10:45–11:18)</a:t>
            </a:r>
            <a:endParaRPr lang="en-US" altLang="zh-CN" sz="3800" dirty="0">
              <a:solidFill>
                <a:srgbClr val="000000"/>
              </a:solidFill>
              <a:latin typeface="SimSun" pitchFamily="2" charset="-122"/>
            </a:endParaRPr>
          </a:p>
        </p:txBody>
      </p:sp>
      <p:sp>
        <p:nvSpPr>
          <p:cNvPr id="8" name="Rectangle 2"/>
          <p:cNvSpPr txBox="1">
            <a:spLocks noChangeArrowheads="1"/>
          </p:cNvSpPr>
          <p:nvPr/>
        </p:nvSpPr>
        <p:spPr bwMode="auto">
          <a:xfrm>
            <a:off x="3275856" y="5229201"/>
            <a:ext cx="6019800" cy="1676400"/>
          </a:xfrm>
          <a:prstGeom prst="rect">
            <a:avLst/>
          </a:prstGeom>
          <a:gradFill rotWithShape="1">
            <a:gsLst>
              <a:gs pos="0">
                <a:srgbClr val="AF273E">
                  <a:alpha val="37000"/>
                </a:srgbClr>
              </a:gs>
              <a:gs pos="100000">
                <a:srgbClr val="AF273E">
                  <a:gamma/>
                  <a:shade val="46275"/>
                  <a:invGamma/>
                </a:srgbClr>
              </a:gs>
            </a:gsLst>
            <a:lin ang="5400000" scaled="1"/>
          </a:gradFill>
          <a:ln w="9525">
            <a:noFill/>
            <a:miter lim="800000"/>
            <a:headEnd/>
            <a:tailEnd/>
          </a:ln>
          <a:effectLst/>
        </p:spPr>
        <p:txBody>
          <a:bodyPr lIns="91358" tIns="45679" rIns="91358" bIns="45679" anchor="ctr"/>
          <a:lstStyle/>
          <a:p>
            <a:pPr algn="ctr" eaLnBrk="1" fontAlgn="auto" hangingPunct="1">
              <a:spcBef>
                <a:spcPts val="0"/>
              </a:spcBef>
              <a:spcAft>
                <a:spcPts val="0"/>
              </a:spcAft>
              <a:defRPr/>
            </a:pPr>
            <a:r>
              <a:rPr lang="zh-TW" altLang="en-US" sz="6600" kern="0" dirty="0">
                <a:solidFill>
                  <a:srgbClr val="FFFFFF"/>
                </a:solidFill>
                <a:latin typeface="Arial Black"/>
                <a:ea typeface="+mn-ea"/>
              </a:rPr>
              <a:t>彼得的辩护</a:t>
            </a:r>
          </a:p>
        </p:txBody>
      </p:sp>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title" idx="4294967295"/>
          </p:nvPr>
        </p:nvSpPr>
        <p:spPr>
          <a:xfrm>
            <a:off x="0" y="260350"/>
            <a:ext cx="8229600" cy="1143000"/>
          </a:xfrm>
          <a:effectLst/>
        </p:spPr>
        <p:txBody>
          <a:bodyPr/>
          <a:lstStyle/>
          <a:p>
            <a:pPr eaLnBrk="1" hangingPunct="1">
              <a:defRPr/>
            </a:pPr>
            <a:r>
              <a:rPr lang="zh-CN" altLang="en-US" sz="6200" b="1">
                <a:solidFill>
                  <a:schemeClr val="tx1"/>
                </a:solidFill>
                <a:effectLst/>
                <a:latin typeface="SimSun" charset="0"/>
              </a:rPr>
              <a:t>反应</a:t>
            </a:r>
            <a:endParaRPr lang="en-US" sz="6200" b="1">
              <a:solidFill>
                <a:schemeClr val="tx1"/>
              </a:solidFill>
              <a:effectLst/>
            </a:endParaRPr>
          </a:p>
        </p:txBody>
      </p:sp>
      <p:sp>
        <p:nvSpPr>
          <p:cNvPr id="274435" name="Rectangle 3"/>
          <p:cNvSpPr>
            <a:spLocks noGrp="1" noChangeArrowheads="1"/>
          </p:cNvSpPr>
          <p:nvPr>
            <p:ph type="body" idx="4294967295"/>
          </p:nvPr>
        </p:nvSpPr>
        <p:spPr>
          <a:xfrm>
            <a:off x="0" y="1773254"/>
            <a:ext cx="9144000" cy="3895725"/>
          </a:xfrm>
          <a:effectLst/>
        </p:spPr>
        <p:txBody>
          <a:bodyPr/>
          <a:lstStyle/>
          <a:p>
            <a:pPr marL="677264" eaLnBrk="1" hangingPunct="1">
              <a:lnSpc>
                <a:spcPct val="80000"/>
              </a:lnSpc>
              <a:spcBef>
                <a:spcPct val="50000"/>
              </a:spcBef>
            </a:pPr>
            <a:r>
              <a:rPr lang="zh-CN" altLang="en-US" sz="4300" b="1" dirty="0">
                <a:effectLst/>
              </a:rPr>
              <a:t>犹太人信徒的</a:t>
            </a:r>
            <a:r>
              <a:rPr lang="zh-CN" altLang="en-US" sz="4300" b="1" dirty="0">
                <a:solidFill>
                  <a:srgbClr val="FFFF00"/>
                </a:solidFill>
                <a:effectLst/>
              </a:rPr>
              <a:t>震惊</a:t>
            </a:r>
            <a:r>
              <a:rPr lang="en-US" altLang="zh-CN" sz="4300" b="1" dirty="0">
                <a:effectLst/>
              </a:rPr>
              <a:t> </a:t>
            </a:r>
            <a:r>
              <a:rPr lang="en-US" altLang="zh-CN" sz="3600" b="1" dirty="0">
                <a:effectLst/>
              </a:rPr>
              <a:t>(10:45-46) </a:t>
            </a:r>
            <a:endParaRPr lang="en-US" altLang="zh-CN" sz="4300" b="1" dirty="0">
              <a:effectLst/>
            </a:endParaRPr>
          </a:p>
          <a:p>
            <a:pPr marL="677264" eaLnBrk="1" hangingPunct="1">
              <a:lnSpc>
                <a:spcPct val="80000"/>
              </a:lnSpc>
              <a:spcBef>
                <a:spcPct val="50000"/>
              </a:spcBef>
            </a:pPr>
            <a:r>
              <a:rPr lang="zh-CN" altLang="en-US" sz="4300" b="1" dirty="0">
                <a:effectLst/>
              </a:rPr>
              <a:t>彼得的</a:t>
            </a:r>
            <a:r>
              <a:rPr lang="zh-CN" altLang="en-US" sz="4300" b="1" dirty="0">
                <a:solidFill>
                  <a:srgbClr val="FFFF00"/>
                </a:solidFill>
                <a:effectLst/>
              </a:rPr>
              <a:t>接受</a:t>
            </a:r>
            <a:r>
              <a:rPr lang="zh-CN" altLang="en-US" sz="4300" b="1" dirty="0">
                <a:effectLst/>
              </a:rPr>
              <a:t> </a:t>
            </a:r>
            <a:r>
              <a:rPr lang="en-US" altLang="zh-CN" sz="3600" b="1" dirty="0">
                <a:effectLst/>
              </a:rPr>
              <a:t>(10:47-48) </a:t>
            </a:r>
            <a:endParaRPr lang="en-US" altLang="zh-CN" sz="4300" b="1" dirty="0">
              <a:effectLst/>
            </a:endParaRPr>
          </a:p>
          <a:p>
            <a:pPr marL="677264" eaLnBrk="1" hangingPunct="1">
              <a:lnSpc>
                <a:spcPct val="80000"/>
              </a:lnSpc>
              <a:spcBef>
                <a:spcPct val="50000"/>
              </a:spcBef>
            </a:pPr>
            <a:r>
              <a:rPr lang="zh-CN" altLang="en-US" sz="4300" b="1" dirty="0">
                <a:effectLst/>
              </a:rPr>
              <a:t>伪善信徒的</a:t>
            </a:r>
            <a:r>
              <a:rPr lang="zh-CN" altLang="en-US" sz="4300" b="1" dirty="0">
                <a:solidFill>
                  <a:srgbClr val="FFFF00"/>
                </a:solidFill>
                <a:effectLst/>
              </a:rPr>
              <a:t>谴责</a:t>
            </a:r>
            <a:r>
              <a:rPr lang="en-US" altLang="zh-CN" sz="4300" b="1" dirty="0">
                <a:effectLst/>
              </a:rPr>
              <a:t> </a:t>
            </a:r>
            <a:r>
              <a:rPr lang="en-US" altLang="zh-CN" sz="3600" b="1" dirty="0">
                <a:effectLst/>
              </a:rPr>
              <a:t>(11:1-3) </a:t>
            </a:r>
            <a:endParaRPr lang="en-US" altLang="zh-CN" sz="4300" b="1" dirty="0">
              <a:effectLst/>
            </a:endParaRPr>
          </a:p>
          <a:p>
            <a:pPr marL="677264" eaLnBrk="1" hangingPunct="1">
              <a:lnSpc>
                <a:spcPct val="80000"/>
              </a:lnSpc>
              <a:spcBef>
                <a:spcPct val="50000"/>
              </a:spcBef>
            </a:pPr>
            <a:r>
              <a:rPr lang="zh-CN" altLang="en-US" sz="4300" b="1" dirty="0">
                <a:effectLst/>
              </a:rPr>
              <a:t>耶路撒冷教会的</a:t>
            </a:r>
            <a:r>
              <a:rPr lang="zh-CN" altLang="en-US" sz="4300" b="1" dirty="0">
                <a:solidFill>
                  <a:srgbClr val="FFFF00"/>
                </a:solidFill>
                <a:effectLst/>
              </a:rPr>
              <a:t>认同</a:t>
            </a:r>
            <a:r>
              <a:rPr lang="en-US" altLang="zh-CN" sz="4300" b="1" dirty="0">
                <a:effectLst/>
              </a:rPr>
              <a:t> </a:t>
            </a:r>
            <a:r>
              <a:rPr lang="en-US" altLang="zh-CN" sz="3600" b="1" dirty="0">
                <a:effectLst/>
              </a:rPr>
              <a:t>(11:4-18) </a:t>
            </a:r>
            <a:endParaRPr lang="en-US" altLang="zh-CN" sz="4300" dirty="0">
              <a:effectLst/>
              <a:ea typeface="MS PGothic" pitchFamily="34" charset="-128"/>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iterate type="wd">
                                    <p:tmPct val="10000"/>
                                  </p:iterate>
                                  <p:childTnLst>
                                    <p:set>
                                      <p:cBhvr>
                                        <p:cTn id="6" dur="1" fill="hold">
                                          <p:stCondLst>
                                            <p:cond delay="0"/>
                                          </p:stCondLst>
                                        </p:cTn>
                                        <p:tgtEl>
                                          <p:spTgt spid="274435">
                                            <p:txEl>
                                              <p:pRg st="0" end="0"/>
                                            </p:txEl>
                                          </p:spTgt>
                                        </p:tgtEl>
                                        <p:attrNameLst>
                                          <p:attrName>style.visibility</p:attrName>
                                        </p:attrNameLst>
                                      </p:cBhvr>
                                      <p:to>
                                        <p:strVal val="visible"/>
                                      </p:to>
                                    </p:set>
                                    <p:animEffect transition="in" filter="wipe(down)">
                                      <p:cBhvr>
                                        <p:cTn id="7" dur="580">
                                          <p:stCondLst>
                                            <p:cond delay="0"/>
                                          </p:stCondLst>
                                        </p:cTn>
                                        <p:tgtEl>
                                          <p:spTgt spid="274435">
                                            <p:txEl>
                                              <p:pRg st="0" end="0"/>
                                            </p:txEl>
                                          </p:spTgt>
                                        </p:tgtEl>
                                      </p:cBhvr>
                                    </p:animEffect>
                                    <p:anim calcmode="lin" valueType="num">
                                      <p:cBhvr>
                                        <p:cTn id="8" dur="1822" tmFilter="0,0; 0.14,0.36; 0.43,0.73; 0.71,0.91; 1.0,1.0">
                                          <p:stCondLst>
                                            <p:cond delay="0"/>
                                          </p:stCondLst>
                                        </p:cTn>
                                        <p:tgtEl>
                                          <p:spTgt spid="27443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7443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7443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7443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7443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274435">
                                            <p:txEl>
                                              <p:pRg st="0" end="0"/>
                                            </p:txEl>
                                          </p:spTgt>
                                        </p:tgtEl>
                                      </p:cBhvr>
                                      <p:to x="100000" y="60000"/>
                                    </p:animScale>
                                    <p:animScale>
                                      <p:cBhvr>
                                        <p:cTn id="14" dur="166" decel="50000">
                                          <p:stCondLst>
                                            <p:cond delay="676"/>
                                          </p:stCondLst>
                                        </p:cTn>
                                        <p:tgtEl>
                                          <p:spTgt spid="274435">
                                            <p:txEl>
                                              <p:pRg st="0" end="0"/>
                                            </p:txEl>
                                          </p:spTgt>
                                        </p:tgtEl>
                                      </p:cBhvr>
                                      <p:to x="100000" y="100000"/>
                                    </p:animScale>
                                    <p:animScale>
                                      <p:cBhvr>
                                        <p:cTn id="15" dur="26">
                                          <p:stCondLst>
                                            <p:cond delay="1312"/>
                                          </p:stCondLst>
                                        </p:cTn>
                                        <p:tgtEl>
                                          <p:spTgt spid="274435">
                                            <p:txEl>
                                              <p:pRg st="0" end="0"/>
                                            </p:txEl>
                                          </p:spTgt>
                                        </p:tgtEl>
                                      </p:cBhvr>
                                      <p:to x="100000" y="80000"/>
                                    </p:animScale>
                                    <p:animScale>
                                      <p:cBhvr>
                                        <p:cTn id="16" dur="166" decel="50000">
                                          <p:stCondLst>
                                            <p:cond delay="1338"/>
                                          </p:stCondLst>
                                        </p:cTn>
                                        <p:tgtEl>
                                          <p:spTgt spid="274435">
                                            <p:txEl>
                                              <p:pRg st="0" end="0"/>
                                            </p:txEl>
                                          </p:spTgt>
                                        </p:tgtEl>
                                      </p:cBhvr>
                                      <p:to x="100000" y="100000"/>
                                    </p:animScale>
                                    <p:animScale>
                                      <p:cBhvr>
                                        <p:cTn id="17" dur="26">
                                          <p:stCondLst>
                                            <p:cond delay="1642"/>
                                          </p:stCondLst>
                                        </p:cTn>
                                        <p:tgtEl>
                                          <p:spTgt spid="274435">
                                            <p:txEl>
                                              <p:pRg st="0" end="0"/>
                                            </p:txEl>
                                          </p:spTgt>
                                        </p:tgtEl>
                                      </p:cBhvr>
                                      <p:to x="100000" y="90000"/>
                                    </p:animScale>
                                    <p:animScale>
                                      <p:cBhvr>
                                        <p:cTn id="18" dur="166" decel="50000">
                                          <p:stCondLst>
                                            <p:cond delay="1668"/>
                                          </p:stCondLst>
                                        </p:cTn>
                                        <p:tgtEl>
                                          <p:spTgt spid="274435">
                                            <p:txEl>
                                              <p:pRg st="0" end="0"/>
                                            </p:txEl>
                                          </p:spTgt>
                                        </p:tgtEl>
                                      </p:cBhvr>
                                      <p:to x="100000" y="100000"/>
                                    </p:animScale>
                                    <p:animScale>
                                      <p:cBhvr>
                                        <p:cTn id="19" dur="26">
                                          <p:stCondLst>
                                            <p:cond delay="1808"/>
                                          </p:stCondLst>
                                        </p:cTn>
                                        <p:tgtEl>
                                          <p:spTgt spid="274435">
                                            <p:txEl>
                                              <p:pRg st="0" end="0"/>
                                            </p:txEl>
                                          </p:spTgt>
                                        </p:tgtEl>
                                      </p:cBhvr>
                                      <p:to x="100000" y="95000"/>
                                    </p:animScale>
                                    <p:animScale>
                                      <p:cBhvr>
                                        <p:cTn id="20" dur="166" decel="50000">
                                          <p:stCondLst>
                                            <p:cond delay="1834"/>
                                          </p:stCondLst>
                                        </p:cTn>
                                        <p:tgtEl>
                                          <p:spTgt spid="274435">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grpId="0" nodeType="clickEffect">
                                  <p:stCondLst>
                                    <p:cond delay="0"/>
                                  </p:stCondLst>
                                  <p:iterate type="wd">
                                    <p:tmPct val="10000"/>
                                  </p:iterate>
                                  <p:childTnLst>
                                    <p:set>
                                      <p:cBhvr>
                                        <p:cTn id="24" dur="1" fill="hold">
                                          <p:stCondLst>
                                            <p:cond delay="0"/>
                                          </p:stCondLst>
                                        </p:cTn>
                                        <p:tgtEl>
                                          <p:spTgt spid="274435">
                                            <p:txEl>
                                              <p:pRg st="1" end="1"/>
                                            </p:txEl>
                                          </p:spTgt>
                                        </p:tgtEl>
                                        <p:attrNameLst>
                                          <p:attrName>style.visibility</p:attrName>
                                        </p:attrNameLst>
                                      </p:cBhvr>
                                      <p:to>
                                        <p:strVal val="visible"/>
                                      </p:to>
                                    </p:set>
                                    <p:animEffect transition="in" filter="wipe(down)">
                                      <p:cBhvr>
                                        <p:cTn id="25" dur="580">
                                          <p:stCondLst>
                                            <p:cond delay="0"/>
                                          </p:stCondLst>
                                        </p:cTn>
                                        <p:tgtEl>
                                          <p:spTgt spid="274435">
                                            <p:txEl>
                                              <p:pRg st="1" end="1"/>
                                            </p:txEl>
                                          </p:spTgt>
                                        </p:tgtEl>
                                      </p:cBhvr>
                                    </p:animEffect>
                                    <p:anim calcmode="lin" valueType="num">
                                      <p:cBhvr>
                                        <p:cTn id="26" dur="1822" tmFilter="0,0; 0.14,0.36; 0.43,0.73; 0.71,0.91; 1.0,1.0">
                                          <p:stCondLst>
                                            <p:cond delay="0"/>
                                          </p:stCondLst>
                                        </p:cTn>
                                        <p:tgtEl>
                                          <p:spTgt spid="27443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27443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27443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27443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27443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274435">
                                            <p:txEl>
                                              <p:pRg st="1" end="1"/>
                                            </p:txEl>
                                          </p:spTgt>
                                        </p:tgtEl>
                                      </p:cBhvr>
                                      <p:to x="100000" y="60000"/>
                                    </p:animScale>
                                    <p:animScale>
                                      <p:cBhvr>
                                        <p:cTn id="32" dur="166" decel="50000">
                                          <p:stCondLst>
                                            <p:cond delay="676"/>
                                          </p:stCondLst>
                                        </p:cTn>
                                        <p:tgtEl>
                                          <p:spTgt spid="274435">
                                            <p:txEl>
                                              <p:pRg st="1" end="1"/>
                                            </p:txEl>
                                          </p:spTgt>
                                        </p:tgtEl>
                                      </p:cBhvr>
                                      <p:to x="100000" y="100000"/>
                                    </p:animScale>
                                    <p:animScale>
                                      <p:cBhvr>
                                        <p:cTn id="33" dur="26">
                                          <p:stCondLst>
                                            <p:cond delay="1312"/>
                                          </p:stCondLst>
                                        </p:cTn>
                                        <p:tgtEl>
                                          <p:spTgt spid="274435">
                                            <p:txEl>
                                              <p:pRg st="1" end="1"/>
                                            </p:txEl>
                                          </p:spTgt>
                                        </p:tgtEl>
                                      </p:cBhvr>
                                      <p:to x="100000" y="80000"/>
                                    </p:animScale>
                                    <p:animScale>
                                      <p:cBhvr>
                                        <p:cTn id="34" dur="166" decel="50000">
                                          <p:stCondLst>
                                            <p:cond delay="1338"/>
                                          </p:stCondLst>
                                        </p:cTn>
                                        <p:tgtEl>
                                          <p:spTgt spid="274435">
                                            <p:txEl>
                                              <p:pRg st="1" end="1"/>
                                            </p:txEl>
                                          </p:spTgt>
                                        </p:tgtEl>
                                      </p:cBhvr>
                                      <p:to x="100000" y="100000"/>
                                    </p:animScale>
                                    <p:animScale>
                                      <p:cBhvr>
                                        <p:cTn id="35" dur="26">
                                          <p:stCondLst>
                                            <p:cond delay="1642"/>
                                          </p:stCondLst>
                                        </p:cTn>
                                        <p:tgtEl>
                                          <p:spTgt spid="274435">
                                            <p:txEl>
                                              <p:pRg st="1" end="1"/>
                                            </p:txEl>
                                          </p:spTgt>
                                        </p:tgtEl>
                                      </p:cBhvr>
                                      <p:to x="100000" y="90000"/>
                                    </p:animScale>
                                    <p:animScale>
                                      <p:cBhvr>
                                        <p:cTn id="36" dur="166" decel="50000">
                                          <p:stCondLst>
                                            <p:cond delay="1668"/>
                                          </p:stCondLst>
                                        </p:cTn>
                                        <p:tgtEl>
                                          <p:spTgt spid="274435">
                                            <p:txEl>
                                              <p:pRg st="1" end="1"/>
                                            </p:txEl>
                                          </p:spTgt>
                                        </p:tgtEl>
                                      </p:cBhvr>
                                      <p:to x="100000" y="100000"/>
                                    </p:animScale>
                                    <p:animScale>
                                      <p:cBhvr>
                                        <p:cTn id="37" dur="26">
                                          <p:stCondLst>
                                            <p:cond delay="1808"/>
                                          </p:stCondLst>
                                        </p:cTn>
                                        <p:tgtEl>
                                          <p:spTgt spid="274435">
                                            <p:txEl>
                                              <p:pRg st="1" end="1"/>
                                            </p:txEl>
                                          </p:spTgt>
                                        </p:tgtEl>
                                      </p:cBhvr>
                                      <p:to x="100000" y="95000"/>
                                    </p:animScale>
                                    <p:animScale>
                                      <p:cBhvr>
                                        <p:cTn id="38" dur="166" decel="50000">
                                          <p:stCondLst>
                                            <p:cond delay="1834"/>
                                          </p:stCondLst>
                                        </p:cTn>
                                        <p:tgtEl>
                                          <p:spTgt spid="27443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iterate type="wd">
                                    <p:tmPct val="10000"/>
                                  </p:iterate>
                                  <p:childTnLst>
                                    <p:set>
                                      <p:cBhvr>
                                        <p:cTn id="42" dur="1" fill="hold">
                                          <p:stCondLst>
                                            <p:cond delay="0"/>
                                          </p:stCondLst>
                                        </p:cTn>
                                        <p:tgtEl>
                                          <p:spTgt spid="274435">
                                            <p:txEl>
                                              <p:pRg st="2" end="2"/>
                                            </p:txEl>
                                          </p:spTgt>
                                        </p:tgtEl>
                                        <p:attrNameLst>
                                          <p:attrName>style.visibility</p:attrName>
                                        </p:attrNameLst>
                                      </p:cBhvr>
                                      <p:to>
                                        <p:strVal val="visible"/>
                                      </p:to>
                                    </p:set>
                                    <p:animEffect transition="in" filter="wipe(down)">
                                      <p:cBhvr>
                                        <p:cTn id="43" dur="580">
                                          <p:stCondLst>
                                            <p:cond delay="0"/>
                                          </p:stCondLst>
                                        </p:cTn>
                                        <p:tgtEl>
                                          <p:spTgt spid="274435">
                                            <p:txEl>
                                              <p:pRg st="2" end="2"/>
                                            </p:txEl>
                                          </p:spTgt>
                                        </p:tgtEl>
                                      </p:cBhvr>
                                    </p:animEffect>
                                    <p:anim calcmode="lin" valueType="num">
                                      <p:cBhvr>
                                        <p:cTn id="44" dur="1822" tmFilter="0,0; 0.14,0.36; 0.43,0.73; 0.71,0.91; 1.0,1.0">
                                          <p:stCondLst>
                                            <p:cond delay="0"/>
                                          </p:stCondLst>
                                        </p:cTn>
                                        <p:tgtEl>
                                          <p:spTgt spid="274435">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274435">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274435">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274435">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274435">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274435">
                                            <p:txEl>
                                              <p:pRg st="2" end="2"/>
                                            </p:txEl>
                                          </p:spTgt>
                                        </p:tgtEl>
                                      </p:cBhvr>
                                      <p:to x="100000" y="60000"/>
                                    </p:animScale>
                                    <p:animScale>
                                      <p:cBhvr>
                                        <p:cTn id="50" dur="166" decel="50000">
                                          <p:stCondLst>
                                            <p:cond delay="676"/>
                                          </p:stCondLst>
                                        </p:cTn>
                                        <p:tgtEl>
                                          <p:spTgt spid="274435">
                                            <p:txEl>
                                              <p:pRg st="2" end="2"/>
                                            </p:txEl>
                                          </p:spTgt>
                                        </p:tgtEl>
                                      </p:cBhvr>
                                      <p:to x="100000" y="100000"/>
                                    </p:animScale>
                                    <p:animScale>
                                      <p:cBhvr>
                                        <p:cTn id="51" dur="26">
                                          <p:stCondLst>
                                            <p:cond delay="1312"/>
                                          </p:stCondLst>
                                        </p:cTn>
                                        <p:tgtEl>
                                          <p:spTgt spid="274435">
                                            <p:txEl>
                                              <p:pRg st="2" end="2"/>
                                            </p:txEl>
                                          </p:spTgt>
                                        </p:tgtEl>
                                      </p:cBhvr>
                                      <p:to x="100000" y="80000"/>
                                    </p:animScale>
                                    <p:animScale>
                                      <p:cBhvr>
                                        <p:cTn id="52" dur="166" decel="50000">
                                          <p:stCondLst>
                                            <p:cond delay="1338"/>
                                          </p:stCondLst>
                                        </p:cTn>
                                        <p:tgtEl>
                                          <p:spTgt spid="274435">
                                            <p:txEl>
                                              <p:pRg st="2" end="2"/>
                                            </p:txEl>
                                          </p:spTgt>
                                        </p:tgtEl>
                                      </p:cBhvr>
                                      <p:to x="100000" y="100000"/>
                                    </p:animScale>
                                    <p:animScale>
                                      <p:cBhvr>
                                        <p:cTn id="53" dur="26">
                                          <p:stCondLst>
                                            <p:cond delay="1642"/>
                                          </p:stCondLst>
                                        </p:cTn>
                                        <p:tgtEl>
                                          <p:spTgt spid="274435">
                                            <p:txEl>
                                              <p:pRg st="2" end="2"/>
                                            </p:txEl>
                                          </p:spTgt>
                                        </p:tgtEl>
                                      </p:cBhvr>
                                      <p:to x="100000" y="90000"/>
                                    </p:animScale>
                                    <p:animScale>
                                      <p:cBhvr>
                                        <p:cTn id="54" dur="166" decel="50000">
                                          <p:stCondLst>
                                            <p:cond delay="1668"/>
                                          </p:stCondLst>
                                        </p:cTn>
                                        <p:tgtEl>
                                          <p:spTgt spid="274435">
                                            <p:txEl>
                                              <p:pRg st="2" end="2"/>
                                            </p:txEl>
                                          </p:spTgt>
                                        </p:tgtEl>
                                      </p:cBhvr>
                                      <p:to x="100000" y="100000"/>
                                    </p:animScale>
                                    <p:animScale>
                                      <p:cBhvr>
                                        <p:cTn id="55" dur="26">
                                          <p:stCondLst>
                                            <p:cond delay="1808"/>
                                          </p:stCondLst>
                                        </p:cTn>
                                        <p:tgtEl>
                                          <p:spTgt spid="274435">
                                            <p:txEl>
                                              <p:pRg st="2" end="2"/>
                                            </p:txEl>
                                          </p:spTgt>
                                        </p:tgtEl>
                                      </p:cBhvr>
                                      <p:to x="100000" y="95000"/>
                                    </p:animScale>
                                    <p:animScale>
                                      <p:cBhvr>
                                        <p:cTn id="56" dur="166" decel="50000">
                                          <p:stCondLst>
                                            <p:cond delay="1834"/>
                                          </p:stCondLst>
                                        </p:cTn>
                                        <p:tgtEl>
                                          <p:spTgt spid="274435">
                                            <p:txEl>
                                              <p:pRg st="2" end="2"/>
                                            </p:txEl>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iterate type="wd">
                                    <p:tmPct val="10000"/>
                                  </p:iterate>
                                  <p:childTnLst>
                                    <p:set>
                                      <p:cBhvr>
                                        <p:cTn id="60" dur="1" fill="hold">
                                          <p:stCondLst>
                                            <p:cond delay="0"/>
                                          </p:stCondLst>
                                        </p:cTn>
                                        <p:tgtEl>
                                          <p:spTgt spid="274435">
                                            <p:txEl>
                                              <p:pRg st="3" end="3"/>
                                            </p:txEl>
                                          </p:spTgt>
                                        </p:tgtEl>
                                        <p:attrNameLst>
                                          <p:attrName>style.visibility</p:attrName>
                                        </p:attrNameLst>
                                      </p:cBhvr>
                                      <p:to>
                                        <p:strVal val="visible"/>
                                      </p:to>
                                    </p:set>
                                    <p:animEffect transition="in" filter="wipe(down)">
                                      <p:cBhvr>
                                        <p:cTn id="61" dur="580">
                                          <p:stCondLst>
                                            <p:cond delay="0"/>
                                          </p:stCondLst>
                                        </p:cTn>
                                        <p:tgtEl>
                                          <p:spTgt spid="274435">
                                            <p:txEl>
                                              <p:pRg st="3" end="3"/>
                                            </p:txEl>
                                          </p:spTgt>
                                        </p:tgtEl>
                                      </p:cBhvr>
                                    </p:animEffect>
                                    <p:anim calcmode="lin" valueType="num">
                                      <p:cBhvr>
                                        <p:cTn id="62" dur="1822" tmFilter="0,0; 0.14,0.36; 0.43,0.73; 0.71,0.91; 1.0,1.0">
                                          <p:stCondLst>
                                            <p:cond delay="0"/>
                                          </p:stCondLst>
                                        </p:cTn>
                                        <p:tgtEl>
                                          <p:spTgt spid="274435">
                                            <p:txEl>
                                              <p:pRg st="3" end="3"/>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274435">
                                            <p:txEl>
                                              <p:pRg st="3" end="3"/>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274435">
                                            <p:txEl>
                                              <p:pRg st="3" end="3"/>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274435">
                                            <p:txEl>
                                              <p:pRg st="3" end="3"/>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274435">
                                            <p:txEl>
                                              <p:pRg st="3" end="3"/>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274435">
                                            <p:txEl>
                                              <p:pRg st="3" end="3"/>
                                            </p:txEl>
                                          </p:spTgt>
                                        </p:tgtEl>
                                      </p:cBhvr>
                                      <p:to x="100000" y="60000"/>
                                    </p:animScale>
                                    <p:animScale>
                                      <p:cBhvr>
                                        <p:cTn id="68" dur="166" decel="50000">
                                          <p:stCondLst>
                                            <p:cond delay="676"/>
                                          </p:stCondLst>
                                        </p:cTn>
                                        <p:tgtEl>
                                          <p:spTgt spid="274435">
                                            <p:txEl>
                                              <p:pRg st="3" end="3"/>
                                            </p:txEl>
                                          </p:spTgt>
                                        </p:tgtEl>
                                      </p:cBhvr>
                                      <p:to x="100000" y="100000"/>
                                    </p:animScale>
                                    <p:animScale>
                                      <p:cBhvr>
                                        <p:cTn id="69" dur="26">
                                          <p:stCondLst>
                                            <p:cond delay="1312"/>
                                          </p:stCondLst>
                                        </p:cTn>
                                        <p:tgtEl>
                                          <p:spTgt spid="274435">
                                            <p:txEl>
                                              <p:pRg st="3" end="3"/>
                                            </p:txEl>
                                          </p:spTgt>
                                        </p:tgtEl>
                                      </p:cBhvr>
                                      <p:to x="100000" y="80000"/>
                                    </p:animScale>
                                    <p:animScale>
                                      <p:cBhvr>
                                        <p:cTn id="70" dur="166" decel="50000">
                                          <p:stCondLst>
                                            <p:cond delay="1338"/>
                                          </p:stCondLst>
                                        </p:cTn>
                                        <p:tgtEl>
                                          <p:spTgt spid="274435">
                                            <p:txEl>
                                              <p:pRg st="3" end="3"/>
                                            </p:txEl>
                                          </p:spTgt>
                                        </p:tgtEl>
                                      </p:cBhvr>
                                      <p:to x="100000" y="100000"/>
                                    </p:animScale>
                                    <p:animScale>
                                      <p:cBhvr>
                                        <p:cTn id="71" dur="26">
                                          <p:stCondLst>
                                            <p:cond delay="1642"/>
                                          </p:stCondLst>
                                        </p:cTn>
                                        <p:tgtEl>
                                          <p:spTgt spid="274435">
                                            <p:txEl>
                                              <p:pRg st="3" end="3"/>
                                            </p:txEl>
                                          </p:spTgt>
                                        </p:tgtEl>
                                      </p:cBhvr>
                                      <p:to x="100000" y="90000"/>
                                    </p:animScale>
                                    <p:animScale>
                                      <p:cBhvr>
                                        <p:cTn id="72" dur="166" decel="50000">
                                          <p:stCondLst>
                                            <p:cond delay="1668"/>
                                          </p:stCondLst>
                                        </p:cTn>
                                        <p:tgtEl>
                                          <p:spTgt spid="274435">
                                            <p:txEl>
                                              <p:pRg st="3" end="3"/>
                                            </p:txEl>
                                          </p:spTgt>
                                        </p:tgtEl>
                                      </p:cBhvr>
                                      <p:to x="100000" y="100000"/>
                                    </p:animScale>
                                    <p:animScale>
                                      <p:cBhvr>
                                        <p:cTn id="73" dur="26">
                                          <p:stCondLst>
                                            <p:cond delay="1808"/>
                                          </p:stCondLst>
                                        </p:cTn>
                                        <p:tgtEl>
                                          <p:spTgt spid="274435">
                                            <p:txEl>
                                              <p:pRg st="3" end="3"/>
                                            </p:txEl>
                                          </p:spTgt>
                                        </p:tgtEl>
                                      </p:cBhvr>
                                      <p:to x="100000" y="95000"/>
                                    </p:animScale>
                                    <p:animScale>
                                      <p:cBhvr>
                                        <p:cTn id="74" dur="166" decel="50000">
                                          <p:stCondLst>
                                            <p:cond delay="1834"/>
                                          </p:stCondLst>
                                        </p:cTn>
                                        <p:tgtEl>
                                          <p:spTgt spid="274435">
                                            <p:txEl>
                                              <p:pRg st="3" end="3"/>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5" grpId="0" build="p"/>
    </p:bldLst>
  </p:timing>
</p:sld>
</file>

<file path=ppt/slides/slide2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FBC2DE8-6EDE-CA42-B660-C6194022F62B}"/>
              </a:ext>
            </a:extLst>
          </p:cNvPr>
          <p:cNvPicPr>
            <a:picLocks noChangeAspect="1"/>
          </p:cNvPicPr>
          <p:nvPr/>
        </p:nvPicPr>
        <p:blipFill>
          <a:blip r:embed="rId2"/>
          <a:stretch>
            <a:fillRect/>
          </a:stretch>
        </p:blipFill>
        <p:spPr>
          <a:xfrm>
            <a:off x="2028" y="0"/>
            <a:ext cx="9228469" cy="6924424"/>
          </a:xfrm>
          <a:prstGeom prst="rect">
            <a:avLst/>
          </a:prstGeom>
        </p:spPr>
      </p:pic>
      <p:sp>
        <p:nvSpPr>
          <p:cNvPr id="4" name="TextBox 3">
            <a:extLst>
              <a:ext uri="{FF2B5EF4-FFF2-40B4-BE49-F238E27FC236}">
                <a16:creationId xmlns:a16="http://schemas.microsoft.com/office/drawing/2014/main" id="{44DD6E7B-DFCC-4A83-97CE-BE677141C36C}"/>
              </a:ext>
            </a:extLst>
          </p:cNvPr>
          <p:cNvSpPr txBox="1"/>
          <p:nvPr/>
        </p:nvSpPr>
        <p:spPr>
          <a:xfrm>
            <a:off x="4718304" y="5746478"/>
            <a:ext cx="4471574" cy="646331"/>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lvl1pPr algn="ctr" fontAlgn="base">
              <a:spcBef>
                <a:spcPct val="0"/>
              </a:spcBef>
              <a:spcAft>
                <a:spcPct val="0"/>
              </a:spcAft>
              <a:defRPr sz="8000" b="1" baseline="30000">
                <a:solidFill>
                  <a:srgbClr val="FFFFFF"/>
                </a:solidFill>
                <a:effectLst>
                  <a:glow rad="228600">
                    <a:srgbClr val="000000">
                      <a:satMod val="175000"/>
                    </a:srgbClr>
                  </a:glow>
                </a:effectLst>
                <a:latin typeface="Arial" charset="0"/>
                <a:ea typeface="ＭＳ Ｐゴシック"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r" defTabSz="457177" rtl="0" eaLnBrk="1" fontAlgn="base" latinLnBrk="0" hangingPunct="1">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prstClr val="black"/>
                </a:solidFill>
                <a:effectLst/>
                <a:uLnTx/>
                <a:uFillTx/>
                <a:latin typeface="Arial"/>
                <a:ea typeface="ＭＳ Ｐゴシック" charset="0"/>
                <a:cs typeface="Arial"/>
              </a:rPr>
              <a:t>Acts 11:1-18 (NLT)</a:t>
            </a:r>
            <a:endParaRPr kumimoji="0" lang="en-GB" sz="36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6" name="TextBox 5">
            <a:extLst>
              <a:ext uri="{FF2B5EF4-FFF2-40B4-BE49-F238E27FC236}">
                <a16:creationId xmlns:a16="http://schemas.microsoft.com/office/drawing/2014/main" id="{44DD6E7B-DFCC-4A83-97CE-BE677141C36C}"/>
              </a:ext>
            </a:extLst>
          </p:cNvPr>
          <p:cNvSpPr txBox="1"/>
          <p:nvPr/>
        </p:nvSpPr>
        <p:spPr>
          <a:xfrm>
            <a:off x="4718304" y="2250905"/>
            <a:ext cx="4471574" cy="1938992"/>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defPPr>
              <a:defRPr lang="en-US"/>
            </a:defPPr>
            <a:lvl1pPr algn="r" fontAlgn="base">
              <a:spcBef>
                <a:spcPct val="0"/>
              </a:spcBef>
              <a:spcAft>
                <a:spcPct val="0"/>
              </a:spcAft>
              <a:defRPr sz="3600" b="1" baseline="0">
                <a:solidFill>
                  <a:srgbClr val="FFFFFF"/>
                </a:solidFill>
                <a:effectLst>
                  <a:glow rad="228600">
                    <a:srgbClr val="000000">
                      <a:satMod val="1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000" b="1" i="0" u="none" strike="noStrike" kern="1200" cap="none" spc="0" normalizeH="0" baseline="0" noProof="0" dirty="0">
                <a:ln>
                  <a:noFill/>
                </a:ln>
                <a:solidFill>
                  <a:prstClr val="black"/>
                </a:solidFill>
                <a:effectLst/>
                <a:uLnTx/>
                <a:uFillTx/>
                <a:latin typeface="Arial"/>
                <a:ea typeface="ＭＳ Ｐゴシック" charset="0"/>
                <a:cs typeface="Arial"/>
              </a:rPr>
              <a:t>SCRIPTURE READING</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en-GB" sz="40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Tree>
    <p:extLst>
      <p:ext uri="{BB962C8B-B14F-4D97-AF65-F5344CB8AC3E}">
        <p14:creationId xmlns:p14="http://schemas.microsoft.com/office/powerpoint/2010/main" val="900057531"/>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172C958-2156-834A-B0BE-3B1CE9263DD2}"/>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Acts 11:1-3 (NLT)</a:t>
            </a:r>
          </a:p>
        </p:txBody>
      </p:sp>
      <p:sp>
        <p:nvSpPr>
          <p:cNvPr id="5" name="Rectangle 4"/>
          <p:cNvSpPr/>
          <p:nvPr/>
        </p:nvSpPr>
        <p:spPr>
          <a:xfrm>
            <a:off x="2688336" y="835596"/>
            <a:ext cx="6453636" cy="5016758"/>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Soon the news reached the apostles and other believers in Judea that the Gentiles had received the word of God. </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2 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But when Peter arrived back in Jerusalem, the Jewish believers criticized him. </a:t>
            </a: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3 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“You entered the home of Gentiles and even ate with them!” they said.</a:t>
            </a:r>
          </a:p>
        </p:txBody>
      </p:sp>
    </p:spTree>
    <p:extLst>
      <p:ext uri="{BB962C8B-B14F-4D97-AF65-F5344CB8AC3E}">
        <p14:creationId xmlns:p14="http://schemas.microsoft.com/office/powerpoint/2010/main" val="2871741206"/>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217E64-F455-5943-9E48-0CAFD9C64D43}"/>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2788919" y="352748"/>
            <a:ext cx="6355079" cy="5016758"/>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4 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Then Peter told them exactly what had happened. </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5 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“I was in the town of Joppa,” he said, “and while I was praying, I went into a trance and saw a vision. Something like a large sheet was let down by its four corners from the sky. And it came right down to me. </a:t>
            </a:r>
          </a:p>
        </p:txBody>
      </p:sp>
      <p:sp>
        <p:nvSpPr>
          <p:cNvPr id="9" name="Rectangle 8">
            <a:extLst>
              <a:ext uri="{FF2B5EF4-FFF2-40B4-BE49-F238E27FC236}">
                <a16:creationId xmlns:a16="http://schemas.microsoft.com/office/drawing/2014/main" id="{366FCB64-27B7-5048-9311-7BE77D683BBC}"/>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Acts 11:4-5 (NLT)</a:t>
            </a:r>
          </a:p>
        </p:txBody>
      </p:sp>
    </p:spTree>
    <p:extLst>
      <p:ext uri="{BB962C8B-B14F-4D97-AF65-F5344CB8AC3E}">
        <p14:creationId xmlns:p14="http://schemas.microsoft.com/office/powerpoint/2010/main" val="113309498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3191256" y="888462"/>
            <a:ext cx="6001725" cy="3539430"/>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6 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When I looked inside the sheet, I saw all sorts of tame and wild animals, reptiles, and birds. </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7 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And I heard a voice say, ‘Get up, Peter; kill and eat them.’</a:t>
            </a:r>
          </a:p>
        </p:txBody>
      </p:sp>
      <p:sp>
        <p:nvSpPr>
          <p:cNvPr id="9" name="Rectangle 8">
            <a:extLst>
              <a:ext uri="{FF2B5EF4-FFF2-40B4-BE49-F238E27FC236}">
                <a16:creationId xmlns:a16="http://schemas.microsoft.com/office/drawing/2014/main" id="{646FF61A-FC95-6F46-BC7C-8CE99387B0B4}"/>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Acts 11:6-7 (NLT)</a:t>
            </a:r>
          </a:p>
        </p:txBody>
      </p:sp>
    </p:spTree>
    <p:extLst>
      <p:ext uri="{BB962C8B-B14F-4D97-AF65-F5344CB8AC3E}">
        <p14:creationId xmlns:p14="http://schemas.microsoft.com/office/powerpoint/2010/main" val="388420486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40994" name="Picture 2" descr="Paula at Rom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2541" y="0"/>
            <a:ext cx="4181475"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667" name="Rectangle 3"/>
          <p:cNvSpPr>
            <a:spLocks noGrp="1" noChangeArrowheads="1"/>
          </p:cNvSpPr>
          <p:nvPr>
            <p:ph type="title"/>
          </p:nvPr>
        </p:nvSpPr>
        <p:spPr>
          <a:xfrm>
            <a:off x="152400" y="228600"/>
            <a:ext cx="4876800" cy="2590800"/>
          </a:xfrm>
        </p:spPr>
        <p:txBody>
          <a:bodyPr>
            <a:normAutofit/>
          </a:bodyPr>
          <a:lstStyle/>
          <a:p>
            <a:r>
              <a:rPr lang="zh-CN" altLang="en-US" dirty="0"/>
              <a:t>神在历代提倡</a:t>
            </a:r>
            <a:br>
              <a:rPr lang="en-US" altLang="zh-CN" dirty="0"/>
            </a:br>
            <a:r>
              <a:rPr lang="zh-CN" altLang="en-US" dirty="0"/>
              <a:t>领导团</a:t>
            </a:r>
            <a:endParaRPr lang="en-US" dirty="0"/>
          </a:p>
        </p:txBody>
      </p:sp>
      <p:sp>
        <p:nvSpPr>
          <p:cNvPr id="369668" name="AutoShape 4"/>
          <p:cNvSpPr>
            <a:spLocks noChangeArrowheads="1"/>
          </p:cNvSpPr>
          <p:nvPr/>
        </p:nvSpPr>
        <p:spPr bwMode="auto">
          <a:xfrm>
            <a:off x="228600" y="3200400"/>
            <a:ext cx="2362200" cy="2590800"/>
          </a:xfrm>
          <a:prstGeom prst="verticalScroll">
            <a:avLst>
              <a:gd name="adj" fmla="val 12500"/>
            </a:avLst>
          </a:prstGeom>
          <a:solidFill>
            <a:schemeClr val="hlink"/>
          </a:solidFill>
          <a:ln w="38100">
            <a:solidFill>
              <a:srgbClr val="000000"/>
            </a:solidFill>
            <a:round/>
            <a:headEnd/>
            <a:tailEnd/>
          </a:ln>
        </p:spPr>
        <p:txBody>
          <a:bodyPr wrap="none" lIns="91358" tIns="45679" rIns="91358" bIns="45679" anchor="ctr"/>
          <a:lstStyle/>
          <a:p>
            <a:r>
              <a:rPr lang="zh-CN" altLang="en-US" sz="3200" b="1" dirty="0">
                <a:solidFill>
                  <a:srgbClr val="614121"/>
                </a:solidFill>
                <a:latin typeface="Arial" charset="0"/>
              </a:rPr>
              <a:t>摩西带领</a:t>
            </a:r>
            <a:endParaRPr lang="en-US" altLang="zh-CN" sz="3200" b="1" dirty="0">
              <a:solidFill>
                <a:srgbClr val="614121"/>
              </a:solidFill>
              <a:latin typeface="Arial" charset="0"/>
            </a:endParaRPr>
          </a:p>
          <a:p>
            <a:r>
              <a:rPr lang="zh-CN" altLang="en-US" sz="3200" b="1" dirty="0">
                <a:solidFill>
                  <a:srgbClr val="614121"/>
                </a:solidFill>
                <a:latin typeface="Arial" charset="0"/>
              </a:rPr>
              <a:t>长老主前</a:t>
            </a:r>
            <a:endParaRPr lang="en-US" altLang="zh-CN" sz="3200" b="1" dirty="0">
              <a:solidFill>
                <a:srgbClr val="614121"/>
              </a:solidFill>
              <a:latin typeface="Arial" charset="0"/>
            </a:endParaRPr>
          </a:p>
          <a:p>
            <a:r>
              <a:rPr lang="en-US" sz="3200" b="1" dirty="0">
                <a:solidFill>
                  <a:srgbClr val="614121"/>
                </a:solidFill>
                <a:latin typeface="Arial" charset="0"/>
              </a:rPr>
              <a:t>1400 </a:t>
            </a:r>
            <a:r>
              <a:rPr lang="zh-CN" altLang="en-US" sz="3200" b="1" dirty="0">
                <a:solidFill>
                  <a:srgbClr val="614121"/>
                </a:solidFill>
                <a:latin typeface="Arial" charset="0"/>
              </a:rPr>
              <a:t>年</a:t>
            </a:r>
            <a:endParaRPr lang="en-US" sz="3200" dirty="0">
              <a:solidFill>
                <a:srgbClr val="FFFFFF"/>
              </a:solidFill>
              <a:latin typeface="Arial" charset="0"/>
            </a:endParaRPr>
          </a:p>
        </p:txBody>
      </p:sp>
      <p:sp>
        <p:nvSpPr>
          <p:cNvPr id="369669" name="AutoShape 5"/>
          <p:cNvSpPr>
            <a:spLocks noChangeArrowheads="1"/>
          </p:cNvSpPr>
          <p:nvPr/>
        </p:nvSpPr>
        <p:spPr bwMode="auto">
          <a:xfrm>
            <a:off x="2667001" y="3276600"/>
            <a:ext cx="2895600" cy="2514600"/>
          </a:xfrm>
          <a:prstGeom prst="homePlate">
            <a:avLst>
              <a:gd name="adj" fmla="val 28788"/>
            </a:avLst>
          </a:prstGeom>
          <a:solidFill>
            <a:schemeClr val="accent1"/>
          </a:solidFill>
          <a:ln w="9525">
            <a:solidFill>
              <a:schemeClr val="tx1"/>
            </a:solidFill>
            <a:miter lim="800000"/>
            <a:headEnd/>
            <a:tailEnd/>
          </a:ln>
        </p:spPr>
        <p:txBody>
          <a:bodyPr wrap="none" lIns="91358" tIns="45679" rIns="91358" bIns="45679" anchor="ctr"/>
          <a:lstStyle/>
          <a:p>
            <a:r>
              <a:rPr lang="zh-CN" altLang="en-US" sz="3200" b="1" dirty="0">
                <a:solidFill>
                  <a:srgbClr val="FFFFFF"/>
                </a:solidFill>
                <a:latin typeface="Arial" charset="0"/>
                <a:cs typeface="Arial" charset="0"/>
              </a:rPr>
              <a:t>长老带领堂所</a:t>
            </a:r>
            <a:br>
              <a:rPr lang="en-US" sz="3200" b="1" dirty="0">
                <a:solidFill>
                  <a:srgbClr val="FFFFFF"/>
                </a:solidFill>
                <a:latin typeface="Arial" charset="0"/>
                <a:cs typeface="Arial" charset="0"/>
              </a:rPr>
            </a:br>
            <a:r>
              <a:rPr lang="zh-CN" altLang="en-US" sz="3200" b="1" dirty="0">
                <a:solidFill>
                  <a:srgbClr val="FFFFFF"/>
                </a:solidFill>
                <a:latin typeface="Arial" charset="0"/>
                <a:cs typeface="Arial" charset="0"/>
              </a:rPr>
              <a:t>主前</a:t>
            </a:r>
            <a:r>
              <a:rPr lang="en-US" sz="3200" b="1" dirty="0">
                <a:solidFill>
                  <a:srgbClr val="FFFFFF"/>
                </a:solidFill>
                <a:latin typeface="Arial" charset="0"/>
                <a:cs typeface="Arial" charset="0"/>
              </a:rPr>
              <a:t>600 </a:t>
            </a:r>
            <a:r>
              <a:rPr lang="zh-CN" altLang="en-US" sz="3200" b="1" dirty="0">
                <a:solidFill>
                  <a:srgbClr val="FFFFFF"/>
                </a:solidFill>
                <a:latin typeface="Arial" charset="0"/>
                <a:cs typeface="Arial" charset="0"/>
              </a:rPr>
              <a:t>年</a:t>
            </a:r>
            <a:endParaRPr lang="en-US" sz="3200" b="1" dirty="0">
              <a:solidFill>
                <a:srgbClr val="FFFFFF"/>
              </a:solidFill>
              <a:latin typeface="Arial" charset="0"/>
              <a:cs typeface="Arial" charset="0"/>
            </a:endParaRPr>
          </a:p>
        </p:txBody>
      </p:sp>
      <p:grpSp>
        <p:nvGrpSpPr>
          <p:cNvPr id="2" name="Group 6"/>
          <p:cNvGrpSpPr>
            <a:grpSpLocks/>
          </p:cNvGrpSpPr>
          <p:nvPr/>
        </p:nvGrpSpPr>
        <p:grpSpPr bwMode="auto">
          <a:xfrm>
            <a:off x="6019800" y="2895600"/>
            <a:ext cx="2286000" cy="3200400"/>
            <a:chOff x="3792" y="2016"/>
            <a:chExt cx="1440" cy="2016"/>
          </a:xfrm>
        </p:grpSpPr>
        <p:sp>
          <p:nvSpPr>
            <p:cNvPr id="341000" name="AutoShape 7"/>
            <p:cNvSpPr>
              <a:spLocks noChangeArrowheads="1"/>
            </p:cNvSpPr>
            <p:nvPr/>
          </p:nvSpPr>
          <p:spPr bwMode="auto">
            <a:xfrm>
              <a:off x="3792" y="2016"/>
              <a:ext cx="1440" cy="1440"/>
            </a:xfrm>
            <a:prstGeom prst="plus">
              <a:avLst>
                <a:gd name="adj" fmla="val 25000"/>
              </a:avLst>
            </a:prstGeom>
            <a:solidFill>
              <a:srgbClr val="1A0CA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sz="2000">
                <a:solidFill>
                  <a:srgbClr val="FFFFFF"/>
                </a:solidFill>
                <a:latin typeface="Arial" charset="0"/>
                <a:cs typeface="Arial" charset="0"/>
              </a:endParaRPr>
            </a:p>
          </p:txBody>
        </p:sp>
        <p:sp>
          <p:nvSpPr>
            <p:cNvPr id="341001" name="Rectangle 8"/>
            <p:cNvSpPr>
              <a:spLocks noChangeArrowheads="1"/>
            </p:cNvSpPr>
            <p:nvPr/>
          </p:nvSpPr>
          <p:spPr bwMode="auto">
            <a:xfrm>
              <a:off x="4128" y="3072"/>
              <a:ext cx="768" cy="960"/>
            </a:xfrm>
            <a:prstGeom prst="rect">
              <a:avLst/>
            </a:prstGeom>
            <a:solidFill>
              <a:srgbClr val="1A0CA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sz="2000">
                <a:solidFill>
                  <a:srgbClr val="FFFFFF"/>
                </a:solidFill>
                <a:latin typeface="Arial" charset="0"/>
                <a:cs typeface="Arial" charset="0"/>
              </a:endParaRPr>
            </a:p>
          </p:txBody>
        </p:sp>
        <p:sp>
          <p:nvSpPr>
            <p:cNvPr id="341002" name="Text Box 9"/>
            <p:cNvSpPr txBox="1">
              <a:spLocks noChangeArrowheads="1"/>
            </p:cNvSpPr>
            <p:nvPr/>
          </p:nvSpPr>
          <p:spPr bwMode="auto">
            <a:xfrm>
              <a:off x="4092" y="2301"/>
              <a:ext cx="895"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200" b="1" dirty="0">
                  <a:solidFill>
                    <a:srgbClr val="FFFFFF"/>
                  </a:solidFill>
                  <a:cs typeface="Arial" charset="0"/>
                </a:rPr>
                <a:t>新约</a:t>
              </a:r>
              <a:br>
                <a:rPr lang="en-US" sz="3200" b="1" dirty="0">
                  <a:solidFill>
                    <a:srgbClr val="FFFFFF"/>
                  </a:solidFill>
                  <a:cs typeface="Arial" charset="0"/>
                </a:rPr>
              </a:br>
              <a:r>
                <a:rPr lang="zh-CN" altLang="en-US" sz="3200" b="1" dirty="0">
                  <a:solidFill>
                    <a:srgbClr val="FFFFFF"/>
                  </a:solidFill>
                  <a:cs typeface="Arial" charset="0"/>
                </a:rPr>
                <a:t>长老们</a:t>
              </a:r>
              <a:endParaRPr lang="en-US" sz="3200" b="1" dirty="0">
                <a:solidFill>
                  <a:srgbClr val="FFFFFF"/>
                </a:solidFill>
                <a:cs typeface="Arial" charset="0"/>
              </a:endParaRPr>
            </a:p>
          </p:txBody>
        </p:sp>
      </p:grpSp>
      <p:sp>
        <p:nvSpPr>
          <p:cNvPr id="369674" name="Text Box 10"/>
          <p:cNvSpPr txBox="1">
            <a:spLocks noChangeArrowheads="1"/>
          </p:cNvSpPr>
          <p:nvPr/>
        </p:nvSpPr>
        <p:spPr bwMode="auto">
          <a:xfrm>
            <a:off x="9358808" y="76200"/>
            <a:ext cx="685800" cy="457200"/>
          </a:xfrm>
          <a:prstGeom prst="rect">
            <a:avLst/>
          </a:prstGeom>
          <a:solidFill>
            <a:schemeClr val="accent1"/>
          </a:solidFill>
          <a:ln>
            <a:noFill/>
          </a:ln>
          <a:effectLst>
            <a:outerShdw blurRad="63500" dist="35921" dir="2700000" algn="ctr" rotWithShape="0">
              <a:srgbClr val="FFFFFF">
                <a:alpha val="74998"/>
              </a:srgbClr>
            </a:outerShdw>
          </a:effec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400" b="1">
                <a:solidFill>
                  <a:srgbClr val="FFFFCC"/>
                </a:solidFill>
              </a:rPr>
              <a:t>55</a:t>
            </a:r>
          </a:p>
        </p:txBody>
      </p:sp>
    </p:spTree>
    <p:extLst>
      <p:ext uri="{BB962C8B-B14F-4D97-AF65-F5344CB8AC3E}">
        <p14:creationId xmlns:p14="http://schemas.microsoft.com/office/powerpoint/2010/main" val="231295430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69668"/>
                                        </p:tgtEl>
                                        <p:attrNameLst>
                                          <p:attrName>style.visibility</p:attrName>
                                        </p:attrNameLst>
                                      </p:cBhvr>
                                      <p:to>
                                        <p:strVal val="visible"/>
                                      </p:to>
                                    </p:set>
                                    <p:animEffect transition="in" filter="dissolve">
                                      <p:cBhvr>
                                        <p:cTn id="7" dur="500"/>
                                        <p:tgtEl>
                                          <p:spTgt spid="369668"/>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9669"/>
                                        </p:tgtEl>
                                        <p:attrNameLst>
                                          <p:attrName>style.visibility</p:attrName>
                                        </p:attrNameLst>
                                      </p:cBhvr>
                                      <p:to>
                                        <p:strVal val="visible"/>
                                      </p:to>
                                    </p:set>
                                    <p:animEffect transition="in" filter="wipe(left)">
                                      <p:cBhvr>
                                        <p:cTn id="11" dur="2000"/>
                                        <p:tgtEl>
                                          <p:spTgt spid="369669"/>
                                        </p:tgtEl>
                                      </p:cBhvr>
                                    </p:animEffect>
                                  </p:childTnLst>
                                </p:cTn>
                              </p:par>
                            </p:childTnLst>
                          </p:cTn>
                        </p:par>
                        <p:par>
                          <p:cTn id="12" fill="hold" nodeType="afterGroup">
                            <p:stCondLst>
                              <p:cond delay="2500"/>
                            </p:stCondLst>
                            <p:childTnLst>
                              <p:par>
                                <p:cTn id="13" presetID="55"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1000" fill="hold"/>
                                        <p:tgtEl>
                                          <p:spTgt spid="2"/>
                                        </p:tgtEl>
                                        <p:attrNameLst>
                                          <p:attrName>ppt_w</p:attrName>
                                        </p:attrNameLst>
                                      </p:cBhvr>
                                      <p:tavLst>
                                        <p:tav tm="0">
                                          <p:val>
                                            <p:strVal val="#ppt_w*0.70"/>
                                          </p:val>
                                        </p:tav>
                                        <p:tav tm="100000">
                                          <p:val>
                                            <p:strVal val="#ppt_w"/>
                                          </p:val>
                                        </p:tav>
                                      </p:tavLst>
                                    </p:anim>
                                    <p:anim calcmode="lin" valueType="num">
                                      <p:cBhvr>
                                        <p:cTn id="16" dur="1000" fill="hold"/>
                                        <p:tgtEl>
                                          <p:spTgt spid="2"/>
                                        </p:tgtEl>
                                        <p:attrNameLst>
                                          <p:attrName>ppt_h</p:attrName>
                                        </p:attrNameLst>
                                      </p:cBhvr>
                                      <p:tavLst>
                                        <p:tav tm="0">
                                          <p:val>
                                            <p:strVal val="#ppt_h"/>
                                          </p:val>
                                        </p:tav>
                                        <p:tav tm="100000">
                                          <p:val>
                                            <p:strVal val="#ppt_h"/>
                                          </p:val>
                                        </p:tav>
                                      </p:tavLst>
                                    </p:anim>
                                    <p:animEffect transition="in" filter="fade">
                                      <p:cBhvr>
                                        <p:cTn id="1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668" grpId="0" animBg="1"/>
      <p:bldP spid="369669" grpId="0" animBg="1"/>
    </p:bldLst>
  </p:timing>
</p:sld>
</file>

<file path=ppt/slides/slide2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2521974" y="735231"/>
            <a:ext cx="6729999" cy="452431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8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No, Lord,’ I replied. ‘I have never eaten anything that our Jewish laws have declared impure or unclean.’</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9 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But the voice from heaven spoke again: ‘Do not call something unclean if God has made it clean.’</a:t>
            </a:r>
          </a:p>
        </p:txBody>
      </p:sp>
      <p:sp>
        <p:nvSpPr>
          <p:cNvPr id="7" name="Rectangle 6">
            <a:extLst>
              <a:ext uri="{FF2B5EF4-FFF2-40B4-BE49-F238E27FC236}">
                <a16:creationId xmlns:a16="http://schemas.microsoft.com/office/drawing/2014/main" id="{706787B3-565A-6C49-8971-838DF782E63D}"/>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Acts 11:8-9 (NLT)</a:t>
            </a:r>
          </a:p>
        </p:txBody>
      </p:sp>
    </p:spTree>
    <p:extLst>
      <p:ext uri="{BB962C8B-B14F-4D97-AF65-F5344CB8AC3E}">
        <p14:creationId xmlns:p14="http://schemas.microsoft.com/office/powerpoint/2010/main" val="2932669972"/>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3209544" y="396021"/>
            <a:ext cx="5998185" cy="452431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10 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This happened three times before the sheet and all it contained was pulled back up to heaven.</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11 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Just then three men who had been sent from Caesarea arrived at the house where we were staying. </a:t>
            </a:r>
          </a:p>
        </p:txBody>
      </p:sp>
      <p:sp>
        <p:nvSpPr>
          <p:cNvPr id="7" name="Rectangle 6">
            <a:extLst>
              <a:ext uri="{FF2B5EF4-FFF2-40B4-BE49-F238E27FC236}">
                <a16:creationId xmlns:a16="http://schemas.microsoft.com/office/drawing/2014/main" id="{104C4025-6093-F64D-88BD-AEDAC2C621DF}"/>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Acts 11:10-11 (NLT)</a:t>
            </a:r>
          </a:p>
        </p:txBody>
      </p:sp>
    </p:spTree>
    <p:extLst>
      <p:ext uri="{BB962C8B-B14F-4D97-AF65-F5344CB8AC3E}">
        <p14:creationId xmlns:p14="http://schemas.microsoft.com/office/powerpoint/2010/main" val="3525344552"/>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43344" y="0"/>
            <a:ext cx="9630688" cy="6940538"/>
          </a:xfrm>
          <a:prstGeom prst="rect">
            <a:avLst/>
          </a:prstGeom>
        </p:spPr>
      </p:pic>
      <p:sp>
        <p:nvSpPr>
          <p:cNvPr id="5" name="Rectangle 4"/>
          <p:cNvSpPr/>
          <p:nvPr/>
        </p:nvSpPr>
        <p:spPr>
          <a:xfrm>
            <a:off x="2035280" y="139538"/>
            <a:ext cx="7098709" cy="6001643"/>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12 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The Holy Spirit told me to go with them and not to worry that they were Gentiles. These six brothers here accompanied me, and we soon entered the home of the man who had sent for us.</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13 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He told us how an angel had appeared to him in his home and had told him, ‘Send messengers to Joppa, and summon a man named Simon Peter. </a:t>
            </a:r>
          </a:p>
        </p:txBody>
      </p:sp>
      <p:sp>
        <p:nvSpPr>
          <p:cNvPr id="7" name="Rectangle 6">
            <a:extLst>
              <a:ext uri="{FF2B5EF4-FFF2-40B4-BE49-F238E27FC236}">
                <a16:creationId xmlns:a16="http://schemas.microsoft.com/office/drawing/2014/main" id="{E19B1CFB-3F16-1A4B-886E-D51194DC9A46}"/>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Acts 11:12-13 (NLT)</a:t>
            </a:r>
          </a:p>
        </p:txBody>
      </p:sp>
    </p:spTree>
    <p:extLst>
      <p:ext uri="{BB962C8B-B14F-4D97-AF65-F5344CB8AC3E}">
        <p14:creationId xmlns:p14="http://schemas.microsoft.com/office/powerpoint/2010/main" val="864573095"/>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2448234" y="888464"/>
            <a:ext cx="6729999" cy="3539430"/>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14 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He will tell you how you and everyone in your household can be saved!’</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15 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“As I began to speak,” Peter continued, “the Holy Spirit fell on them, just as he fell on us at the beginning.</a:t>
            </a:r>
          </a:p>
        </p:txBody>
      </p:sp>
      <p:sp>
        <p:nvSpPr>
          <p:cNvPr id="7" name="Rectangle 6">
            <a:extLst>
              <a:ext uri="{FF2B5EF4-FFF2-40B4-BE49-F238E27FC236}">
                <a16:creationId xmlns:a16="http://schemas.microsoft.com/office/drawing/2014/main" id="{FAC7CFC8-3940-C846-9669-FC434F39BDD3}"/>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Acts 11:14-15 (NLT)</a:t>
            </a:r>
          </a:p>
        </p:txBody>
      </p:sp>
    </p:spTree>
    <p:extLst>
      <p:ext uri="{BB962C8B-B14F-4D97-AF65-F5344CB8AC3E}">
        <p14:creationId xmlns:p14="http://schemas.microsoft.com/office/powerpoint/2010/main" val="3625684751"/>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2300752" y="297281"/>
            <a:ext cx="6862734" cy="5016758"/>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16 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Then I thought of the Lord’s words when he said, ‘John baptized with water, but you will be baptized with the Holy Spirit.’ </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17 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And since God gave these Gentiles the same gift he gave us when we believed in the Lord Jesus Christ, who was I to stand in God’s way?”</a:t>
            </a:r>
          </a:p>
        </p:txBody>
      </p:sp>
      <p:sp>
        <p:nvSpPr>
          <p:cNvPr id="7" name="Rectangle 6">
            <a:extLst>
              <a:ext uri="{FF2B5EF4-FFF2-40B4-BE49-F238E27FC236}">
                <a16:creationId xmlns:a16="http://schemas.microsoft.com/office/drawing/2014/main" id="{63DB7758-7E9E-0148-AA1E-2864221134EF}"/>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Acts 11:16-17 (NLT)</a:t>
            </a:r>
          </a:p>
        </p:txBody>
      </p:sp>
    </p:spTree>
    <p:extLst>
      <p:ext uri="{BB962C8B-B14F-4D97-AF65-F5344CB8AC3E}">
        <p14:creationId xmlns:p14="http://schemas.microsoft.com/office/powerpoint/2010/main" val="65606091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3008375" y="642243"/>
            <a:ext cx="6096117" cy="4031873"/>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prstClr val="black"/>
                </a:solidFill>
                <a:effectLst/>
                <a:uLnTx/>
                <a:uFillTx/>
                <a:latin typeface="Arial"/>
                <a:ea typeface="ＭＳ Ｐゴシック" charset="0"/>
                <a:cs typeface="Arial"/>
              </a:rPr>
              <a:t>18 </a:t>
            </a: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When the others heard this, they stopped objecting and began praising God. They said, “We can see that God has also given the Gentiles the privilege of repenting of their sins and receiving eternal life.”</a:t>
            </a:r>
          </a:p>
        </p:txBody>
      </p:sp>
      <p:sp>
        <p:nvSpPr>
          <p:cNvPr id="7" name="Rectangle 6">
            <a:extLst>
              <a:ext uri="{FF2B5EF4-FFF2-40B4-BE49-F238E27FC236}">
                <a16:creationId xmlns:a16="http://schemas.microsoft.com/office/drawing/2014/main" id="{81E85570-797F-9B4A-ADF1-99BD9C2673DF}"/>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Acts 11:18 (NLT)</a:t>
            </a:r>
          </a:p>
        </p:txBody>
      </p:sp>
    </p:spTree>
    <p:extLst>
      <p:ext uri="{BB962C8B-B14F-4D97-AF65-F5344CB8AC3E}">
        <p14:creationId xmlns:p14="http://schemas.microsoft.com/office/powerpoint/2010/main" val="327861294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1122" name="Rectangle 2"/>
          <p:cNvSpPr>
            <a:spLocks noGrp="1" noChangeArrowheads="1"/>
          </p:cNvSpPr>
          <p:nvPr>
            <p:ph type="title" idx="4294967295"/>
          </p:nvPr>
        </p:nvSpPr>
        <p:spPr>
          <a:xfrm>
            <a:off x="72009" y="333391"/>
            <a:ext cx="3491880" cy="5794375"/>
          </a:xfrm>
        </p:spPr>
        <p:txBody>
          <a:bodyPr/>
          <a:lstStyle/>
          <a:p>
            <a:pPr algn="ctr" eaLnBrk="1" hangingPunct="1">
              <a:lnSpc>
                <a:spcPct val="120000"/>
              </a:lnSpc>
            </a:pPr>
            <a:r>
              <a:rPr lang="zh-CN" altLang="en-US" sz="4800" b="1" dirty="0">
                <a:latin typeface="SimSun" pitchFamily="2" charset="-122"/>
              </a:rPr>
              <a:t>当上帝亲自发起改变时，我们要欣然接受</a:t>
            </a:r>
            <a:r>
              <a:rPr lang="en-US" altLang="zh-CN" sz="4800" b="1" dirty="0">
                <a:latin typeface="SimSun" pitchFamily="2" charset="-122"/>
              </a:rPr>
              <a:t>.</a:t>
            </a:r>
          </a:p>
        </p:txBody>
      </p:sp>
      <p:pic>
        <p:nvPicPr>
          <p:cNvPr id="261123" name="Picture 4" descr="Storm%2Ejpg"/>
          <p:cNvPicPr>
            <a:picLocks noGrp="1" noChangeAspect="1" noChangeArrowheads="1"/>
          </p:cNvPicPr>
          <p:nvPr>
            <p:ph sz="half" idx="4294967295"/>
          </p:nvPr>
        </p:nvPicPr>
        <p:blipFill>
          <a:blip r:embed="rId4" cstate="print"/>
          <a:srcRect/>
          <a:stretch>
            <a:fillRect/>
          </a:stretch>
        </p:blipFill>
        <p:spPr>
          <a:xfrm>
            <a:off x="3694116" y="2"/>
            <a:ext cx="5449887" cy="7083425"/>
          </a:xfrm>
        </p:spPr>
      </p:pic>
    </p:spTree>
  </p:cSld>
  <p:clrMapOvr>
    <a:overrideClrMapping bg1="dk2" tx1="lt1" bg2="dk1" tx2="lt2" accent1="accent1" accent2="accent2" accent3="accent3" accent4="accent4" accent5="accent5" accent6="accent6" hlink="hlink" folHlink="folHlink"/>
  </p:clrMapOvr>
</p:sld>
</file>

<file path=ppt/slides/slide2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44067" name="Rectangle 2"/>
          <p:cNvSpPr>
            <a:spLocks noGrp="1" noChangeArrowheads="1"/>
          </p:cNvSpPr>
          <p:nvPr>
            <p:ph type="title" idx="4294967295"/>
          </p:nvPr>
        </p:nvSpPr>
        <p:spPr>
          <a:xfrm>
            <a:off x="152400" y="260351"/>
            <a:ext cx="8991600" cy="1219200"/>
          </a:xfrm>
          <a:effectLst>
            <a:outerShdw blurRad="63500" dist="38099" dir="2700000" algn="ctr" rotWithShape="0">
              <a:schemeClr val="tx1">
                <a:alpha val="74998"/>
              </a:schemeClr>
            </a:outerShdw>
          </a:effectLst>
        </p:spPr>
        <p:txBody>
          <a:bodyPr/>
          <a:lstStyle/>
          <a:p>
            <a:pPr eaLnBrk="1" hangingPunct="1">
              <a:defRPr/>
            </a:pPr>
            <a:r>
              <a:rPr lang="zh-CN" altLang="en-US" sz="5400" b="1">
                <a:solidFill>
                  <a:schemeClr val="bg1"/>
                </a:solidFill>
              </a:rPr>
              <a:t>旨要</a:t>
            </a:r>
            <a:r>
              <a:rPr lang="zh-CN" altLang="en-US" sz="5400" b="1">
                <a:solidFill>
                  <a:schemeClr val="bg1"/>
                </a:solidFill>
                <a:latin typeface="SimSun" pitchFamily="2" charset="-122"/>
              </a:rPr>
              <a:t>依旧模糊</a:t>
            </a:r>
            <a:r>
              <a:rPr lang="en-US" altLang="zh-CN" sz="5400" b="1">
                <a:solidFill>
                  <a:schemeClr val="bg1"/>
                </a:solidFill>
                <a:latin typeface="SimSun" pitchFamily="2" charset="-122"/>
              </a:rPr>
              <a:t>…?</a:t>
            </a:r>
          </a:p>
        </p:txBody>
      </p:sp>
    </p:spTree>
    <p:extLst>
      <p:ext uri="{BB962C8B-B14F-4D97-AF65-F5344CB8AC3E}">
        <p14:creationId xmlns:p14="http://schemas.microsoft.com/office/powerpoint/2010/main" val="381186297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5218" name="Picture 9" descr="neonpur%2E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14627" y="200041"/>
            <a:ext cx="6429375" cy="6469063"/>
          </a:xfrm>
          <a:prstGeom prst="rect">
            <a:avLst/>
          </a:prstGeom>
          <a:noFill/>
          <a:ln w="9525">
            <a:noFill/>
            <a:miter lim="800000"/>
            <a:headEnd/>
            <a:tailEnd/>
          </a:ln>
        </p:spPr>
      </p:pic>
      <p:sp>
        <p:nvSpPr>
          <p:cNvPr id="265219" name="Rectangle 2"/>
          <p:cNvSpPr>
            <a:spLocks noGrp="1" noChangeArrowheads="1"/>
          </p:cNvSpPr>
          <p:nvPr>
            <p:ph type="title" idx="4294967295"/>
          </p:nvPr>
        </p:nvSpPr>
        <p:spPr>
          <a:xfrm>
            <a:off x="2" y="2"/>
            <a:ext cx="3744913" cy="6556375"/>
          </a:xfrm>
        </p:spPr>
        <p:txBody>
          <a:bodyPr/>
          <a:lstStyle/>
          <a:p>
            <a:pPr algn="l" eaLnBrk="1" hangingPunct="1">
              <a:lnSpc>
                <a:spcPct val="120000"/>
              </a:lnSpc>
            </a:pPr>
            <a:r>
              <a:rPr lang="zh-CN" altLang="en-US" b="1">
                <a:solidFill>
                  <a:schemeClr val="bg1"/>
                </a:solidFill>
              </a:rPr>
              <a:t>我们必须要</a:t>
            </a:r>
            <a:r>
              <a:rPr lang="zh-CN" altLang="en-US" b="1">
                <a:solidFill>
                  <a:srgbClr val="FFFF00"/>
                </a:solidFill>
              </a:rPr>
              <a:t>欣然接受</a:t>
            </a:r>
            <a:r>
              <a:rPr lang="zh-CN" altLang="en-US" b="1">
                <a:solidFill>
                  <a:schemeClr val="bg1"/>
                </a:solidFill>
              </a:rPr>
              <a:t>改变，因为是上帝在</a:t>
            </a:r>
            <a:r>
              <a:rPr lang="zh-CN" altLang="en-US" b="1">
                <a:solidFill>
                  <a:srgbClr val="FFFF00"/>
                </a:solidFill>
              </a:rPr>
              <a:t>亲自发起</a:t>
            </a:r>
            <a:r>
              <a:rPr lang="zh-CN" altLang="en-US" b="1">
                <a:solidFill>
                  <a:schemeClr val="bg1"/>
                </a:solidFill>
              </a:rPr>
              <a:t>改变</a:t>
            </a:r>
            <a:r>
              <a:rPr lang="en-US" altLang="zh-CN" b="1">
                <a:solidFill>
                  <a:schemeClr val="bg1"/>
                </a:solidFill>
              </a:rPr>
              <a:t>(</a:t>
            </a:r>
            <a:r>
              <a:rPr lang="zh-CN" altLang="en-US" b="1">
                <a:solidFill>
                  <a:schemeClr val="bg1"/>
                </a:solidFill>
              </a:rPr>
              <a:t>旨要</a:t>
            </a:r>
            <a:r>
              <a:rPr lang="zh-CN" altLang="en-US" b="1"/>
              <a:t> </a:t>
            </a:r>
            <a:r>
              <a:rPr lang="en-US" altLang="zh-CN" b="1">
                <a:solidFill>
                  <a:schemeClr val="bg1"/>
                </a:solidFill>
              </a:rPr>
              <a:t>)</a:t>
            </a:r>
          </a:p>
        </p:txBody>
      </p:sp>
    </p:spTree>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Grp="1" noChangeArrowheads="1"/>
          </p:cNvSpPr>
          <p:nvPr>
            <p:ph type="title" idx="4294967295"/>
          </p:nvPr>
        </p:nvSpPr>
        <p:spPr>
          <a:xfrm>
            <a:off x="1981200" y="0"/>
            <a:ext cx="5943600" cy="1219200"/>
          </a:xfrm>
        </p:spPr>
        <p:txBody>
          <a:bodyPr/>
          <a:lstStyle/>
          <a:p>
            <a:pPr eaLnBrk="1" hangingPunct="1"/>
            <a:r>
              <a:rPr lang="en-US" altLang="zh-CN" sz="5400" b="1">
                <a:solidFill>
                  <a:schemeClr val="bg1"/>
                </a:solidFill>
                <a:latin typeface="Scholar" charset="0"/>
                <a:ea typeface="SimSun" charset="0"/>
                <a:cs typeface="SimSun" charset="0"/>
              </a:rPr>
              <a:t>Faith Hops</a:t>
            </a:r>
          </a:p>
        </p:txBody>
      </p:sp>
      <p:grpSp>
        <p:nvGrpSpPr>
          <p:cNvPr id="267266" name="Group 8"/>
          <p:cNvGrpSpPr>
            <a:grpSpLocks/>
          </p:cNvGrpSpPr>
          <p:nvPr/>
        </p:nvGrpSpPr>
        <p:grpSpPr bwMode="auto">
          <a:xfrm>
            <a:off x="1403351" y="0"/>
            <a:ext cx="7319963" cy="6705600"/>
            <a:chOff x="884" y="0"/>
            <a:chExt cx="4611" cy="4224"/>
          </a:xfrm>
        </p:grpSpPr>
        <p:pic>
          <p:nvPicPr>
            <p:cNvPr id="267267" name="Picture 5" descr="Faith Leap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84" y="0"/>
              <a:ext cx="4464" cy="4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68" name="TextBox 6"/>
            <p:cNvSpPr txBox="1">
              <a:spLocks noChangeArrowheads="1"/>
            </p:cNvSpPr>
            <p:nvPr/>
          </p:nvSpPr>
          <p:spPr bwMode="auto">
            <a:xfrm>
              <a:off x="930" y="3748"/>
              <a:ext cx="4565" cy="4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20000"/>
                </a:spcBef>
                <a:buClr>
                  <a:srgbClr val="FF3399"/>
                </a:buClr>
              </a:pPr>
              <a:r>
                <a:rPr lang="en-US" altLang="zh-CN" sz="2000" b="1">
                  <a:solidFill>
                    <a:srgbClr val="000000"/>
                  </a:solidFill>
                  <a:latin typeface="SimSun" charset="0"/>
                </a:rPr>
                <a:t>“</a:t>
              </a:r>
              <a:r>
                <a:rPr lang="zh-CN" altLang="en-US" sz="2000" b="1">
                  <a:solidFill>
                    <a:srgbClr val="000000"/>
                  </a:solidFill>
                  <a:latin typeface="SimSun" charset="0"/>
                </a:rPr>
                <a:t>我已经不再期待你会做出信仰的飞跃，但是若能偶尔看见一点跳动也是很好的。</a:t>
              </a:r>
              <a:r>
                <a:rPr lang="en-US" altLang="zh-CN" sz="2000" b="1">
                  <a:solidFill>
                    <a:srgbClr val="000000"/>
                  </a:solidFill>
                  <a:latin typeface="SimSun" charset="0"/>
                </a:rPr>
                <a:t>” </a:t>
              </a:r>
            </a:p>
          </p:txBody>
        </p:sp>
      </p:grpSp>
    </p:spTree>
    <p:extLst>
      <p:ext uri="{BB962C8B-B14F-4D97-AF65-F5344CB8AC3E}">
        <p14:creationId xmlns:p14="http://schemas.microsoft.com/office/powerpoint/2010/main" val="415840831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普世救主在天国进程被宣布</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76541738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2" y="0"/>
            <a:ext cx="8221663" cy="6858000"/>
            <a:chOff x="319" y="0"/>
            <a:chExt cx="5697" cy="4896"/>
          </a:xfrm>
        </p:grpSpPr>
        <p:pic>
          <p:nvPicPr>
            <p:cNvPr id="34307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9" y="0"/>
              <a:ext cx="5697" cy="4896"/>
            </a:xfrm>
            <a:prstGeom prst="rect">
              <a:avLst/>
            </a:prstGeom>
            <a:noFill/>
            <a:ln w="76200">
              <a:solidFill>
                <a:srgbClr val="0066FF"/>
              </a:solidFill>
              <a:miter lim="800000"/>
              <a:headEnd/>
              <a:tailEnd/>
            </a:ln>
            <a:extLst>
              <a:ext uri="{909E8E84-426E-40DD-AFC4-6F175D3DCCD1}">
                <a14:hiddenFill xmlns:a14="http://schemas.microsoft.com/office/drawing/2010/main">
                  <a:solidFill>
                    <a:srgbClr val="FFFFFF"/>
                  </a:solidFill>
                </a14:hiddenFill>
              </a:ext>
            </a:extLst>
          </p:spPr>
        </p:pic>
        <p:sp>
          <p:nvSpPr>
            <p:cNvPr id="343074" name="Rectangle 4"/>
            <p:cNvSpPr>
              <a:spLocks noChangeArrowheads="1"/>
            </p:cNvSpPr>
            <p:nvPr/>
          </p:nvSpPr>
          <p:spPr bwMode="auto">
            <a:xfrm>
              <a:off x="677" y="2022"/>
              <a:ext cx="282" cy="264"/>
            </a:xfrm>
            <a:prstGeom prst="rect">
              <a:avLst/>
            </a:prstGeom>
            <a:solidFill>
              <a:srgbClr val="3973D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sz="2000">
                <a:solidFill>
                  <a:srgbClr val="000000"/>
                </a:solidFill>
                <a:latin typeface="Arial" charset="0"/>
                <a:cs typeface="Arial" charset="0"/>
              </a:endParaRPr>
            </a:p>
          </p:txBody>
        </p:sp>
      </p:grpSp>
      <p:sp>
        <p:nvSpPr>
          <p:cNvPr id="372741" name="Line 5"/>
          <p:cNvSpPr>
            <a:spLocks noChangeShapeType="1"/>
          </p:cNvSpPr>
          <p:nvPr/>
        </p:nvSpPr>
        <p:spPr bwMode="auto">
          <a:xfrm>
            <a:off x="1981200" y="3581401"/>
            <a:ext cx="5486400" cy="10668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42" name="Oval 6"/>
          <p:cNvSpPr>
            <a:spLocks noChangeArrowheads="1"/>
          </p:cNvSpPr>
          <p:nvPr/>
        </p:nvSpPr>
        <p:spPr bwMode="auto">
          <a:xfrm>
            <a:off x="5257802" y="19812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43" name="Oval 7"/>
          <p:cNvSpPr>
            <a:spLocks noChangeArrowheads="1"/>
          </p:cNvSpPr>
          <p:nvPr/>
        </p:nvSpPr>
        <p:spPr bwMode="auto">
          <a:xfrm>
            <a:off x="6858002" y="18288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44" name="Oval 8"/>
          <p:cNvSpPr>
            <a:spLocks noChangeArrowheads="1"/>
          </p:cNvSpPr>
          <p:nvPr/>
        </p:nvSpPr>
        <p:spPr bwMode="auto">
          <a:xfrm>
            <a:off x="6934201" y="6096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45" name="Text Box 9"/>
          <p:cNvSpPr txBox="1">
            <a:spLocks noChangeArrowheads="1"/>
          </p:cNvSpPr>
          <p:nvPr/>
        </p:nvSpPr>
        <p:spPr bwMode="auto">
          <a:xfrm>
            <a:off x="457200" y="3352803"/>
            <a:ext cx="6705600" cy="116946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FFFFFF"/>
                </a:solidFill>
              </a:rPr>
              <a:t>耶路撒冷</a:t>
            </a:r>
            <a:r>
              <a:rPr lang="en-US" b="1" dirty="0">
                <a:solidFill>
                  <a:srgbClr val="FFFFFF"/>
                </a:solidFill>
              </a:rPr>
              <a:t> (</a:t>
            </a:r>
            <a:r>
              <a:rPr lang="zh-CN" altLang="en-US" b="1" dirty="0">
                <a:solidFill>
                  <a:srgbClr val="FFFFFF"/>
                </a:solidFill>
              </a:rPr>
              <a:t>主后</a:t>
            </a:r>
            <a:r>
              <a:rPr lang="en-US" b="1" dirty="0">
                <a:solidFill>
                  <a:srgbClr val="FFFFFF"/>
                </a:solidFill>
              </a:rPr>
              <a:t> 47):</a:t>
            </a:r>
          </a:p>
          <a:p>
            <a:pPr algn="l" eaLnBrk="1" hangingPunct="1">
              <a:spcBef>
                <a:spcPct val="50000"/>
              </a:spcBef>
            </a:pPr>
            <a:r>
              <a:rPr lang="en-US" b="1" dirty="0">
                <a:solidFill>
                  <a:srgbClr val="FFFFFF"/>
                </a:solidFill>
              </a:rPr>
              <a:t>NIV Acts 11:30 This they did, sending their gift to the elders by Barnabas and Saul.</a:t>
            </a:r>
            <a:endParaRPr lang="en-US" dirty="0">
              <a:solidFill>
                <a:srgbClr val="000000"/>
              </a:solidFill>
            </a:endParaRPr>
          </a:p>
        </p:txBody>
      </p:sp>
      <p:sp>
        <p:nvSpPr>
          <p:cNvPr id="372746" name="Text Box 10"/>
          <p:cNvSpPr txBox="1">
            <a:spLocks noChangeArrowheads="1"/>
          </p:cNvSpPr>
          <p:nvPr/>
        </p:nvSpPr>
        <p:spPr bwMode="auto">
          <a:xfrm>
            <a:off x="457200" y="3733806"/>
            <a:ext cx="6705600" cy="1323356"/>
          </a:xfrm>
          <a:prstGeom prst="rect">
            <a:avLst/>
          </a:prstGeom>
          <a:solidFill>
            <a:srgbClr val="61412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FFFFFF"/>
                </a:solidFill>
              </a:rPr>
              <a:t>以弗所</a:t>
            </a:r>
            <a:r>
              <a:rPr lang="en-US" b="1" dirty="0">
                <a:solidFill>
                  <a:srgbClr val="FFFFFF"/>
                </a:solidFill>
              </a:rPr>
              <a:t> (</a:t>
            </a:r>
            <a:r>
              <a:rPr lang="zh-CN" altLang="en-US" b="1" dirty="0">
                <a:solidFill>
                  <a:srgbClr val="FFFFFF"/>
                </a:solidFill>
              </a:rPr>
              <a:t>主后</a:t>
            </a:r>
            <a:r>
              <a:rPr lang="en-US" b="1" dirty="0">
                <a:solidFill>
                  <a:srgbClr val="FFFFFF"/>
                </a:solidFill>
              </a:rPr>
              <a:t> 57):</a:t>
            </a:r>
          </a:p>
          <a:p>
            <a:pPr algn="l" eaLnBrk="1" hangingPunct="1"/>
            <a:endParaRPr lang="en-US" b="1" dirty="0">
              <a:solidFill>
                <a:srgbClr val="FFFFFF"/>
              </a:solidFill>
            </a:endParaRPr>
          </a:p>
          <a:p>
            <a:pPr algn="l" eaLnBrk="1" hangingPunct="1"/>
            <a:r>
              <a:rPr lang="en-US" b="1" dirty="0">
                <a:solidFill>
                  <a:srgbClr val="FFFFFF"/>
                </a:solidFill>
              </a:rPr>
              <a:t>NIV Acts 20:17 From Miletus, Paul sent to Ephesus for the elders of the church.</a:t>
            </a:r>
            <a:endParaRPr lang="en-US" dirty="0">
              <a:solidFill>
                <a:srgbClr val="000000"/>
              </a:solidFill>
            </a:endParaRPr>
          </a:p>
        </p:txBody>
      </p:sp>
      <p:sp>
        <p:nvSpPr>
          <p:cNvPr id="372747" name="Text Box 11"/>
          <p:cNvSpPr txBox="1">
            <a:spLocks noChangeArrowheads="1"/>
          </p:cNvSpPr>
          <p:nvPr/>
        </p:nvSpPr>
        <p:spPr bwMode="auto">
          <a:xfrm>
            <a:off x="457200" y="4098936"/>
            <a:ext cx="6705600" cy="1477245"/>
          </a:xfrm>
          <a:prstGeom prst="rect">
            <a:avLst/>
          </a:prstGeom>
          <a:solidFill>
            <a:srgbClr val="00008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FFFFFF"/>
                </a:solidFill>
              </a:rPr>
              <a:t>迦拉太</a:t>
            </a:r>
            <a:r>
              <a:rPr lang="en-US" b="1" dirty="0">
                <a:solidFill>
                  <a:srgbClr val="FFFFFF"/>
                </a:solidFill>
              </a:rPr>
              <a:t> (</a:t>
            </a:r>
            <a:r>
              <a:rPr lang="zh-CN" altLang="en-US" b="1" dirty="0">
                <a:solidFill>
                  <a:srgbClr val="FFFFFF"/>
                </a:solidFill>
              </a:rPr>
              <a:t>主后</a:t>
            </a:r>
            <a:r>
              <a:rPr lang="en-US" b="1" dirty="0">
                <a:solidFill>
                  <a:srgbClr val="FFFFFF"/>
                </a:solidFill>
              </a:rPr>
              <a:t> 48):</a:t>
            </a:r>
          </a:p>
          <a:p>
            <a:pPr algn="l" eaLnBrk="1" hangingPunct="1">
              <a:spcBef>
                <a:spcPct val="50000"/>
              </a:spcBef>
            </a:pPr>
            <a:r>
              <a:rPr lang="en-US" b="1" dirty="0">
                <a:solidFill>
                  <a:srgbClr val="FFFFFF"/>
                </a:solidFill>
              </a:rPr>
              <a:t>NIV Acts 14:23 Paul and Barnabas appointed elders {or Barnabas ordained elders; or Barnabas had elders elected} for them in each church</a:t>
            </a:r>
            <a:endParaRPr lang="en-US" dirty="0">
              <a:solidFill>
                <a:srgbClr val="000000"/>
              </a:solidFill>
            </a:endParaRPr>
          </a:p>
        </p:txBody>
      </p:sp>
      <p:sp>
        <p:nvSpPr>
          <p:cNvPr id="372748" name="Text Box 12"/>
          <p:cNvSpPr txBox="1">
            <a:spLocks noChangeArrowheads="1"/>
          </p:cNvSpPr>
          <p:nvPr/>
        </p:nvSpPr>
        <p:spPr bwMode="auto">
          <a:xfrm>
            <a:off x="457200" y="4479926"/>
            <a:ext cx="6705600" cy="193891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dirty="0">
                <a:solidFill>
                  <a:schemeClr val="bg1"/>
                </a:solidFill>
              </a:rPr>
              <a:t>革哩底</a:t>
            </a:r>
            <a:r>
              <a:rPr lang="en-US" b="1" dirty="0">
                <a:solidFill>
                  <a:srgbClr val="FFFFFF"/>
                </a:solidFill>
              </a:rPr>
              <a:t>(</a:t>
            </a:r>
            <a:r>
              <a:rPr lang="zh-CN" altLang="en-US" b="1" dirty="0">
                <a:solidFill>
                  <a:srgbClr val="FFFFFF"/>
                </a:solidFill>
              </a:rPr>
              <a:t>主后</a:t>
            </a:r>
            <a:r>
              <a:rPr lang="en-US" b="1" dirty="0">
                <a:solidFill>
                  <a:srgbClr val="FFFFFF"/>
                </a:solidFill>
              </a:rPr>
              <a:t> 66):</a:t>
            </a:r>
          </a:p>
          <a:p>
            <a:pPr algn="l" eaLnBrk="1" hangingPunct="1"/>
            <a:endParaRPr lang="en-US" b="1" dirty="0">
              <a:solidFill>
                <a:srgbClr val="FFFFFF"/>
              </a:solidFill>
            </a:endParaRPr>
          </a:p>
          <a:p>
            <a:pPr algn="l" eaLnBrk="1" hangingPunct="1"/>
            <a:r>
              <a:rPr lang="en-US" b="1" dirty="0">
                <a:solidFill>
                  <a:srgbClr val="FFFFFF"/>
                </a:solidFill>
              </a:rPr>
              <a:t>NIV Titus 1:5 The reason I left you in Crete was that you might straighten out what was left unfinished and appoint {or ordain} elders in every town, as I directed you.</a:t>
            </a:r>
            <a:endParaRPr lang="en-US" dirty="0">
              <a:solidFill>
                <a:srgbClr val="000000"/>
              </a:solidFill>
            </a:endParaRPr>
          </a:p>
        </p:txBody>
      </p:sp>
      <p:sp>
        <p:nvSpPr>
          <p:cNvPr id="372749" name="Text Box 13"/>
          <p:cNvSpPr txBox="1">
            <a:spLocks noChangeArrowheads="1"/>
          </p:cNvSpPr>
          <p:nvPr/>
        </p:nvSpPr>
        <p:spPr bwMode="auto">
          <a:xfrm>
            <a:off x="457200" y="4860934"/>
            <a:ext cx="6705600" cy="132335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FFFFFF"/>
                </a:solidFill>
              </a:rPr>
              <a:t>腓力比</a:t>
            </a:r>
            <a:r>
              <a:rPr lang="en-US" b="1" dirty="0">
                <a:solidFill>
                  <a:srgbClr val="FFFFFF"/>
                </a:solidFill>
              </a:rPr>
              <a:t> (</a:t>
            </a:r>
            <a:r>
              <a:rPr lang="zh-CN" altLang="en-US" b="1" dirty="0">
                <a:solidFill>
                  <a:srgbClr val="FFFFFF"/>
                </a:solidFill>
              </a:rPr>
              <a:t>主后</a:t>
            </a:r>
            <a:r>
              <a:rPr lang="en-US" b="1" dirty="0">
                <a:solidFill>
                  <a:srgbClr val="FFFFFF"/>
                </a:solidFill>
              </a:rPr>
              <a:t> 62):</a:t>
            </a:r>
          </a:p>
          <a:p>
            <a:pPr algn="l" eaLnBrk="1" hangingPunct="1"/>
            <a:endParaRPr lang="en-US" b="1" dirty="0">
              <a:solidFill>
                <a:srgbClr val="FFFFFF"/>
              </a:solidFill>
            </a:endParaRPr>
          </a:p>
          <a:p>
            <a:pPr eaLnBrk="1" hangingPunct="1"/>
            <a:r>
              <a:rPr lang="zh-CN" altLang="en-US" b="1" dirty="0">
                <a:solidFill>
                  <a:schemeClr val="bg1"/>
                </a:solidFill>
              </a:rPr>
              <a:t>腓力比</a:t>
            </a:r>
            <a:r>
              <a:rPr lang="en-US" b="1" dirty="0">
                <a:solidFill>
                  <a:schemeClr val="bg1"/>
                </a:solidFill>
              </a:rPr>
              <a:t> 1:1</a:t>
            </a:r>
            <a:r>
              <a:rPr lang="zh-CN" altLang="en-US" b="1" dirty="0">
                <a:solidFill>
                  <a:schemeClr val="bg1"/>
                </a:solidFill>
                <a:ea typeface="SimSun" pitchFamily="2" charset="-122"/>
                <a:cs typeface="SimSun" pitchFamily="2" charset="-122"/>
              </a:rPr>
              <a:t>基督耶稣的仆人保罗、和提摩太、写信给凡住腓立比、在基督耶稣里的众圣徒、和诸位监督、诸位执事</a:t>
            </a:r>
            <a:r>
              <a:rPr lang="en-US" b="1" dirty="0">
                <a:solidFill>
                  <a:srgbClr val="FFFFFF"/>
                </a:solidFill>
              </a:rPr>
              <a:t>:</a:t>
            </a:r>
            <a:endParaRPr lang="en-US" b="1" dirty="0">
              <a:solidFill>
                <a:srgbClr val="000000"/>
              </a:solidFill>
            </a:endParaRPr>
          </a:p>
        </p:txBody>
      </p:sp>
      <p:sp>
        <p:nvSpPr>
          <p:cNvPr id="372750" name="Text Box 14"/>
          <p:cNvSpPr txBox="1">
            <a:spLocks noChangeArrowheads="1"/>
          </p:cNvSpPr>
          <p:nvPr/>
        </p:nvSpPr>
        <p:spPr bwMode="auto">
          <a:xfrm>
            <a:off x="611560" y="5517237"/>
            <a:ext cx="6705600" cy="707803"/>
          </a:xfrm>
          <a:prstGeom prst="rect">
            <a:avLst/>
          </a:prstGeom>
          <a:solidFill>
            <a:srgbClr val="B400B4"/>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dirty="0">
                <a:solidFill>
                  <a:schemeClr val="bg1"/>
                </a:solidFill>
              </a:rPr>
              <a:t>本都</a:t>
            </a:r>
            <a:r>
              <a:rPr lang="en-US" b="1" dirty="0">
                <a:solidFill>
                  <a:schemeClr val="bg1"/>
                </a:solidFill>
                <a:cs typeface="Arial" charset="0"/>
              </a:rPr>
              <a:t>, </a:t>
            </a:r>
            <a:r>
              <a:rPr lang="zh-CN" altLang="en-US" b="1" dirty="0">
                <a:solidFill>
                  <a:schemeClr val="bg1"/>
                </a:solidFill>
                <a:cs typeface="Arial" charset="0"/>
              </a:rPr>
              <a:t>迦拉太</a:t>
            </a:r>
            <a:r>
              <a:rPr lang="en-US" b="1" dirty="0">
                <a:solidFill>
                  <a:schemeClr val="bg1"/>
                </a:solidFill>
                <a:cs typeface="Arial" charset="0"/>
              </a:rPr>
              <a:t>,</a:t>
            </a:r>
            <a:r>
              <a:rPr lang="zh-CN" altLang="en-US" dirty="0">
                <a:solidFill>
                  <a:schemeClr val="bg1"/>
                </a:solidFill>
              </a:rPr>
              <a:t>加帕多家</a:t>
            </a:r>
            <a:r>
              <a:rPr lang="en-US" b="1" dirty="0">
                <a:solidFill>
                  <a:schemeClr val="bg1"/>
                </a:solidFill>
                <a:cs typeface="Arial" charset="0"/>
              </a:rPr>
              <a:t>,  </a:t>
            </a:r>
            <a:r>
              <a:rPr lang="zh-CN" altLang="en-US" b="1" dirty="0">
                <a:solidFill>
                  <a:schemeClr val="bg1"/>
                </a:solidFill>
                <a:cs typeface="Arial" charset="0"/>
              </a:rPr>
              <a:t>亚洲 和 </a:t>
            </a:r>
            <a:r>
              <a:rPr lang="zh-CN" altLang="en-US" dirty="0">
                <a:solidFill>
                  <a:schemeClr val="bg1"/>
                </a:solidFill>
              </a:rPr>
              <a:t>庇推尼</a:t>
            </a:r>
            <a:r>
              <a:rPr lang="en-US" b="1" dirty="0">
                <a:solidFill>
                  <a:schemeClr val="bg1"/>
                </a:solidFill>
                <a:cs typeface="Arial" charset="0"/>
              </a:rPr>
              <a:t>(</a:t>
            </a:r>
            <a:r>
              <a:rPr lang="zh-CN" altLang="en-US" b="1" dirty="0">
                <a:solidFill>
                  <a:schemeClr val="bg1"/>
                </a:solidFill>
                <a:cs typeface="Arial" charset="0"/>
              </a:rPr>
              <a:t>主后</a:t>
            </a:r>
            <a:r>
              <a:rPr lang="en-US" b="1" dirty="0">
                <a:solidFill>
                  <a:schemeClr val="bg1"/>
                </a:solidFill>
                <a:cs typeface="Arial" charset="0"/>
              </a:rPr>
              <a:t> 64)</a:t>
            </a:r>
          </a:p>
          <a:p>
            <a:pPr eaLnBrk="1" hangingPunct="1"/>
            <a:r>
              <a:rPr lang="zh-CN" altLang="en-US" b="1" dirty="0">
                <a:solidFill>
                  <a:srgbClr val="FFFFFF"/>
                </a:solidFill>
                <a:cs typeface="Arial" charset="0"/>
              </a:rPr>
              <a:t>彼得前</a:t>
            </a:r>
            <a:r>
              <a:rPr lang="en-US" b="1" dirty="0">
                <a:solidFill>
                  <a:srgbClr val="FFFFFF"/>
                </a:solidFill>
                <a:cs typeface="Arial" charset="0"/>
              </a:rPr>
              <a:t> 5:1</a:t>
            </a:r>
            <a:r>
              <a:rPr lang="zh-CN" altLang="en-US" dirty="0">
                <a:solidFill>
                  <a:schemeClr val="bg1"/>
                </a:solidFill>
                <a:ea typeface="SimSun" pitchFamily="2" charset="-122"/>
                <a:cs typeface="SimSun" pitchFamily="2" charset="-122"/>
              </a:rPr>
              <a:t>劝你们中间与我同作长老的人</a:t>
            </a:r>
            <a:r>
              <a:rPr lang="en-US" b="1" dirty="0">
                <a:solidFill>
                  <a:srgbClr val="FFFFFF"/>
                </a:solidFill>
                <a:cs typeface="Arial" charset="0"/>
              </a:rPr>
              <a:t>… (cf. 1:1)</a:t>
            </a:r>
          </a:p>
        </p:txBody>
      </p:sp>
      <p:sp>
        <p:nvSpPr>
          <p:cNvPr id="372751" name="Oval 15"/>
          <p:cNvSpPr>
            <a:spLocks noChangeArrowheads="1"/>
          </p:cNvSpPr>
          <p:nvPr/>
        </p:nvSpPr>
        <p:spPr bwMode="auto">
          <a:xfrm>
            <a:off x="7543802" y="46482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2" name="Line 16"/>
          <p:cNvSpPr>
            <a:spLocks noChangeShapeType="1"/>
          </p:cNvSpPr>
          <p:nvPr/>
        </p:nvSpPr>
        <p:spPr bwMode="auto">
          <a:xfrm flipV="1">
            <a:off x="2819400" y="3352801"/>
            <a:ext cx="2057400" cy="12954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3" name="Line 17"/>
          <p:cNvSpPr>
            <a:spLocks noChangeShapeType="1"/>
          </p:cNvSpPr>
          <p:nvPr/>
        </p:nvSpPr>
        <p:spPr bwMode="auto">
          <a:xfrm flipV="1">
            <a:off x="2971800" y="1981201"/>
            <a:ext cx="3733800" cy="22098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4" name="Line 18"/>
          <p:cNvSpPr>
            <a:spLocks noChangeShapeType="1"/>
          </p:cNvSpPr>
          <p:nvPr/>
        </p:nvSpPr>
        <p:spPr bwMode="auto">
          <a:xfrm flipV="1">
            <a:off x="3124200" y="2209800"/>
            <a:ext cx="2133600" cy="16764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5" name="Line 19"/>
          <p:cNvSpPr>
            <a:spLocks noChangeShapeType="1"/>
          </p:cNvSpPr>
          <p:nvPr/>
        </p:nvSpPr>
        <p:spPr bwMode="auto">
          <a:xfrm flipV="1">
            <a:off x="2514600" y="1066800"/>
            <a:ext cx="1600200" cy="39624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6" name="Line 20"/>
          <p:cNvSpPr>
            <a:spLocks noChangeShapeType="1"/>
          </p:cNvSpPr>
          <p:nvPr/>
        </p:nvSpPr>
        <p:spPr bwMode="auto">
          <a:xfrm flipV="1">
            <a:off x="2819401" y="1981201"/>
            <a:ext cx="5105400" cy="33528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7" name="Oval 21"/>
          <p:cNvSpPr>
            <a:spLocks noChangeArrowheads="1"/>
          </p:cNvSpPr>
          <p:nvPr/>
        </p:nvSpPr>
        <p:spPr bwMode="auto">
          <a:xfrm>
            <a:off x="7010401" y="12192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8" name="Oval 22"/>
          <p:cNvSpPr>
            <a:spLocks noChangeArrowheads="1"/>
          </p:cNvSpPr>
          <p:nvPr/>
        </p:nvSpPr>
        <p:spPr bwMode="auto">
          <a:xfrm>
            <a:off x="7848601" y="16002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9" name="Oval 23"/>
          <p:cNvSpPr>
            <a:spLocks noChangeArrowheads="1"/>
          </p:cNvSpPr>
          <p:nvPr/>
        </p:nvSpPr>
        <p:spPr bwMode="auto">
          <a:xfrm>
            <a:off x="5943602" y="16764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0" name="Oval 24"/>
          <p:cNvSpPr>
            <a:spLocks noChangeArrowheads="1"/>
          </p:cNvSpPr>
          <p:nvPr/>
        </p:nvSpPr>
        <p:spPr bwMode="auto">
          <a:xfrm>
            <a:off x="6172202" y="9144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1" name="Oval 25"/>
          <p:cNvSpPr>
            <a:spLocks noChangeArrowheads="1"/>
          </p:cNvSpPr>
          <p:nvPr/>
        </p:nvSpPr>
        <p:spPr bwMode="auto">
          <a:xfrm>
            <a:off x="6553201" y="16764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2" name="Oval 26"/>
          <p:cNvSpPr>
            <a:spLocks noChangeArrowheads="1"/>
          </p:cNvSpPr>
          <p:nvPr/>
        </p:nvSpPr>
        <p:spPr bwMode="auto">
          <a:xfrm>
            <a:off x="7010401" y="2054227"/>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3" name="Oval 27"/>
          <p:cNvSpPr>
            <a:spLocks noChangeArrowheads="1"/>
          </p:cNvSpPr>
          <p:nvPr/>
        </p:nvSpPr>
        <p:spPr bwMode="auto">
          <a:xfrm>
            <a:off x="7239001" y="18288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4" name="Oval 28"/>
          <p:cNvSpPr>
            <a:spLocks noChangeArrowheads="1"/>
          </p:cNvSpPr>
          <p:nvPr/>
        </p:nvSpPr>
        <p:spPr bwMode="auto">
          <a:xfrm>
            <a:off x="4800602" y="31242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5" name="Oval 29"/>
          <p:cNvSpPr>
            <a:spLocks noChangeArrowheads="1"/>
          </p:cNvSpPr>
          <p:nvPr/>
        </p:nvSpPr>
        <p:spPr bwMode="auto">
          <a:xfrm>
            <a:off x="4343402" y="30480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6" name="Oval 30"/>
          <p:cNvSpPr>
            <a:spLocks noChangeArrowheads="1"/>
          </p:cNvSpPr>
          <p:nvPr/>
        </p:nvSpPr>
        <p:spPr bwMode="auto">
          <a:xfrm>
            <a:off x="4572002" y="30480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7" name="Text Box 31"/>
          <p:cNvSpPr txBox="1">
            <a:spLocks noChangeArrowheads="1"/>
          </p:cNvSpPr>
          <p:nvPr/>
        </p:nvSpPr>
        <p:spPr bwMode="auto">
          <a:xfrm>
            <a:off x="609601" y="107960"/>
            <a:ext cx="4953000" cy="400027"/>
          </a:xfrm>
          <a:prstGeom prst="rect">
            <a:avLst/>
          </a:prstGeom>
          <a:solidFill>
            <a:schemeClr val="bg1"/>
          </a:solidFill>
          <a:ln w="28575">
            <a:solidFill>
              <a:schemeClr val="tx2"/>
            </a:solidFill>
            <a:miter lim="800000"/>
            <a:headEnd/>
            <a:tailEnd/>
          </a:ln>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000000"/>
                </a:solidFill>
              </a:rPr>
              <a:t>长老们</a:t>
            </a:r>
            <a:r>
              <a:rPr lang="en-US" b="1" dirty="0">
                <a:solidFill>
                  <a:srgbClr val="000000"/>
                </a:solidFill>
              </a:rPr>
              <a:t> = </a:t>
            </a:r>
            <a:r>
              <a:rPr lang="zh-CN" altLang="en-US" b="1" dirty="0">
                <a:solidFill>
                  <a:srgbClr val="000000"/>
                </a:solidFill>
              </a:rPr>
              <a:t>监管者</a:t>
            </a:r>
            <a:r>
              <a:rPr lang="en-US" b="1" dirty="0">
                <a:solidFill>
                  <a:srgbClr val="000000"/>
                </a:solidFill>
              </a:rPr>
              <a:t> = </a:t>
            </a:r>
            <a:r>
              <a:rPr lang="zh-CN" altLang="en-US" b="1" dirty="0">
                <a:solidFill>
                  <a:srgbClr val="000000"/>
                </a:solidFill>
              </a:rPr>
              <a:t>主教</a:t>
            </a:r>
            <a:r>
              <a:rPr lang="en-US" b="1" dirty="0">
                <a:solidFill>
                  <a:srgbClr val="000000"/>
                </a:solidFill>
              </a:rPr>
              <a:t> = </a:t>
            </a:r>
            <a:r>
              <a:rPr lang="zh-CN" altLang="en-US" b="1" dirty="0">
                <a:solidFill>
                  <a:srgbClr val="000000"/>
                </a:solidFill>
              </a:rPr>
              <a:t>牧师</a:t>
            </a:r>
            <a:endParaRPr lang="en-US" dirty="0">
              <a:solidFill>
                <a:srgbClr val="000000"/>
              </a:solidFill>
            </a:endParaRPr>
          </a:p>
        </p:txBody>
      </p:sp>
      <p:sp>
        <p:nvSpPr>
          <p:cNvPr id="372768" name="Oval 32"/>
          <p:cNvSpPr>
            <a:spLocks noChangeArrowheads="1"/>
          </p:cNvSpPr>
          <p:nvPr/>
        </p:nvSpPr>
        <p:spPr bwMode="auto">
          <a:xfrm>
            <a:off x="4114802" y="6858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9" name="Rectangle 33"/>
          <p:cNvSpPr>
            <a:spLocks noGrp="1" noChangeArrowheads="1"/>
          </p:cNvSpPr>
          <p:nvPr>
            <p:ph type="title" idx="4294967295"/>
          </p:nvPr>
        </p:nvSpPr>
        <p:spPr bwMode="auto">
          <a:xfrm>
            <a:off x="0" y="1052513"/>
            <a:ext cx="2743200" cy="1274762"/>
          </a:xfrm>
          <a:prstGeom prst="rect">
            <a:avLst/>
          </a:prstGeom>
          <a:effectLst>
            <a:outerShdw blurRad="63500" dist="53882" dir="2700000" algn="ctr" rotWithShape="0">
              <a:schemeClr val="tx1">
                <a:alpha val="74998"/>
              </a:schemeClr>
            </a:outerShdw>
          </a:effectLst>
        </p:spPr>
        <p:txBody>
          <a:bodyPr lIns="73557" tIns="36775" rIns="73557" bIns="36775">
            <a:spAutoFit/>
          </a:bodyPr>
          <a:lstStyle/>
          <a:p>
            <a:pPr>
              <a:spcBef>
                <a:spcPct val="50000"/>
              </a:spcBef>
              <a:defRPr/>
            </a:pPr>
            <a:r>
              <a:rPr lang="zh-CN" altLang="en-US" sz="3900" b="1" dirty="0">
                <a:solidFill>
                  <a:srgbClr val="FFEA18"/>
                </a:solidFill>
                <a:latin typeface="Comic Sans MS" charset="0"/>
                <a:cs typeface="+mj-cs"/>
              </a:rPr>
              <a:t>提到长老们之处</a:t>
            </a:r>
            <a:endParaRPr lang="en-US" sz="3900" b="1" dirty="0">
              <a:solidFill>
                <a:srgbClr val="FFEA18"/>
              </a:solidFill>
              <a:latin typeface="Comic Sans MS" charset="0"/>
              <a:cs typeface="+mj-cs"/>
            </a:endParaRPr>
          </a:p>
        </p:txBody>
      </p:sp>
      <p:sp>
        <p:nvSpPr>
          <p:cNvPr id="372770" name="Text Box 34"/>
          <p:cNvSpPr txBox="1">
            <a:spLocks noChangeArrowheads="1"/>
          </p:cNvSpPr>
          <p:nvPr/>
        </p:nvSpPr>
        <p:spPr bwMode="auto">
          <a:xfrm>
            <a:off x="9214792" y="6"/>
            <a:ext cx="685800" cy="369249"/>
          </a:xfrm>
          <a:prstGeom prst="rect">
            <a:avLst/>
          </a:prstGeom>
          <a:solidFill>
            <a:schemeClr val="accent1"/>
          </a:solidFill>
          <a:ln>
            <a:noFill/>
          </a:ln>
          <a:effectLst>
            <a:outerShdw blurRad="63500" dist="35921" dir="2700000" algn="ctr" rotWithShape="0">
              <a:schemeClr val="tx1">
                <a:alpha val="74998"/>
              </a:schemeClr>
            </a:outerShdw>
          </a:effectLst>
        </p:spPr>
        <p:txBody>
          <a:bodyPr lIns="91358" tIns="45679" rIns="91358" bIns="45679">
            <a:spAutoFit/>
          </a:bodyPr>
          <a:lstStyle/>
          <a:p>
            <a:pPr>
              <a:defRPr/>
            </a:pPr>
            <a:r>
              <a:rPr lang="en-US" b="1">
                <a:solidFill>
                  <a:srgbClr val="000000"/>
                </a:solidFill>
                <a:latin typeface="Arial" charset="0"/>
                <a:cs typeface="Arial" charset="0"/>
              </a:rPr>
              <a:t>55</a:t>
            </a:r>
          </a:p>
        </p:txBody>
      </p:sp>
    </p:spTree>
    <p:extLst>
      <p:ext uri="{BB962C8B-B14F-4D97-AF65-F5344CB8AC3E}">
        <p14:creationId xmlns:p14="http://schemas.microsoft.com/office/powerpoint/2010/main" val="83302558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100"/>
                                  </p:stCondLst>
                                  <p:childTnLst>
                                    <p:set>
                                      <p:cBhvr>
                                        <p:cTn id="6" dur="1" fill="hold">
                                          <p:stCondLst>
                                            <p:cond delay="0"/>
                                          </p:stCondLst>
                                        </p:cTn>
                                        <p:tgtEl>
                                          <p:spTgt spid="372751"/>
                                        </p:tgtEl>
                                        <p:attrNameLst>
                                          <p:attrName>style.visibility</p:attrName>
                                        </p:attrNameLst>
                                      </p:cBhvr>
                                      <p:to>
                                        <p:strVal val="visible"/>
                                      </p:to>
                                    </p:set>
                                    <p:anim calcmode="lin" valueType="num">
                                      <p:cBhvr>
                                        <p:cTn id="7" dur="500" fill="hold"/>
                                        <p:tgtEl>
                                          <p:spTgt spid="372751"/>
                                        </p:tgtEl>
                                        <p:attrNameLst>
                                          <p:attrName>ppt_w</p:attrName>
                                        </p:attrNameLst>
                                      </p:cBhvr>
                                      <p:tavLst>
                                        <p:tav tm="0">
                                          <p:val>
                                            <p:strVal val="(6*min(max(#ppt_w*#ppt_h,.3),1)-7.4)/-.7*#ppt_w"/>
                                          </p:val>
                                        </p:tav>
                                        <p:tav tm="100000">
                                          <p:val>
                                            <p:strVal val="#ppt_w"/>
                                          </p:val>
                                        </p:tav>
                                      </p:tavLst>
                                    </p:anim>
                                    <p:anim calcmode="lin" valueType="num">
                                      <p:cBhvr>
                                        <p:cTn id="8" dur="500" fill="hold"/>
                                        <p:tgtEl>
                                          <p:spTgt spid="372751"/>
                                        </p:tgtEl>
                                        <p:attrNameLst>
                                          <p:attrName>ppt_h</p:attrName>
                                        </p:attrNameLst>
                                      </p:cBhvr>
                                      <p:tavLst>
                                        <p:tav tm="0">
                                          <p:val>
                                            <p:strVal val="(6*min(max(#ppt_w*#ppt_h,.3),1)-7.4)/-.7*#ppt_h"/>
                                          </p:val>
                                        </p:tav>
                                        <p:tav tm="100000">
                                          <p:val>
                                            <p:strVal val="#ppt_h"/>
                                          </p:val>
                                        </p:tav>
                                      </p:tavLst>
                                    </p:anim>
                                    <p:anim calcmode="lin" valueType="num">
                                      <p:cBhvr>
                                        <p:cTn id="9" dur="500" fill="hold"/>
                                        <p:tgtEl>
                                          <p:spTgt spid="372751"/>
                                        </p:tgtEl>
                                        <p:attrNameLst>
                                          <p:attrName>ppt_x</p:attrName>
                                        </p:attrNameLst>
                                      </p:cBhvr>
                                      <p:tavLst>
                                        <p:tav tm="0">
                                          <p:val>
                                            <p:fltVal val="0.5"/>
                                          </p:val>
                                        </p:tav>
                                        <p:tav tm="100000">
                                          <p:val>
                                            <p:strVal val="#ppt_x"/>
                                          </p:val>
                                        </p:tav>
                                      </p:tavLst>
                                    </p:anim>
                                    <p:anim calcmode="lin" valueType="num">
                                      <p:cBhvr>
                                        <p:cTn id="10" dur="500" fill="hold"/>
                                        <p:tgtEl>
                                          <p:spTgt spid="372751"/>
                                        </p:tgtEl>
                                        <p:attrNameLst>
                                          <p:attrName>ppt_y</p:attrName>
                                        </p:attrNameLst>
                                      </p:cBhvr>
                                      <p:tavLst>
                                        <p:tav tm="0">
                                          <p:val>
                                            <p:strVal val="1+(6*min(max(#ppt_w*#ppt_h,.3),1)-7.4)/-.7*#ppt_h/2"/>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nodeType="clickEffect">
                                  <p:stCondLst>
                                    <p:cond delay="0"/>
                                  </p:stCondLst>
                                  <p:childTnLst>
                                    <p:set>
                                      <p:cBhvr>
                                        <p:cTn id="14" dur="1" fill="hold">
                                          <p:stCondLst>
                                            <p:cond delay="0"/>
                                          </p:stCondLst>
                                        </p:cTn>
                                        <p:tgtEl>
                                          <p:spTgt spid="372741"/>
                                        </p:tgtEl>
                                        <p:attrNameLst>
                                          <p:attrName>style.visibility</p:attrName>
                                        </p:attrNameLst>
                                      </p:cBhvr>
                                      <p:to>
                                        <p:strVal val="visible"/>
                                      </p:to>
                                    </p:set>
                                    <p:animEffect transition="in" filter="wipe(up)">
                                      <p:cBhvr>
                                        <p:cTn id="15" dur="500"/>
                                        <p:tgtEl>
                                          <p:spTgt spid="372741"/>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37274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36" fill="hold" grpId="0" nodeType="clickEffect">
                                  <p:stCondLst>
                                    <p:cond delay="0"/>
                                  </p:stCondLst>
                                  <p:childTnLst>
                                    <p:set>
                                      <p:cBhvr>
                                        <p:cTn id="22" dur="1" fill="hold">
                                          <p:stCondLst>
                                            <p:cond delay="0"/>
                                          </p:stCondLst>
                                        </p:cTn>
                                        <p:tgtEl>
                                          <p:spTgt spid="372742"/>
                                        </p:tgtEl>
                                        <p:attrNameLst>
                                          <p:attrName>style.visibility</p:attrName>
                                        </p:attrNameLst>
                                      </p:cBhvr>
                                      <p:to>
                                        <p:strVal val="visible"/>
                                      </p:to>
                                    </p:set>
                                    <p:anim calcmode="lin" valueType="num">
                                      <p:cBhvr>
                                        <p:cTn id="23" dur="500" fill="hold"/>
                                        <p:tgtEl>
                                          <p:spTgt spid="372742"/>
                                        </p:tgtEl>
                                        <p:attrNameLst>
                                          <p:attrName>ppt_w</p:attrName>
                                        </p:attrNameLst>
                                      </p:cBhvr>
                                      <p:tavLst>
                                        <p:tav tm="0">
                                          <p:val>
                                            <p:strVal val="(6*min(max(#ppt_w*#ppt_h,.3),1)-7.4)/-.7*#ppt_w"/>
                                          </p:val>
                                        </p:tav>
                                        <p:tav tm="100000">
                                          <p:val>
                                            <p:strVal val="#ppt_w"/>
                                          </p:val>
                                        </p:tav>
                                      </p:tavLst>
                                    </p:anim>
                                    <p:anim calcmode="lin" valueType="num">
                                      <p:cBhvr>
                                        <p:cTn id="24" dur="500" fill="hold"/>
                                        <p:tgtEl>
                                          <p:spTgt spid="372742"/>
                                        </p:tgtEl>
                                        <p:attrNameLst>
                                          <p:attrName>ppt_h</p:attrName>
                                        </p:attrNameLst>
                                      </p:cBhvr>
                                      <p:tavLst>
                                        <p:tav tm="0">
                                          <p:val>
                                            <p:strVal val="(6*min(max(#ppt_w*#ppt_h,.3),1)-7.4)/-.7*#ppt_h"/>
                                          </p:val>
                                        </p:tav>
                                        <p:tav tm="100000">
                                          <p:val>
                                            <p:strVal val="#ppt_h"/>
                                          </p:val>
                                        </p:tav>
                                      </p:tavLst>
                                    </p:anim>
                                    <p:anim calcmode="lin" valueType="num">
                                      <p:cBhvr>
                                        <p:cTn id="25" dur="500" fill="hold"/>
                                        <p:tgtEl>
                                          <p:spTgt spid="372742"/>
                                        </p:tgtEl>
                                        <p:attrNameLst>
                                          <p:attrName>ppt_x</p:attrName>
                                        </p:attrNameLst>
                                      </p:cBhvr>
                                      <p:tavLst>
                                        <p:tav tm="0">
                                          <p:val>
                                            <p:fltVal val="0.5"/>
                                          </p:val>
                                        </p:tav>
                                        <p:tav tm="100000">
                                          <p:val>
                                            <p:strVal val="#ppt_x"/>
                                          </p:val>
                                        </p:tav>
                                      </p:tavLst>
                                    </p:anim>
                                    <p:anim calcmode="lin" valueType="num">
                                      <p:cBhvr>
                                        <p:cTn id="26" dur="500" fill="hold"/>
                                        <p:tgtEl>
                                          <p:spTgt spid="372742"/>
                                        </p:tgtEl>
                                        <p:attrNameLst>
                                          <p:attrName>ppt_y</p:attrName>
                                        </p:attrNameLst>
                                      </p:cBhvr>
                                      <p:tavLst>
                                        <p:tav tm="0">
                                          <p:val>
                                            <p:strVal val="1+(6*min(max(#ppt_w*#ppt_h,.3),1)-7.4)/-.7*#ppt_h/2"/>
                                          </p:val>
                                        </p:tav>
                                        <p:tav tm="100000">
                                          <p:val>
                                            <p:strVal val="#ppt_y"/>
                                          </p:val>
                                        </p:tav>
                                      </p:tavLst>
                                    </p:anim>
                                  </p:childTnLst>
                                </p:cTn>
                              </p:par>
                            </p:childTnLst>
                          </p:cTn>
                        </p:par>
                        <p:par>
                          <p:cTn id="27" fill="hold" nodeType="afterGroup">
                            <p:stCondLst>
                              <p:cond delay="500"/>
                            </p:stCondLst>
                            <p:childTnLst>
                              <p:par>
                                <p:cTn id="28" presetID="22" presetClass="entr" presetSubtype="4" fill="hold" nodeType="afterEffect">
                                  <p:stCondLst>
                                    <p:cond delay="0"/>
                                  </p:stCondLst>
                                  <p:childTnLst>
                                    <p:set>
                                      <p:cBhvr>
                                        <p:cTn id="29" dur="1" fill="hold">
                                          <p:stCondLst>
                                            <p:cond delay="0"/>
                                          </p:stCondLst>
                                        </p:cTn>
                                        <p:tgtEl>
                                          <p:spTgt spid="372754"/>
                                        </p:tgtEl>
                                        <p:attrNameLst>
                                          <p:attrName>style.visibility</p:attrName>
                                        </p:attrNameLst>
                                      </p:cBhvr>
                                      <p:to>
                                        <p:strVal val="visible"/>
                                      </p:to>
                                    </p:set>
                                    <p:animEffect transition="in" filter="wipe(down)">
                                      <p:cBhvr>
                                        <p:cTn id="30" dur="500"/>
                                        <p:tgtEl>
                                          <p:spTgt spid="372754"/>
                                        </p:tgtEl>
                                      </p:cBhvr>
                                    </p:animEffect>
                                  </p:childTnLst>
                                </p:cTn>
                              </p:par>
                            </p:childTnLst>
                          </p:cTn>
                        </p:par>
                        <p:par>
                          <p:cTn id="31" fill="hold" nodeType="afterGroup">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372746"/>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3" presetClass="entr" presetSubtype="36" fill="hold" grpId="0" nodeType="clickEffect">
                                  <p:stCondLst>
                                    <p:cond delay="0"/>
                                  </p:stCondLst>
                                  <p:childTnLst>
                                    <p:set>
                                      <p:cBhvr>
                                        <p:cTn id="37" dur="1" fill="hold">
                                          <p:stCondLst>
                                            <p:cond delay="0"/>
                                          </p:stCondLst>
                                        </p:cTn>
                                        <p:tgtEl>
                                          <p:spTgt spid="372743"/>
                                        </p:tgtEl>
                                        <p:attrNameLst>
                                          <p:attrName>style.visibility</p:attrName>
                                        </p:attrNameLst>
                                      </p:cBhvr>
                                      <p:to>
                                        <p:strVal val="visible"/>
                                      </p:to>
                                    </p:set>
                                    <p:anim calcmode="lin" valueType="num">
                                      <p:cBhvr>
                                        <p:cTn id="38" dur="500" fill="hold"/>
                                        <p:tgtEl>
                                          <p:spTgt spid="372743"/>
                                        </p:tgtEl>
                                        <p:attrNameLst>
                                          <p:attrName>ppt_w</p:attrName>
                                        </p:attrNameLst>
                                      </p:cBhvr>
                                      <p:tavLst>
                                        <p:tav tm="0">
                                          <p:val>
                                            <p:strVal val="(6*min(max(#ppt_w*#ppt_h,.3),1)-7.4)/-.7*#ppt_w"/>
                                          </p:val>
                                        </p:tav>
                                        <p:tav tm="100000">
                                          <p:val>
                                            <p:strVal val="#ppt_w"/>
                                          </p:val>
                                        </p:tav>
                                      </p:tavLst>
                                    </p:anim>
                                    <p:anim calcmode="lin" valueType="num">
                                      <p:cBhvr>
                                        <p:cTn id="39" dur="500" fill="hold"/>
                                        <p:tgtEl>
                                          <p:spTgt spid="372743"/>
                                        </p:tgtEl>
                                        <p:attrNameLst>
                                          <p:attrName>ppt_h</p:attrName>
                                        </p:attrNameLst>
                                      </p:cBhvr>
                                      <p:tavLst>
                                        <p:tav tm="0">
                                          <p:val>
                                            <p:strVal val="(6*min(max(#ppt_w*#ppt_h,.3),1)-7.4)/-.7*#ppt_h"/>
                                          </p:val>
                                        </p:tav>
                                        <p:tav tm="100000">
                                          <p:val>
                                            <p:strVal val="#ppt_h"/>
                                          </p:val>
                                        </p:tav>
                                      </p:tavLst>
                                    </p:anim>
                                    <p:anim calcmode="lin" valueType="num">
                                      <p:cBhvr>
                                        <p:cTn id="40" dur="500" fill="hold"/>
                                        <p:tgtEl>
                                          <p:spTgt spid="372743"/>
                                        </p:tgtEl>
                                        <p:attrNameLst>
                                          <p:attrName>ppt_x</p:attrName>
                                        </p:attrNameLst>
                                      </p:cBhvr>
                                      <p:tavLst>
                                        <p:tav tm="0">
                                          <p:val>
                                            <p:fltVal val="0.5"/>
                                          </p:val>
                                        </p:tav>
                                        <p:tav tm="100000">
                                          <p:val>
                                            <p:strVal val="#ppt_x"/>
                                          </p:val>
                                        </p:tav>
                                      </p:tavLst>
                                    </p:anim>
                                    <p:anim calcmode="lin" valueType="num">
                                      <p:cBhvr>
                                        <p:cTn id="41" dur="500" fill="hold"/>
                                        <p:tgtEl>
                                          <p:spTgt spid="372743"/>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500"/>
                            </p:stCondLst>
                            <p:childTnLst>
                              <p:par>
                                <p:cTn id="43" presetID="23" presetClass="entr" presetSubtype="36" fill="hold" grpId="0" nodeType="afterEffect">
                                  <p:stCondLst>
                                    <p:cond delay="0"/>
                                  </p:stCondLst>
                                  <p:childTnLst>
                                    <p:set>
                                      <p:cBhvr>
                                        <p:cTn id="44" dur="1" fill="hold">
                                          <p:stCondLst>
                                            <p:cond delay="0"/>
                                          </p:stCondLst>
                                        </p:cTn>
                                        <p:tgtEl>
                                          <p:spTgt spid="372761"/>
                                        </p:tgtEl>
                                        <p:attrNameLst>
                                          <p:attrName>style.visibility</p:attrName>
                                        </p:attrNameLst>
                                      </p:cBhvr>
                                      <p:to>
                                        <p:strVal val="visible"/>
                                      </p:to>
                                    </p:set>
                                    <p:anim calcmode="lin" valueType="num">
                                      <p:cBhvr>
                                        <p:cTn id="45" dur="500" fill="hold"/>
                                        <p:tgtEl>
                                          <p:spTgt spid="372761"/>
                                        </p:tgtEl>
                                        <p:attrNameLst>
                                          <p:attrName>ppt_w</p:attrName>
                                        </p:attrNameLst>
                                      </p:cBhvr>
                                      <p:tavLst>
                                        <p:tav tm="0">
                                          <p:val>
                                            <p:strVal val="(6*min(max(#ppt_w*#ppt_h,.3),1)-7.4)/-.7*#ppt_w"/>
                                          </p:val>
                                        </p:tav>
                                        <p:tav tm="100000">
                                          <p:val>
                                            <p:strVal val="#ppt_w"/>
                                          </p:val>
                                        </p:tav>
                                      </p:tavLst>
                                    </p:anim>
                                    <p:anim calcmode="lin" valueType="num">
                                      <p:cBhvr>
                                        <p:cTn id="46" dur="500" fill="hold"/>
                                        <p:tgtEl>
                                          <p:spTgt spid="372761"/>
                                        </p:tgtEl>
                                        <p:attrNameLst>
                                          <p:attrName>ppt_h</p:attrName>
                                        </p:attrNameLst>
                                      </p:cBhvr>
                                      <p:tavLst>
                                        <p:tav tm="0">
                                          <p:val>
                                            <p:strVal val="(6*min(max(#ppt_w*#ppt_h,.3),1)-7.4)/-.7*#ppt_h"/>
                                          </p:val>
                                        </p:tav>
                                        <p:tav tm="100000">
                                          <p:val>
                                            <p:strVal val="#ppt_h"/>
                                          </p:val>
                                        </p:tav>
                                      </p:tavLst>
                                    </p:anim>
                                    <p:anim calcmode="lin" valueType="num">
                                      <p:cBhvr>
                                        <p:cTn id="47" dur="500" fill="hold"/>
                                        <p:tgtEl>
                                          <p:spTgt spid="372761"/>
                                        </p:tgtEl>
                                        <p:attrNameLst>
                                          <p:attrName>ppt_x</p:attrName>
                                        </p:attrNameLst>
                                      </p:cBhvr>
                                      <p:tavLst>
                                        <p:tav tm="0">
                                          <p:val>
                                            <p:fltVal val="0.5"/>
                                          </p:val>
                                        </p:tav>
                                        <p:tav tm="100000">
                                          <p:val>
                                            <p:strVal val="#ppt_x"/>
                                          </p:val>
                                        </p:tav>
                                      </p:tavLst>
                                    </p:anim>
                                    <p:anim calcmode="lin" valueType="num">
                                      <p:cBhvr>
                                        <p:cTn id="48" dur="500" fill="hold"/>
                                        <p:tgtEl>
                                          <p:spTgt spid="372761"/>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1000"/>
                            </p:stCondLst>
                            <p:childTnLst>
                              <p:par>
                                <p:cTn id="50" presetID="23" presetClass="entr" presetSubtype="36" fill="hold" grpId="0" nodeType="afterEffect">
                                  <p:stCondLst>
                                    <p:cond delay="0"/>
                                  </p:stCondLst>
                                  <p:childTnLst>
                                    <p:set>
                                      <p:cBhvr>
                                        <p:cTn id="51" dur="1" fill="hold">
                                          <p:stCondLst>
                                            <p:cond delay="0"/>
                                          </p:stCondLst>
                                        </p:cTn>
                                        <p:tgtEl>
                                          <p:spTgt spid="372762"/>
                                        </p:tgtEl>
                                        <p:attrNameLst>
                                          <p:attrName>style.visibility</p:attrName>
                                        </p:attrNameLst>
                                      </p:cBhvr>
                                      <p:to>
                                        <p:strVal val="visible"/>
                                      </p:to>
                                    </p:set>
                                    <p:anim calcmode="lin" valueType="num">
                                      <p:cBhvr>
                                        <p:cTn id="52" dur="500" fill="hold"/>
                                        <p:tgtEl>
                                          <p:spTgt spid="372762"/>
                                        </p:tgtEl>
                                        <p:attrNameLst>
                                          <p:attrName>ppt_w</p:attrName>
                                        </p:attrNameLst>
                                      </p:cBhvr>
                                      <p:tavLst>
                                        <p:tav tm="0">
                                          <p:val>
                                            <p:strVal val="(6*min(max(#ppt_w*#ppt_h,.3),1)-7.4)/-.7*#ppt_w"/>
                                          </p:val>
                                        </p:tav>
                                        <p:tav tm="100000">
                                          <p:val>
                                            <p:strVal val="#ppt_w"/>
                                          </p:val>
                                        </p:tav>
                                      </p:tavLst>
                                    </p:anim>
                                    <p:anim calcmode="lin" valueType="num">
                                      <p:cBhvr>
                                        <p:cTn id="53" dur="500" fill="hold"/>
                                        <p:tgtEl>
                                          <p:spTgt spid="372762"/>
                                        </p:tgtEl>
                                        <p:attrNameLst>
                                          <p:attrName>ppt_h</p:attrName>
                                        </p:attrNameLst>
                                      </p:cBhvr>
                                      <p:tavLst>
                                        <p:tav tm="0">
                                          <p:val>
                                            <p:strVal val="(6*min(max(#ppt_w*#ppt_h,.3),1)-7.4)/-.7*#ppt_h"/>
                                          </p:val>
                                        </p:tav>
                                        <p:tav tm="100000">
                                          <p:val>
                                            <p:strVal val="#ppt_h"/>
                                          </p:val>
                                        </p:tav>
                                      </p:tavLst>
                                    </p:anim>
                                    <p:anim calcmode="lin" valueType="num">
                                      <p:cBhvr>
                                        <p:cTn id="54" dur="500" fill="hold"/>
                                        <p:tgtEl>
                                          <p:spTgt spid="372762"/>
                                        </p:tgtEl>
                                        <p:attrNameLst>
                                          <p:attrName>ppt_x</p:attrName>
                                        </p:attrNameLst>
                                      </p:cBhvr>
                                      <p:tavLst>
                                        <p:tav tm="0">
                                          <p:val>
                                            <p:fltVal val="0.5"/>
                                          </p:val>
                                        </p:tav>
                                        <p:tav tm="100000">
                                          <p:val>
                                            <p:strVal val="#ppt_x"/>
                                          </p:val>
                                        </p:tav>
                                      </p:tavLst>
                                    </p:anim>
                                    <p:anim calcmode="lin" valueType="num">
                                      <p:cBhvr>
                                        <p:cTn id="55" dur="500" fill="hold"/>
                                        <p:tgtEl>
                                          <p:spTgt spid="372762"/>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1500"/>
                            </p:stCondLst>
                            <p:childTnLst>
                              <p:par>
                                <p:cTn id="57" presetID="23" presetClass="entr" presetSubtype="36" fill="hold" grpId="0" nodeType="afterEffect">
                                  <p:stCondLst>
                                    <p:cond delay="0"/>
                                  </p:stCondLst>
                                  <p:childTnLst>
                                    <p:set>
                                      <p:cBhvr>
                                        <p:cTn id="58" dur="1" fill="hold">
                                          <p:stCondLst>
                                            <p:cond delay="0"/>
                                          </p:stCondLst>
                                        </p:cTn>
                                        <p:tgtEl>
                                          <p:spTgt spid="372763"/>
                                        </p:tgtEl>
                                        <p:attrNameLst>
                                          <p:attrName>style.visibility</p:attrName>
                                        </p:attrNameLst>
                                      </p:cBhvr>
                                      <p:to>
                                        <p:strVal val="visible"/>
                                      </p:to>
                                    </p:set>
                                    <p:anim calcmode="lin" valueType="num">
                                      <p:cBhvr>
                                        <p:cTn id="59" dur="500" fill="hold"/>
                                        <p:tgtEl>
                                          <p:spTgt spid="372763"/>
                                        </p:tgtEl>
                                        <p:attrNameLst>
                                          <p:attrName>ppt_w</p:attrName>
                                        </p:attrNameLst>
                                      </p:cBhvr>
                                      <p:tavLst>
                                        <p:tav tm="0">
                                          <p:val>
                                            <p:strVal val="(6*min(max(#ppt_w*#ppt_h,.3),1)-7.4)/-.7*#ppt_w"/>
                                          </p:val>
                                        </p:tav>
                                        <p:tav tm="100000">
                                          <p:val>
                                            <p:strVal val="#ppt_w"/>
                                          </p:val>
                                        </p:tav>
                                      </p:tavLst>
                                    </p:anim>
                                    <p:anim calcmode="lin" valueType="num">
                                      <p:cBhvr>
                                        <p:cTn id="60" dur="500" fill="hold"/>
                                        <p:tgtEl>
                                          <p:spTgt spid="372763"/>
                                        </p:tgtEl>
                                        <p:attrNameLst>
                                          <p:attrName>ppt_h</p:attrName>
                                        </p:attrNameLst>
                                      </p:cBhvr>
                                      <p:tavLst>
                                        <p:tav tm="0">
                                          <p:val>
                                            <p:strVal val="(6*min(max(#ppt_w*#ppt_h,.3),1)-7.4)/-.7*#ppt_h"/>
                                          </p:val>
                                        </p:tav>
                                        <p:tav tm="100000">
                                          <p:val>
                                            <p:strVal val="#ppt_h"/>
                                          </p:val>
                                        </p:tav>
                                      </p:tavLst>
                                    </p:anim>
                                    <p:anim calcmode="lin" valueType="num">
                                      <p:cBhvr>
                                        <p:cTn id="61" dur="500" fill="hold"/>
                                        <p:tgtEl>
                                          <p:spTgt spid="372763"/>
                                        </p:tgtEl>
                                        <p:attrNameLst>
                                          <p:attrName>ppt_x</p:attrName>
                                        </p:attrNameLst>
                                      </p:cBhvr>
                                      <p:tavLst>
                                        <p:tav tm="0">
                                          <p:val>
                                            <p:fltVal val="0.5"/>
                                          </p:val>
                                        </p:tav>
                                        <p:tav tm="100000">
                                          <p:val>
                                            <p:strVal val="#ppt_x"/>
                                          </p:val>
                                        </p:tav>
                                      </p:tavLst>
                                    </p:anim>
                                    <p:anim calcmode="lin" valueType="num">
                                      <p:cBhvr>
                                        <p:cTn id="62" dur="500" fill="hold"/>
                                        <p:tgtEl>
                                          <p:spTgt spid="372763"/>
                                        </p:tgtEl>
                                        <p:attrNameLst>
                                          <p:attrName>ppt_y</p:attrName>
                                        </p:attrNameLst>
                                      </p:cBhvr>
                                      <p:tavLst>
                                        <p:tav tm="0">
                                          <p:val>
                                            <p:strVal val="1+(6*min(max(#ppt_w*#ppt_h,.3),1)-7.4)/-.7*#ppt_h/2"/>
                                          </p:val>
                                        </p:tav>
                                        <p:tav tm="100000">
                                          <p:val>
                                            <p:strVal val="#ppt_y"/>
                                          </p:val>
                                        </p:tav>
                                      </p:tavLst>
                                    </p:anim>
                                  </p:childTnLst>
                                </p:cTn>
                              </p:par>
                            </p:childTnLst>
                          </p:cTn>
                        </p:par>
                        <p:par>
                          <p:cTn id="63" fill="hold" nodeType="afterGroup">
                            <p:stCondLst>
                              <p:cond delay="2000"/>
                            </p:stCondLst>
                            <p:childTnLst>
                              <p:par>
                                <p:cTn id="64" presetID="22" presetClass="entr" presetSubtype="4" fill="hold" nodeType="afterEffect">
                                  <p:stCondLst>
                                    <p:cond delay="0"/>
                                  </p:stCondLst>
                                  <p:childTnLst>
                                    <p:set>
                                      <p:cBhvr>
                                        <p:cTn id="65" dur="1" fill="hold">
                                          <p:stCondLst>
                                            <p:cond delay="0"/>
                                          </p:stCondLst>
                                        </p:cTn>
                                        <p:tgtEl>
                                          <p:spTgt spid="372753"/>
                                        </p:tgtEl>
                                        <p:attrNameLst>
                                          <p:attrName>style.visibility</p:attrName>
                                        </p:attrNameLst>
                                      </p:cBhvr>
                                      <p:to>
                                        <p:strVal val="visible"/>
                                      </p:to>
                                    </p:set>
                                    <p:animEffect transition="in" filter="wipe(down)">
                                      <p:cBhvr>
                                        <p:cTn id="66" dur="500"/>
                                        <p:tgtEl>
                                          <p:spTgt spid="372753"/>
                                        </p:tgtEl>
                                      </p:cBhvr>
                                    </p:animEffect>
                                  </p:childTnLst>
                                </p:cTn>
                              </p:par>
                            </p:childTnLst>
                          </p:cTn>
                        </p:par>
                        <p:par>
                          <p:cTn id="67" fill="hold" nodeType="afterGroup">
                            <p:stCondLst>
                              <p:cond delay="2500"/>
                            </p:stCondLst>
                            <p:childTnLst>
                              <p:par>
                                <p:cTn id="68" presetID="1" presetClass="entr" presetSubtype="0" fill="hold" grpId="0" nodeType="afterEffect">
                                  <p:stCondLst>
                                    <p:cond delay="0"/>
                                  </p:stCondLst>
                                  <p:childTnLst>
                                    <p:set>
                                      <p:cBhvr>
                                        <p:cTn id="69" dur="1" fill="hold">
                                          <p:stCondLst>
                                            <p:cond delay="0"/>
                                          </p:stCondLst>
                                        </p:cTn>
                                        <p:tgtEl>
                                          <p:spTgt spid="372747"/>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23" presetClass="entr" presetSubtype="36" fill="hold" grpId="0" nodeType="clickEffect">
                                  <p:stCondLst>
                                    <p:cond delay="0"/>
                                  </p:stCondLst>
                                  <p:childTnLst>
                                    <p:set>
                                      <p:cBhvr>
                                        <p:cTn id="73" dur="1" fill="hold">
                                          <p:stCondLst>
                                            <p:cond delay="0"/>
                                          </p:stCondLst>
                                        </p:cTn>
                                        <p:tgtEl>
                                          <p:spTgt spid="372766"/>
                                        </p:tgtEl>
                                        <p:attrNameLst>
                                          <p:attrName>style.visibility</p:attrName>
                                        </p:attrNameLst>
                                      </p:cBhvr>
                                      <p:to>
                                        <p:strVal val="visible"/>
                                      </p:to>
                                    </p:set>
                                    <p:anim calcmode="lin" valueType="num">
                                      <p:cBhvr>
                                        <p:cTn id="74" dur="500" fill="hold"/>
                                        <p:tgtEl>
                                          <p:spTgt spid="372766"/>
                                        </p:tgtEl>
                                        <p:attrNameLst>
                                          <p:attrName>ppt_w</p:attrName>
                                        </p:attrNameLst>
                                      </p:cBhvr>
                                      <p:tavLst>
                                        <p:tav tm="0">
                                          <p:val>
                                            <p:strVal val="(6*min(max(#ppt_w*#ppt_h,.3),1)-7.4)/-.7*#ppt_w"/>
                                          </p:val>
                                        </p:tav>
                                        <p:tav tm="100000">
                                          <p:val>
                                            <p:strVal val="#ppt_w"/>
                                          </p:val>
                                        </p:tav>
                                      </p:tavLst>
                                    </p:anim>
                                    <p:anim calcmode="lin" valueType="num">
                                      <p:cBhvr>
                                        <p:cTn id="75" dur="500" fill="hold"/>
                                        <p:tgtEl>
                                          <p:spTgt spid="372766"/>
                                        </p:tgtEl>
                                        <p:attrNameLst>
                                          <p:attrName>ppt_h</p:attrName>
                                        </p:attrNameLst>
                                      </p:cBhvr>
                                      <p:tavLst>
                                        <p:tav tm="0">
                                          <p:val>
                                            <p:strVal val="(6*min(max(#ppt_w*#ppt_h,.3),1)-7.4)/-.7*#ppt_h"/>
                                          </p:val>
                                        </p:tav>
                                        <p:tav tm="100000">
                                          <p:val>
                                            <p:strVal val="#ppt_h"/>
                                          </p:val>
                                        </p:tav>
                                      </p:tavLst>
                                    </p:anim>
                                    <p:anim calcmode="lin" valueType="num">
                                      <p:cBhvr>
                                        <p:cTn id="76" dur="500" fill="hold"/>
                                        <p:tgtEl>
                                          <p:spTgt spid="372766"/>
                                        </p:tgtEl>
                                        <p:attrNameLst>
                                          <p:attrName>ppt_x</p:attrName>
                                        </p:attrNameLst>
                                      </p:cBhvr>
                                      <p:tavLst>
                                        <p:tav tm="0">
                                          <p:val>
                                            <p:fltVal val="0.5"/>
                                          </p:val>
                                        </p:tav>
                                        <p:tav tm="100000">
                                          <p:val>
                                            <p:strVal val="#ppt_x"/>
                                          </p:val>
                                        </p:tav>
                                      </p:tavLst>
                                    </p:anim>
                                    <p:anim calcmode="lin" valueType="num">
                                      <p:cBhvr>
                                        <p:cTn id="77" dur="500" fill="hold"/>
                                        <p:tgtEl>
                                          <p:spTgt spid="372766"/>
                                        </p:tgtEl>
                                        <p:attrNameLst>
                                          <p:attrName>ppt_y</p:attrName>
                                        </p:attrNameLst>
                                      </p:cBhvr>
                                      <p:tavLst>
                                        <p:tav tm="0">
                                          <p:val>
                                            <p:strVal val="1+(6*min(max(#ppt_w*#ppt_h,.3),1)-7.4)/-.7*#ppt_h/2"/>
                                          </p:val>
                                        </p:tav>
                                        <p:tav tm="100000">
                                          <p:val>
                                            <p:strVal val="#ppt_y"/>
                                          </p:val>
                                        </p:tav>
                                      </p:tavLst>
                                    </p:anim>
                                  </p:childTnLst>
                                </p:cTn>
                              </p:par>
                            </p:childTnLst>
                          </p:cTn>
                        </p:par>
                        <p:par>
                          <p:cTn id="78" fill="hold" nodeType="afterGroup">
                            <p:stCondLst>
                              <p:cond delay="500"/>
                            </p:stCondLst>
                            <p:childTnLst>
                              <p:par>
                                <p:cTn id="79" presetID="23" presetClass="entr" presetSubtype="36" fill="hold" grpId="0" nodeType="afterEffect">
                                  <p:stCondLst>
                                    <p:cond delay="0"/>
                                  </p:stCondLst>
                                  <p:childTnLst>
                                    <p:set>
                                      <p:cBhvr>
                                        <p:cTn id="80" dur="1" fill="hold">
                                          <p:stCondLst>
                                            <p:cond delay="0"/>
                                          </p:stCondLst>
                                        </p:cTn>
                                        <p:tgtEl>
                                          <p:spTgt spid="372764"/>
                                        </p:tgtEl>
                                        <p:attrNameLst>
                                          <p:attrName>style.visibility</p:attrName>
                                        </p:attrNameLst>
                                      </p:cBhvr>
                                      <p:to>
                                        <p:strVal val="visible"/>
                                      </p:to>
                                    </p:set>
                                    <p:anim calcmode="lin" valueType="num">
                                      <p:cBhvr>
                                        <p:cTn id="81" dur="500" fill="hold"/>
                                        <p:tgtEl>
                                          <p:spTgt spid="372764"/>
                                        </p:tgtEl>
                                        <p:attrNameLst>
                                          <p:attrName>ppt_w</p:attrName>
                                        </p:attrNameLst>
                                      </p:cBhvr>
                                      <p:tavLst>
                                        <p:tav tm="0">
                                          <p:val>
                                            <p:strVal val="(6*min(max(#ppt_w*#ppt_h,.3),1)-7.4)/-.7*#ppt_w"/>
                                          </p:val>
                                        </p:tav>
                                        <p:tav tm="100000">
                                          <p:val>
                                            <p:strVal val="#ppt_w"/>
                                          </p:val>
                                        </p:tav>
                                      </p:tavLst>
                                    </p:anim>
                                    <p:anim calcmode="lin" valueType="num">
                                      <p:cBhvr>
                                        <p:cTn id="82" dur="500" fill="hold"/>
                                        <p:tgtEl>
                                          <p:spTgt spid="372764"/>
                                        </p:tgtEl>
                                        <p:attrNameLst>
                                          <p:attrName>ppt_h</p:attrName>
                                        </p:attrNameLst>
                                      </p:cBhvr>
                                      <p:tavLst>
                                        <p:tav tm="0">
                                          <p:val>
                                            <p:strVal val="(6*min(max(#ppt_w*#ppt_h,.3),1)-7.4)/-.7*#ppt_h"/>
                                          </p:val>
                                        </p:tav>
                                        <p:tav tm="100000">
                                          <p:val>
                                            <p:strVal val="#ppt_h"/>
                                          </p:val>
                                        </p:tav>
                                      </p:tavLst>
                                    </p:anim>
                                    <p:anim calcmode="lin" valueType="num">
                                      <p:cBhvr>
                                        <p:cTn id="83" dur="500" fill="hold"/>
                                        <p:tgtEl>
                                          <p:spTgt spid="372764"/>
                                        </p:tgtEl>
                                        <p:attrNameLst>
                                          <p:attrName>ppt_x</p:attrName>
                                        </p:attrNameLst>
                                      </p:cBhvr>
                                      <p:tavLst>
                                        <p:tav tm="0">
                                          <p:val>
                                            <p:fltVal val="0.5"/>
                                          </p:val>
                                        </p:tav>
                                        <p:tav tm="100000">
                                          <p:val>
                                            <p:strVal val="#ppt_x"/>
                                          </p:val>
                                        </p:tav>
                                      </p:tavLst>
                                    </p:anim>
                                    <p:anim calcmode="lin" valueType="num">
                                      <p:cBhvr>
                                        <p:cTn id="84" dur="500" fill="hold"/>
                                        <p:tgtEl>
                                          <p:spTgt spid="372764"/>
                                        </p:tgtEl>
                                        <p:attrNameLst>
                                          <p:attrName>ppt_y</p:attrName>
                                        </p:attrNameLst>
                                      </p:cBhvr>
                                      <p:tavLst>
                                        <p:tav tm="0">
                                          <p:val>
                                            <p:strVal val="1+(6*min(max(#ppt_w*#ppt_h,.3),1)-7.4)/-.7*#ppt_h/2"/>
                                          </p:val>
                                        </p:tav>
                                        <p:tav tm="100000">
                                          <p:val>
                                            <p:strVal val="#ppt_y"/>
                                          </p:val>
                                        </p:tav>
                                      </p:tavLst>
                                    </p:anim>
                                  </p:childTnLst>
                                </p:cTn>
                              </p:par>
                            </p:childTnLst>
                          </p:cTn>
                        </p:par>
                        <p:par>
                          <p:cTn id="85" fill="hold" nodeType="afterGroup">
                            <p:stCondLst>
                              <p:cond delay="1000"/>
                            </p:stCondLst>
                            <p:childTnLst>
                              <p:par>
                                <p:cTn id="86" presetID="23" presetClass="entr" presetSubtype="36" fill="hold" grpId="0" nodeType="afterEffect">
                                  <p:stCondLst>
                                    <p:cond delay="0"/>
                                  </p:stCondLst>
                                  <p:childTnLst>
                                    <p:set>
                                      <p:cBhvr>
                                        <p:cTn id="87" dur="1" fill="hold">
                                          <p:stCondLst>
                                            <p:cond delay="0"/>
                                          </p:stCondLst>
                                        </p:cTn>
                                        <p:tgtEl>
                                          <p:spTgt spid="372765"/>
                                        </p:tgtEl>
                                        <p:attrNameLst>
                                          <p:attrName>style.visibility</p:attrName>
                                        </p:attrNameLst>
                                      </p:cBhvr>
                                      <p:to>
                                        <p:strVal val="visible"/>
                                      </p:to>
                                    </p:set>
                                    <p:anim calcmode="lin" valueType="num">
                                      <p:cBhvr>
                                        <p:cTn id="88" dur="500" fill="hold"/>
                                        <p:tgtEl>
                                          <p:spTgt spid="372765"/>
                                        </p:tgtEl>
                                        <p:attrNameLst>
                                          <p:attrName>ppt_w</p:attrName>
                                        </p:attrNameLst>
                                      </p:cBhvr>
                                      <p:tavLst>
                                        <p:tav tm="0">
                                          <p:val>
                                            <p:strVal val="(6*min(max(#ppt_w*#ppt_h,.3),1)-7.4)/-.7*#ppt_w"/>
                                          </p:val>
                                        </p:tav>
                                        <p:tav tm="100000">
                                          <p:val>
                                            <p:strVal val="#ppt_w"/>
                                          </p:val>
                                        </p:tav>
                                      </p:tavLst>
                                    </p:anim>
                                    <p:anim calcmode="lin" valueType="num">
                                      <p:cBhvr>
                                        <p:cTn id="89" dur="500" fill="hold"/>
                                        <p:tgtEl>
                                          <p:spTgt spid="372765"/>
                                        </p:tgtEl>
                                        <p:attrNameLst>
                                          <p:attrName>ppt_h</p:attrName>
                                        </p:attrNameLst>
                                      </p:cBhvr>
                                      <p:tavLst>
                                        <p:tav tm="0">
                                          <p:val>
                                            <p:strVal val="(6*min(max(#ppt_w*#ppt_h,.3),1)-7.4)/-.7*#ppt_h"/>
                                          </p:val>
                                        </p:tav>
                                        <p:tav tm="100000">
                                          <p:val>
                                            <p:strVal val="#ppt_h"/>
                                          </p:val>
                                        </p:tav>
                                      </p:tavLst>
                                    </p:anim>
                                    <p:anim calcmode="lin" valueType="num">
                                      <p:cBhvr>
                                        <p:cTn id="90" dur="500" fill="hold"/>
                                        <p:tgtEl>
                                          <p:spTgt spid="372765"/>
                                        </p:tgtEl>
                                        <p:attrNameLst>
                                          <p:attrName>ppt_x</p:attrName>
                                        </p:attrNameLst>
                                      </p:cBhvr>
                                      <p:tavLst>
                                        <p:tav tm="0">
                                          <p:val>
                                            <p:fltVal val="0.5"/>
                                          </p:val>
                                        </p:tav>
                                        <p:tav tm="100000">
                                          <p:val>
                                            <p:strVal val="#ppt_x"/>
                                          </p:val>
                                        </p:tav>
                                      </p:tavLst>
                                    </p:anim>
                                    <p:anim calcmode="lin" valueType="num">
                                      <p:cBhvr>
                                        <p:cTn id="91" dur="500" fill="hold"/>
                                        <p:tgtEl>
                                          <p:spTgt spid="372765"/>
                                        </p:tgtEl>
                                        <p:attrNameLst>
                                          <p:attrName>ppt_y</p:attrName>
                                        </p:attrNameLst>
                                      </p:cBhvr>
                                      <p:tavLst>
                                        <p:tav tm="0">
                                          <p:val>
                                            <p:strVal val="1+(6*min(max(#ppt_w*#ppt_h,.3),1)-7.4)/-.7*#ppt_h/2"/>
                                          </p:val>
                                        </p:tav>
                                        <p:tav tm="100000">
                                          <p:val>
                                            <p:strVal val="#ppt_y"/>
                                          </p:val>
                                        </p:tav>
                                      </p:tavLst>
                                    </p:anim>
                                  </p:childTnLst>
                                </p:cTn>
                              </p:par>
                            </p:childTnLst>
                          </p:cTn>
                        </p:par>
                        <p:par>
                          <p:cTn id="92" fill="hold" nodeType="afterGroup">
                            <p:stCondLst>
                              <p:cond delay="1500"/>
                            </p:stCondLst>
                            <p:childTnLst>
                              <p:par>
                                <p:cTn id="93" presetID="22" presetClass="entr" presetSubtype="4" fill="hold" nodeType="afterEffect">
                                  <p:stCondLst>
                                    <p:cond delay="0"/>
                                  </p:stCondLst>
                                  <p:childTnLst>
                                    <p:set>
                                      <p:cBhvr>
                                        <p:cTn id="94" dur="1" fill="hold">
                                          <p:stCondLst>
                                            <p:cond delay="0"/>
                                          </p:stCondLst>
                                        </p:cTn>
                                        <p:tgtEl>
                                          <p:spTgt spid="372752"/>
                                        </p:tgtEl>
                                        <p:attrNameLst>
                                          <p:attrName>style.visibility</p:attrName>
                                        </p:attrNameLst>
                                      </p:cBhvr>
                                      <p:to>
                                        <p:strVal val="visible"/>
                                      </p:to>
                                    </p:set>
                                    <p:animEffect transition="in" filter="wipe(down)">
                                      <p:cBhvr>
                                        <p:cTn id="95" dur="500"/>
                                        <p:tgtEl>
                                          <p:spTgt spid="372752"/>
                                        </p:tgtEl>
                                      </p:cBhvr>
                                    </p:animEffect>
                                  </p:childTnLst>
                                </p:cTn>
                              </p:par>
                            </p:childTnLst>
                          </p:cTn>
                        </p:par>
                        <p:par>
                          <p:cTn id="96" fill="hold" nodeType="afterGroup">
                            <p:stCondLst>
                              <p:cond delay="2000"/>
                            </p:stCondLst>
                            <p:childTnLst>
                              <p:par>
                                <p:cTn id="97" presetID="1" presetClass="entr" presetSubtype="0" fill="hold" grpId="0" nodeType="afterEffect">
                                  <p:stCondLst>
                                    <p:cond delay="0"/>
                                  </p:stCondLst>
                                  <p:childTnLst>
                                    <p:set>
                                      <p:cBhvr>
                                        <p:cTn id="98" dur="1" fill="hold">
                                          <p:stCondLst>
                                            <p:cond delay="0"/>
                                          </p:stCondLst>
                                        </p:cTn>
                                        <p:tgtEl>
                                          <p:spTgt spid="372748"/>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3" presetClass="entr" presetSubtype="36" fill="hold" grpId="0" nodeType="clickEffect">
                                  <p:stCondLst>
                                    <p:cond delay="0"/>
                                  </p:stCondLst>
                                  <p:childTnLst>
                                    <p:set>
                                      <p:cBhvr>
                                        <p:cTn id="102" dur="1" fill="hold">
                                          <p:stCondLst>
                                            <p:cond delay="0"/>
                                          </p:stCondLst>
                                        </p:cTn>
                                        <p:tgtEl>
                                          <p:spTgt spid="372768"/>
                                        </p:tgtEl>
                                        <p:attrNameLst>
                                          <p:attrName>style.visibility</p:attrName>
                                        </p:attrNameLst>
                                      </p:cBhvr>
                                      <p:to>
                                        <p:strVal val="visible"/>
                                      </p:to>
                                    </p:set>
                                    <p:anim calcmode="lin" valueType="num">
                                      <p:cBhvr>
                                        <p:cTn id="103" dur="500" fill="hold"/>
                                        <p:tgtEl>
                                          <p:spTgt spid="372768"/>
                                        </p:tgtEl>
                                        <p:attrNameLst>
                                          <p:attrName>ppt_w</p:attrName>
                                        </p:attrNameLst>
                                      </p:cBhvr>
                                      <p:tavLst>
                                        <p:tav tm="0">
                                          <p:val>
                                            <p:strVal val="(6*min(max(#ppt_w*#ppt_h,.3),1)-7.4)/-.7*#ppt_w"/>
                                          </p:val>
                                        </p:tav>
                                        <p:tav tm="100000">
                                          <p:val>
                                            <p:strVal val="#ppt_w"/>
                                          </p:val>
                                        </p:tav>
                                      </p:tavLst>
                                    </p:anim>
                                    <p:anim calcmode="lin" valueType="num">
                                      <p:cBhvr>
                                        <p:cTn id="104" dur="500" fill="hold"/>
                                        <p:tgtEl>
                                          <p:spTgt spid="372768"/>
                                        </p:tgtEl>
                                        <p:attrNameLst>
                                          <p:attrName>ppt_h</p:attrName>
                                        </p:attrNameLst>
                                      </p:cBhvr>
                                      <p:tavLst>
                                        <p:tav tm="0">
                                          <p:val>
                                            <p:strVal val="(6*min(max(#ppt_w*#ppt_h,.3),1)-7.4)/-.7*#ppt_h"/>
                                          </p:val>
                                        </p:tav>
                                        <p:tav tm="100000">
                                          <p:val>
                                            <p:strVal val="#ppt_h"/>
                                          </p:val>
                                        </p:tav>
                                      </p:tavLst>
                                    </p:anim>
                                    <p:anim calcmode="lin" valueType="num">
                                      <p:cBhvr>
                                        <p:cTn id="105" dur="500" fill="hold"/>
                                        <p:tgtEl>
                                          <p:spTgt spid="372768"/>
                                        </p:tgtEl>
                                        <p:attrNameLst>
                                          <p:attrName>ppt_x</p:attrName>
                                        </p:attrNameLst>
                                      </p:cBhvr>
                                      <p:tavLst>
                                        <p:tav tm="0">
                                          <p:val>
                                            <p:fltVal val="0.5"/>
                                          </p:val>
                                        </p:tav>
                                        <p:tav tm="100000">
                                          <p:val>
                                            <p:strVal val="#ppt_x"/>
                                          </p:val>
                                        </p:tav>
                                      </p:tavLst>
                                    </p:anim>
                                    <p:anim calcmode="lin" valueType="num">
                                      <p:cBhvr>
                                        <p:cTn id="106" dur="500" fill="hold"/>
                                        <p:tgtEl>
                                          <p:spTgt spid="372768"/>
                                        </p:tgtEl>
                                        <p:attrNameLst>
                                          <p:attrName>ppt_y</p:attrName>
                                        </p:attrNameLst>
                                      </p:cBhvr>
                                      <p:tavLst>
                                        <p:tav tm="0">
                                          <p:val>
                                            <p:strVal val="1+(6*min(max(#ppt_w*#ppt_h,.3),1)-7.4)/-.7*#ppt_h/2"/>
                                          </p:val>
                                        </p:tav>
                                        <p:tav tm="100000">
                                          <p:val>
                                            <p:strVal val="#ppt_y"/>
                                          </p:val>
                                        </p:tav>
                                      </p:tavLst>
                                    </p:anim>
                                  </p:childTnLst>
                                </p:cTn>
                              </p:par>
                            </p:childTnLst>
                          </p:cTn>
                        </p:par>
                        <p:par>
                          <p:cTn id="107" fill="hold" nodeType="afterGroup">
                            <p:stCondLst>
                              <p:cond delay="500"/>
                            </p:stCondLst>
                            <p:childTnLst>
                              <p:par>
                                <p:cTn id="108" presetID="22" presetClass="entr" presetSubtype="4" fill="hold" nodeType="afterEffect">
                                  <p:stCondLst>
                                    <p:cond delay="0"/>
                                  </p:stCondLst>
                                  <p:childTnLst>
                                    <p:set>
                                      <p:cBhvr>
                                        <p:cTn id="109" dur="1" fill="hold">
                                          <p:stCondLst>
                                            <p:cond delay="0"/>
                                          </p:stCondLst>
                                        </p:cTn>
                                        <p:tgtEl>
                                          <p:spTgt spid="372755"/>
                                        </p:tgtEl>
                                        <p:attrNameLst>
                                          <p:attrName>style.visibility</p:attrName>
                                        </p:attrNameLst>
                                      </p:cBhvr>
                                      <p:to>
                                        <p:strVal val="visible"/>
                                      </p:to>
                                    </p:set>
                                    <p:animEffect transition="in" filter="wipe(down)">
                                      <p:cBhvr>
                                        <p:cTn id="110" dur="500"/>
                                        <p:tgtEl>
                                          <p:spTgt spid="372755"/>
                                        </p:tgtEl>
                                      </p:cBhvr>
                                    </p:animEffect>
                                  </p:childTnLst>
                                </p:cTn>
                              </p:par>
                            </p:childTnLst>
                          </p:cTn>
                        </p:par>
                        <p:par>
                          <p:cTn id="111" fill="hold" nodeType="afterGroup">
                            <p:stCondLst>
                              <p:cond delay="1000"/>
                            </p:stCondLst>
                            <p:childTnLst>
                              <p:par>
                                <p:cTn id="112" presetID="1" presetClass="entr" presetSubtype="0" fill="hold" grpId="0" nodeType="afterEffect">
                                  <p:stCondLst>
                                    <p:cond delay="0"/>
                                  </p:stCondLst>
                                  <p:childTnLst>
                                    <p:set>
                                      <p:cBhvr>
                                        <p:cTn id="113" dur="1" fill="hold">
                                          <p:stCondLst>
                                            <p:cond delay="0"/>
                                          </p:stCondLst>
                                        </p:cTn>
                                        <p:tgtEl>
                                          <p:spTgt spid="372749"/>
                                        </p:tgtEl>
                                        <p:attrNameLst>
                                          <p:attrName>style.visibility</p:attrName>
                                        </p:attrNameLst>
                                      </p:cBhvr>
                                      <p:to>
                                        <p:strVal val="visible"/>
                                      </p:to>
                                    </p:set>
                                  </p:childTnLst>
                                </p:cTn>
                              </p:par>
                            </p:childTnLst>
                          </p:cTn>
                        </p:par>
                        <p:par>
                          <p:cTn id="114" fill="hold" nodeType="afterGroup">
                            <p:stCondLst>
                              <p:cond delay="1000"/>
                            </p:stCondLst>
                            <p:childTnLst>
                              <p:par>
                                <p:cTn id="115" presetID="1" presetClass="entr" presetSubtype="0" fill="hold" grpId="0" nodeType="afterEffect">
                                  <p:stCondLst>
                                    <p:cond delay="0"/>
                                  </p:stCondLst>
                                  <p:childTnLst>
                                    <p:set>
                                      <p:cBhvr>
                                        <p:cTn id="116" dur="1" fill="hold">
                                          <p:stCondLst>
                                            <p:cond delay="0"/>
                                          </p:stCondLst>
                                        </p:cTn>
                                        <p:tgtEl>
                                          <p:spTgt spid="372767"/>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3" presetClass="entr" presetSubtype="36" fill="hold" grpId="0" nodeType="clickEffect">
                                  <p:stCondLst>
                                    <p:cond delay="0"/>
                                  </p:stCondLst>
                                  <p:childTnLst>
                                    <p:set>
                                      <p:cBhvr>
                                        <p:cTn id="120" dur="1" fill="hold">
                                          <p:stCondLst>
                                            <p:cond delay="0"/>
                                          </p:stCondLst>
                                        </p:cTn>
                                        <p:tgtEl>
                                          <p:spTgt spid="372744"/>
                                        </p:tgtEl>
                                        <p:attrNameLst>
                                          <p:attrName>style.visibility</p:attrName>
                                        </p:attrNameLst>
                                      </p:cBhvr>
                                      <p:to>
                                        <p:strVal val="visible"/>
                                      </p:to>
                                    </p:set>
                                    <p:anim calcmode="lin" valueType="num">
                                      <p:cBhvr>
                                        <p:cTn id="121" dur="500" fill="hold"/>
                                        <p:tgtEl>
                                          <p:spTgt spid="372744"/>
                                        </p:tgtEl>
                                        <p:attrNameLst>
                                          <p:attrName>ppt_w</p:attrName>
                                        </p:attrNameLst>
                                      </p:cBhvr>
                                      <p:tavLst>
                                        <p:tav tm="0">
                                          <p:val>
                                            <p:strVal val="(6*min(max(#ppt_w*#ppt_h,.3),1)-7.4)/-.7*#ppt_w"/>
                                          </p:val>
                                        </p:tav>
                                        <p:tav tm="100000">
                                          <p:val>
                                            <p:strVal val="#ppt_w"/>
                                          </p:val>
                                        </p:tav>
                                      </p:tavLst>
                                    </p:anim>
                                    <p:anim calcmode="lin" valueType="num">
                                      <p:cBhvr>
                                        <p:cTn id="122" dur="500" fill="hold"/>
                                        <p:tgtEl>
                                          <p:spTgt spid="372744"/>
                                        </p:tgtEl>
                                        <p:attrNameLst>
                                          <p:attrName>ppt_h</p:attrName>
                                        </p:attrNameLst>
                                      </p:cBhvr>
                                      <p:tavLst>
                                        <p:tav tm="0">
                                          <p:val>
                                            <p:strVal val="(6*min(max(#ppt_w*#ppt_h,.3),1)-7.4)/-.7*#ppt_h"/>
                                          </p:val>
                                        </p:tav>
                                        <p:tav tm="100000">
                                          <p:val>
                                            <p:strVal val="#ppt_h"/>
                                          </p:val>
                                        </p:tav>
                                      </p:tavLst>
                                    </p:anim>
                                    <p:anim calcmode="lin" valueType="num">
                                      <p:cBhvr>
                                        <p:cTn id="123" dur="500" fill="hold"/>
                                        <p:tgtEl>
                                          <p:spTgt spid="372744"/>
                                        </p:tgtEl>
                                        <p:attrNameLst>
                                          <p:attrName>ppt_x</p:attrName>
                                        </p:attrNameLst>
                                      </p:cBhvr>
                                      <p:tavLst>
                                        <p:tav tm="0">
                                          <p:val>
                                            <p:fltVal val="0.5"/>
                                          </p:val>
                                        </p:tav>
                                        <p:tav tm="100000">
                                          <p:val>
                                            <p:strVal val="#ppt_x"/>
                                          </p:val>
                                        </p:tav>
                                      </p:tavLst>
                                    </p:anim>
                                    <p:anim calcmode="lin" valueType="num">
                                      <p:cBhvr>
                                        <p:cTn id="124" dur="500" fill="hold"/>
                                        <p:tgtEl>
                                          <p:spTgt spid="372744"/>
                                        </p:tgtEl>
                                        <p:attrNameLst>
                                          <p:attrName>ppt_y</p:attrName>
                                        </p:attrNameLst>
                                      </p:cBhvr>
                                      <p:tavLst>
                                        <p:tav tm="0">
                                          <p:val>
                                            <p:strVal val="1+(6*min(max(#ppt_w*#ppt_h,.3),1)-7.4)/-.7*#ppt_h/2"/>
                                          </p:val>
                                        </p:tav>
                                        <p:tav tm="100000">
                                          <p:val>
                                            <p:strVal val="#ppt_y"/>
                                          </p:val>
                                        </p:tav>
                                      </p:tavLst>
                                    </p:anim>
                                  </p:childTnLst>
                                </p:cTn>
                              </p:par>
                            </p:childTnLst>
                          </p:cTn>
                        </p:par>
                        <p:par>
                          <p:cTn id="125" fill="hold" nodeType="afterGroup">
                            <p:stCondLst>
                              <p:cond delay="500"/>
                            </p:stCondLst>
                            <p:childTnLst>
                              <p:par>
                                <p:cTn id="126" presetID="23" presetClass="entr" presetSubtype="36" fill="hold" grpId="0" nodeType="afterEffect">
                                  <p:stCondLst>
                                    <p:cond delay="0"/>
                                  </p:stCondLst>
                                  <p:childTnLst>
                                    <p:set>
                                      <p:cBhvr>
                                        <p:cTn id="127" dur="1" fill="hold">
                                          <p:stCondLst>
                                            <p:cond delay="0"/>
                                          </p:stCondLst>
                                        </p:cTn>
                                        <p:tgtEl>
                                          <p:spTgt spid="372757"/>
                                        </p:tgtEl>
                                        <p:attrNameLst>
                                          <p:attrName>style.visibility</p:attrName>
                                        </p:attrNameLst>
                                      </p:cBhvr>
                                      <p:to>
                                        <p:strVal val="visible"/>
                                      </p:to>
                                    </p:set>
                                    <p:anim calcmode="lin" valueType="num">
                                      <p:cBhvr>
                                        <p:cTn id="128" dur="500" fill="hold"/>
                                        <p:tgtEl>
                                          <p:spTgt spid="372757"/>
                                        </p:tgtEl>
                                        <p:attrNameLst>
                                          <p:attrName>ppt_w</p:attrName>
                                        </p:attrNameLst>
                                      </p:cBhvr>
                                      <p:tavLst>
                                        <p:tav tm="0">
                                          <p:val>
                                            <p:strVal val="(6*min(max(#ppt_w*#ppt_h,.3),1)-7.4)/-.7*#ppt_w"/>
                                          </p:val>
                                        </p:tav>
                                        <p:tav tm="100000">
                                          <p:val>
                                            <p:strVal val="#ppt_w"/>
                                          </p:val>
                                        </p:tav>
                                      </p:tavLst>
                                    </p:anim>
                                    <p:anim calcmode="lin" valueType="num">
                                      <p:cBhvr>
                                        <p:cTn id="129" dur="500" fill="hold"/>
                                        <p:tgtEl>
                                          <p:spTgt spid="372757"/>
                                        </p:tgtEl>
                                        <p:attrNameLst>
                                          <p:attrName>ppt_h</p:attrName>
                                        </p:attrNameLst>
                                      </p:cBhvr>
                                      <p:tavLst>
                                        <p:tav tm="0">
                                          <p:val>
                                            <p:strVal val="(6*min(max(#ppt_w*#ppt_h,.3),1)-7.4)/-.7*#ppt_h"/>
                                          </p:val>
                                        </p:tav>
                                        <p:tav tm="100000">
                                          <p:val>
                                            <p:strVal val="#ppt_h"/>
                                          </p:val>
                                        </p:tav>
                                      </p:tavLst>
                                    </p:anim>
                                    <p:anim calcmode="lin" valueType="num">
                                      <p:cBhvr>
                                        <p:cTn id="130" dur="500" fill="hold"/>
                                        <p:tgtEl>
                                          <p:spTgt spid="372757"/>
                                        </p:tgtEl>
                                        <p:attrNameLst>
                                          <p:attrName>ppt_x</p:attrName>
                                        </p:attrNameLst>
                                      </p:cBhvr>
                                      <p:tavLst>
                                        <p:tav tm="0">
                                          <p:val>
                                            <p:fltVal val="0.5"/>
                                          </p:val>
                                        </p:tav>
                                        <p:tav tm="100000">
                                          <p:val>
                                            <p:strVal val="#ppt_x"/>
                                          </p:val>
                                        </p:tav>
                                      </p:tavLst>
                                    </p:anim>
                                    <p:anim calcmode="lin" valueType="num">
                                      <p:cBhvr>
                                        <p:cTn id="131" dur="500" fill="hold"/>
                                        <p:tgtEl>
                                          <p:spTgt spid="372757"/>
                                        </p:tgtEl>
                                        <p:attrNameLst>
                                          <p:attrName>ppt_y</p:attrName>
                                        </p:attrNameLst>
                                      </p:cBhvr>
                                      <p:tavLst>
                                        <p:tav tm="0">
                                          <p:val>
                                            <p:strVal val="1+(6*min(max(#ppt_w*#ppt_h,.3),1)-7.4)/-.7*#ppt_h/2"/>
                                          </p:val>
                                        </p:tav>
                                        <p:tav tm="100000">
                                          <p:val>
                                            <p:strVal val="#ppt_y"/>
                                          </p:val>
                                        </p:tav>
                                      </p:tavLst>
                                    </p:anim>
                                  </p:childTnLst>
                                </p:cTn>
                              </p:par>
                            </p:childTnLst>
                          </p:cTn>
                        </p:par>
                        <p:par>
                          <p:cTn id="132" fill="hold" nodeType="afterGroup">
                            <p:stCondLst>
                              <p:cond delay="1000"/>
                            </p:stCondLst>
                            <p:childTnLst>
                              <p:par>
                                <p:cTn id="133" presetID="23" presetClass="entr" presetSubtype="36" fill="hold" grpId="0" nodeType="afterEffect">
                                  <p:stCondLst>
                                    <p:cond delay="0"/>
                                  </p:stCondLst>
                                  <p:childTnLst>
                                    <p:set>
                                      <p:cBhvr>
                                        <p:cTn id="134" dur="1" fill="hold">
                                          <p:stCondLst>
                                            <p:cond delay="0"/>
                                          </p:stCondLst>
                                        </p:cTn>
                                        <p:tgtEl>
                                          <p:spTgt spid="372758"/>
                                        </p:tgtEl>
                                        <p:attrNameLst>
                                          <p:attrName>style.visibility</p:attrName>
                                        </p:attrNameLst>
                                      </p:cBhvr>
                                      <p:to>
                                        <p:strVal val="visible"/>
                                      </p:to>
                                    </p:set>
                                    <p:anim calcmode="lin" valueType="num">
                                      <p:cBhvr>
                                        <p:cTn id="135" dur="500" fill="hold"/>
                                        <p:tgtEl>
                                          <p:spTgt spid="372758"/>
                                        </p:tgtEl>
                                        <p:attrNameLst>
                                          <p:attrName>ppt_w</p:attrName>
                                        </p:attrNameLst>
                                      </p:cBhvr>
                                      <p:tavLst>
                                        <p:tav tm="0">
                                          <p:val>
                                            <p:strVal val="(6*min(max(#ppt_w*#ppt_h,.3),1)-7.4)/-.7*#ppt_w"/>
                                          </p:val>
                                        </p:tav>
                                        <p:tav tm="100000">
                                          <p:val>
                                            <p:strVal val="#ppt_w"/>
                                          </p:val>
                                        </p:tav>
                                      </p:tavLst>
                                    </p:anim>
                                    <p:anim calcmode="lin" valueType="num">
                                      <p:cBhvr>
                                        <p:cTn id="136" dur="500" fill="hold"/>
                                        <p:tgtEl>
                                          <p:spTgt spid="372758"/>
                                        </p:tgtEl>
                                        <p:attrNameLst>
                                          <p:attrName>ppt_h</p:attrName>
                                        </p:attrNameLst>
                                      </p:cBhvr>
                                      <p:tavLst>
                                        <p:tav tm="0">
                                          <p:val>
                                            <p:strVal val="(6*min(max(#ppt_w*#ppt_h,.3),1)-7.4)/-.7*#ppt_h"/>
                                          </p:val>
                                        </p:tav>
                                        <p:tav tm="100000">
                                          <p:val>
                                            <p:strVal val="#ppt_h"/>
                                          </p:val>
                                        </p:tav>
                                      </p:tavLst>
                                    </p:anim>
                                    <p:anim calcmode="lin" valueType="num">
                                      <p:cBhvr>
                                        <p:cTn id="137" dur="500" fill="hold"/>
                                        <p:tgtEl>
                                          <p:spTgt spid="372758"/>
                                        </p:tgtEl>
                                        <p:attrNameLst>
                                          <p:attrName>ppt_x</p:attrName>
                                        </p:attrNameLst>
                                      </p:cBhvr>
                                      <p:tavLst>
                                        <p:tav tm="0">
                                          <p:val>
                                            <p:fltVal val="0.5"/>
                                          </p:val>
                                        </p:tav>
                                        <p:tav tm="100000">
                                          <p:val>
                                            <p:strVal val="#ppt_x"/>
                                          </p:val>
                                        </p:tav>
                                      </p:tavLst>
                                    </p:anim>
                                    <p:anim calcmode="lin" valueType="num">
                                      <p:cBhvr>
                                        <p:cTn id="138" dur="500" fill="hold"/>
                                        <p:tgtEl>
                                          <p:spTgt spid="372758"/>
                                        </p:tgtEl>
                                        <p:attrNameLst>
                                          <p:attrName>ppt_y</p:attrName>
                                        </p:attrNameLst>
                                      </p:cBhvr>
                                      <p:tavLst>
                                        <p:tav tm="0">
                                          <p:val>
                                            <p:strVal val="1+(6*min(max(#ppt_w*#ppt_h,.3),1)-7.4)/-.7*#ppt_h/2"/>
                                          </p:val>
                                        </p:tav>
                                        <p:tav tm="100000">
                                          <p:val>
                                            <p:strVal val="#ppt_y"/>
                                          </p:val>
                                        </p:tav>
                                      </p:tavLst>
                                    </p:anim>
                                  </p:childTnLst>
                                </p:cTn>
                              </p:par>
                            </p:childTnLst>
                          </p:cTn>
                        </p:par>
                        <p:par>
                          <p:cTn id="139" fill="hold" nodeType="afterGroup">
                            <p:stCondLst>
                              <p:cond delay="1500"/>
                            </p:stCondLst>
                            <p:childTnLst>
                              <p:par>
                                <p:cTn id="140" presetID="23" presetClass="entr" presetSubtype="36" fill="hold" grpId="0" nodeType="afterEffect">
                                  <p:stCondLst>
                                    <p:cond delay="0"/>
                                  </p:stCondLst>
                                  <p:childTnLst>
                                    <p:set>
                                      <p:cBhvr>
                                        <p:cTn id="141" dur="1" fill="hold">
                                          <p:stCondLst>
                                            <p:cond delay="0"/>
                                          </p:stCondLst>
                                        </p:cTn>
                                        <p:tgtEl>
                                          <p:spTgt spid="372759"/>
                                        </p:tgtEl>
                                        <p:attrNameLst>
                                          <p:attrName>style.visibility</p:attrName>
                                        </p:attrNameLst>
                                      </p:cBhvr>
                                      <p:to>
                                        <p:strVal val="visible"/>
                                      </p:to>
                                    </p:set>
                                    <p:anim calcmode="lin" valueType="num">
                                      <p:cBhvr>
                                        <p:cTn id="142" dur="500" fill="hold"/>
                                        <p:tgtEl>
                                          <p:spTgt spid="372759"/>
                                        </p:tgtEl>
                                        <p:attrNameLst>
                                          <p:attrName>ppt_w</p:attrName>
                                        </p:attrNameLst>
                                      </p:cBhvr>
                                      <p:tavLst>
                                        <p:tav tm="0">
                                          <p:val>
                                            <p:strVal val="(6*min(max(#ppt_w*#ppt_h,.3),1)-7.4)/-.7*#ppt_w"/>
                                          </p:val>
                                        </p:tav>
                                        <p:tav tm="100000">
                                          <p:val>
                                            <p:strVal val="#ppt_w"/>
                                          </p:val>
                                        </p:tav>
                                      </p:tavLst>
                                    </p:anim>
                                    <p:anim calcmode="lin" valueType="num">
                                      <p:cBhvr>
                                        <p:cTn id="143" dur="500" fill="hold"/>
                                        <p:tgtEl>
                                          <p:spTgt spid="372759"/>
                                        </p:tgtEl>
                                        <p:attrNameLst>
                                          <p:attrName>ppt_h</p:attrName>
                                        </p:attrNameLst>
                                      </p:cBhvr>
                                      <p:tavLst>
                                        <p:tav tm="0">
                                          <p:val>
                                            <p:strVal val="(6*min(max(#ppt_w*#ppt_h,.3),1)-7.4)/-.7*#ppt_h"/>
                                          </p:val>
                                        </p:tav>
                                        <p:tav tm="100000">
                                          <p:val>
                                            <p:strVal val="#ppt_h"/>
                                          </p:val>
                                        </p:tav>
                                      </p:tavLst>
                                    </p:anim>
                                    <p:anim calcmode="lin" valueType="num">
                                      <p:cBhvr>
                                        <p:cTn id="144" dur="500" fill="hold"/>
                                        <p:tgtEl>
                                          <p:spTgt spid="372759"/>
                                        </p:tgtEl>
                                        <p:attrNameLst>
                                          <p:attrName>ppt_x</p:attrName>
                                        </p:attrNameLst>
                                      </p:cBhvr>
                                      <p:tavLst>
                                        <p:tav tm="0">
                                          <p:val>
                                            <p:fltVal val="0.5"/>
                                          </p:val>
                                        </p:tav>
                                        <p:tav tm="100000">
                                          <p:val>
                                            <p:strVal val="#ppt_x"/>
                                          </p:val>
                                        </p:tav>
                                      </p:tavLst>
                                    </p:anim>
                                    <p:anim calcmode="lin" valueType="num">
                                      <p:cBhvr>
                                        <p:cTn id="145" dur="500" fill="hold"/>
                                        <p:tgtEl>
                                          <p:spTgt spid="372759"/>
                                        </p:tgtEl>
                                        <p:attrNameLst>
                                          <p:attrName>ppt_y</p:attrName>
                                        </p:attrNameLst>
                                      </p:cBhvr>
                                      <p:tavLst>
                                        <p:tav tm="0">
                                          <p:val>
                                            <p:strVal val="1+(6*min(max(#ppt_w*#ppt_h,.3),1)-7.4)/-.7*#ppt_h/2"/>
                                          </p:val>
                                        </p:tav>
                                        <p:tav tm="100000">
                                          <p:val>
                                            <p:strVal val="#ppt_y"/>
                                          </p:val>
                                        </p:tav>
                                      </p:tavLst>
                                    </p:anim>
                                  </p:childTnLst>
                                </p:cTn>
                              </p:par>
                            </p:childTnLst>
                          </p:cTn>
                        </p:par>
                        <p:par>
                          <p:cTn id="146" fill="hold" nodeType="afterGroup">
                            <p:stCondLst>
                              <p:cond delay="2000"/>
                            </p:stCondLst>
                            <p:childTnLst>
                              <p:par>
                                <p:cTn id="147" presetID="23" presetClass="entr" presetSubtype="36" fill="hold" grpId="0" nodeType="afterEffect">
                                  <p:stCondLst>
                                    <p:cond delay="0"/>
                                  </p:stCondLst>
                                  <p:childTnLst>
                                    <p:set>
                                      <p:cBhvr>
                                        <p:cTn id="148" dur="1" fill="hold">
                                          <p:stCondLst>
                                            <p:cond delay="0"/>
                                          </p:stCondLst>
                                        </p:cTn>
                                        <p:tgtEl>
                                          <p:spTgt spid="372760"/>
                                        </p:tgtEl>
                                        <p:attrNameLst>
                                          <p:attrName>style.visibility</p:attrName>
                                        </p:attrNameLst>
                                      </p:cBhvr>
                                      <p:to>
                                        <p:strVal val="visible"/>
                                      </p:to>
                                    </p:set>
                                    <p:anim calcmode="lin" valueType="num">
                                      <p:cBhvr>
                                        <p:cTn id="149" dur="500" fill="hold"/>
                                        <p:tgtEl>
                                          <p:spTgt spid="372760"/>
                                        </p:tgtEl>
                                        <p:attrNameLst>
                                          <p:attrName>ppt_w</p:attrName>
                                        </p:attrNameLst>
                                      </p:cBhvr>
                                      <p:tavLst>
                                        <p:tav tm="0">
                                          <p:val>
                                            <p:strVal val="(6*min(max(#ppt_w*#ppt_h,.3),1)-7.4)/-.7*#ppt_w"/>
                                          </p:val>
                                        </p:tav>
                                        <p:tav tm="100000">
                                          <p:val>
                                            <p:strVal val="#ppt_w"/>
                                          </p:val>
                                        </p:tav>
                                      </p:tavLst>
                                    </p:anim>
                                    <p:anim calcmode="lin" valueType="num">
                                      <p:cBhvr>
                                        <p:cTn id="150" dur="500" fill="hold"/>
                                        <p:tgtEl>
                                          <p:spTgt spid="372760"/>
                                        </p:tgtEl>
                                        <p:attrNameLst>
                                          <p:attrName>ppt_h</p:attrName>
                                        </p:attrNameLst>
                                      </p:cBhvr>
                                      <p:tavLst>
                                        <p:tav tm="0">
                                          <p:val>
                                            <p:strVal val="(6*min(max(#ppt_w*#ppt_h,.3),1)-7.4)/-.7*#ppt_h"/>
                                          </p:val>
                                        </p:tav>
                                        <p:tav tm="100000">
                                          <p:val>
                                            <p:strVal val="#ppt_h"/>
                                          </p:val>
                                        </p:tav>
                                      </p:tavLst>
                                    </p:anim>
                                    <p:anim calcmode="lin" valueType="num">
                                      <p:cBhvr>
                                        <p:cTn id="151" dur="500" fill="hold"/>
                                        <p:tgtEl>
                                          <p:spTgt spid="372760"/>
                                        </p:tgtEl>
                                        <p:attrNameLst>
                                          <p:attrName>ppt_x</p:attrName>
                                        </p:attrNameLst>
                                      </p:cBhvr>
                                      <p:tavLst>
                                        <p:tav tm="0">
                                          <p:val>
                                            <p:fltVal val="0.5"/>
                                          </p:val>
                                        </p:tav>
                                        <p:tav tm="100000">
                                          <p:val>
                                            <p:strVal val="#ppt_x"/>
                                          </p:val>
                                        </p:tav>
                                      </p:tavLst>
                                    </p:anim>
                                    <p:anim calcmode="lin" valueType="num">
                                      <p:cBhvr>
                                        <p:cTn id="152" dur="500" fill="hold"/>
                                        <p:tgtEl>
                                          <p:spTgt spid="372760"/>
                                        </p:tgtEl>
                                        <p:attrNameLst>
                                          <p:attrName>ppt_y</p:attrName>
                                        </p:attrNameLst>
                                      </p:cBhvr>
                                      <p:tavLst>
                                        <p:tav tm="0">
                                          <p:val>
                                            <p:strVal val="1+(6*min(max(#ppt_w*#ppt_h,.3),1)-7.4)/-.7*#ppt_h/2"/>
                                          </p:val>
                                        </p:tav>
                                        <p:tav tm="100000">
                                          <p:val>
                                            <p:strVal val="#ppt_y"/>
                                          </p:val>
                                        </p:tav>
                                      </p:tavLst>
                                    </p:anim>
                                  </p:childTnLst>
                                </p:cTn>
                              </p:par>
                            </p:childTnLst>
                          </p:cTn>
                        </p:par>
                        <p:par>
                          <p:cTn id="153" fill="hold" nodeType="afterGroup">
                            <p:stCondLst>
                              <p:cond delay="2500"/>
                            </p:stCondLst>
                            <p:childTnLst>
                              <p:par>
                                <p:cTn id="154" presetID="22" presetClass="entr" presetSubtype="4" fill="hold" nodeType="afterEffect">
                                  <p:stCondLst>
                                    <p:cond delay="0"/>
                                  </p:stCondLst>
                                  <p:childTnLst>
                                    <p:set>
                                      <p:cBhvr>
                                        <p:cTn id="155" dur="1" fill="hold">
                                          <p:stCondLst>
                                            <p:cond delay="0"/>
                                          </p:stCondLst>
                                        </p:cTn>
                                        <p:tgtEl>
                                          <p:spTgt spid="372756"/>
                                        </p:tgtEl>
                                        <p:attrNameLst>
                                          <p:attrName>style.visibility</p:attrName>
                                        </p:attrNameLst>
                                      </p:cBhvr>
                                      <p:to>
                                        <p:strVal val="visible"/>
                                      </p:to>
                                    </p:set>
                                    <p:animEffect transition="in" filter="wipe(down)">
                                      <p:cBhvr>
                                        <p:cTn id="156" dur="500"/>
                                        <p:tgtEl>
                                          <p:spTgt spid="372756"/>
                                        </p:tgtEl>
                                      </p:cBhvr>
                                    </p:animEffect>
                                  </p:childTnLst>
                                </p:cTn>
                              </p:par>
                            </p:childTnLst>
                          </p:cTn>
                        </p:par>
                        <p:par>
                          <p:cTn id="157" fill="hold" nodeType="afterGroup">
                            <p:stCondLst>
                              <p:cond delay="3000"/>
                            </p:stCondLst>
                            <p:childTnLst>
                              <p:par>
                                <p:cTn id="158" presetID="1" presetClass="entr" presetSubtype="0" fill="hold" grpId="0" nodeType="afterEffect">
                                  <p:stCondLst>
                                    <p:cond delay="0"/>
                                  </p:stCondLst>
                                  <p:childTnLst>
                                    <p:set>
                                      <p:cBhvr>
                                        <p:cTn id="159" dur="1" fill="hold">
                                          <p:stCondLst>
                                            <p:cond delay="0"/>
                                          </p:stCondLst>
                                        </p:cTn>
                                        <p:tgtEl>
                                          <p:spTgt spid="3727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742" grpId="0" animBg="1"/>
      <p:bldP spid="372743" grpId="0" animBg="1"/>
      <p:bldP spid="372744" grpId="0" animBg="1"/>
      <p:bldP spid="372745" grpId="0" animBg="1"/>
      <p:bldP spid="372746" grpId="0" animBg="1"/>
      <p:bldP spid="372747" grpId="0" animBg="1"/>
      <p:bldP spid="372748" grpId="0" animBg="1"/>
      <p:bldP spid="372749" grpId="0" animBg="1"/>
      <p:bldP spid="372750" grpId="0" animBg="1"/>
      <p:bldP spid="372751" grpId="0" animBg="1"/>
      <p:bldP spid="372757" grpId="0" animBg="1"/>
      <p:bldP spid="372758" grpId="0" animBg="1"/>
      <p:bldP spid="372759" grpId="0" animBg="1"/>
      <p:bldP spid="372760" grpId="0" animBg="1"/>
      <p:bldP spid="372761" grpId="0" animBg="1"/>
      <p:bldP spid="372762" grpId="0" animBg="1"/>
      <p:bldP spid="372763" grpId="0" animBg="1"/>
      <p:bldP spid="372764" grpId="0" animBg="1"/>
      <p:bldP spid="372765" grpId="0" animBg="1"/>
      <p:bldP spid="372766" grpId="0" animBg="1"/>
      <p:bldP spid="372767" grpId="0" animBg="1"/>
      <p:bldP spid="372768"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ChangeArrowheads="1"/>
          </p:cNvSpPr>
          <p:nvPr/>
        </p:nvSpPr>
        <p:spPr bwMode="auto">
          <a:xfrm>
            <a:off x="0" y="0"/>
            <a:ext cx="9144000" cy="68580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358" tIns="45679" rIns="91358" bIns="45679"/>
          <a:lstStyle/>
          <a:p>
            <a:pPr marL="342600" indent="-342600" eaLnBrk="1" hangingPunct="1">
              <a:spcBef>
                <a:spcPct val="20000"/>
              </a:spcBef>
              <a:buClr>
                <a:srgbClr val="FF3399"/>
              </a:buClr>
              <a:buFontTx/>
              <a:buChar char="•"/>
            </a:pPr>
            <a:endParaRPr lang="en-US" sz="3200">
              <a:solidFill>
                <a:srgbClr val="FFCC00"/>
              </a:solidFill>
              <a:latin typeface="Arial Black" charset="0"/>
              <a:ea typeface="SimSun" charset="0"/>
              <a:cs typeface="SimSun" charset="0"/>
            </a:endParaRPr>
          </a:p>
        </p:txBody>
      </p:sp>
      <p:sp>
        <p:nvSpPr>
          <p:cNvPr id="269314" name="Rectangle 2"/>
          <p:cNvSpPr>
            <a:spLocks noGrp="1" noChangeArrowheads="1"/>
          </p:cNvSpPr>
          <p:nvPr>
            <p:ph type="title" idx="4294967295"/>
          </p:nvPr>
        </p:nvSpPr>
        <p:spPr>
          <a:xfrm>
            <a:off x="1981200" y="0"/>
            <a:ext cx="5943600" cy="1219200"/>
          </a:xfrm>
        </p:spPr>
        <p:txBody>
          <a:bodyPr/>
          <a:lstStyle/>
          <a:p>
            <a:pPr eaLnBrk="1" hangingPunct="1"/>
            <a:r>
              <a:rPr lang="en-US" altLang="zh-CN" sz="5400" b="1">
                <a:solidFill>
                  <a:schemeClr val="bg1"/>
                </a:solidFill>
                <a:latin typeface="Scholar" charset="0"/>
                <a:ea typeface="SimSun" charset="0"/>
                <a:cs typeface="SimSun" charset="0"/>
              </a:rPr>
              <a:t>Tradition</a:t>
            </a:r>
          </a:p>
        </p:txBody>
      </p:sp>
      <p:grpSp>
        <p:nvGrpSpPr>
          <p:cNvPr id="269315" name="Group 8"/>
          <p:cNvGrpSpPr>
            <a:grpSpLocks/>
          </p:cNvGrpSpPr>
          <p:nvPr/>
        </p:nvGrpSpPr>
        <p:grpSpPr bwMode="auto">
          <a:xfrm>
            <a:off x="16" y="16"/>
            <a:ext cx="9178925" cy="6881813"/>
            <a:chOff x="0" y="0"/>
            <a:chExt cx="5782" cy="4335"/>
          </a:xfrm>
        </p:grpSpPr>
        <p:pic>
          <p:nvPicPr>
            <p:cNvPr id="269316" name="Picture 8" descr="Traditi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4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17" name="TextBox 6"/>
            <p:cNvSpPr txBox="1">
              <a:spLocks noChangeArrowheads="1"/>
            </p:cNvSpPr>
            <p:nvPr/>
          </p:nvSpPr>
          <p:spPr bwMode="auto">
            <a:xfrm>
              <a:off x="22" y="3605"/>
              <a:ext cx="5760" cy="5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20000"/>
                </a:spcBef>
                <a:buClr>
                  <a:srgbClr val="FF3399"/>
                </a:buClr>
              </a:pPr>
              <a:r>
                <a:rPr lang="zh-CN" altLang="en-US" sz="2800" b="1">
                  <a:solidFill>
                    <a:srgbClr val="000000"/>
                  </a:solidFill>
                  <a:latin typeface="SimSun" charset="0"/>
                </a:rPr>
                <a:t>当拜访者坐在马丁一家坐了</a:t>
              </a:r>
              <a:r>
                <a:rPr lang="en-US" altLang="zh-CN" sz="2800" b="1">
                  <a:solidFill>
                    <a:srgbClr val="000000"/>
                  </a:solidFill>
                  <a:latin typeface="SimSun" charset="0"/>
                </a:rPr>
                <a:t>42</a:t>
              </a:r>
              <a:r>
                <a:rPr lang="zh-CN" altLang="en-US" sz="2800" b="1">
                  <a:solidFill>
                    <a:srgbClr val="000000"/>
                  </a:solidFill>
                  <a:latin typeface="SimSun" charset="0"/>
                </a:rPr>
                <a:t>年的位置上，整个教会都带着紧张的期待情绪在观看。</a:t>
              </a:r>
              <a:endParaRPr lang="en-US" altLang="zh-CN" sz="2800" b="1">
                <a:solidFill>
                  <a:srgbClr val="000000"/>
                </a:solidFill>
                <a:latin typeface="SimSun" charset="0"/>
              </a:endParaRPr>
            </a:p>
          </p:txBody>
        </p:sp>
      </p:grpSp>
    </p:spTree>
    <p:extLst>
      <p:ext uri="{BB962C8B-B14F-4D97-AF65-F5344CB8AC3E}">
        <p14:creationId xmlns:p14="http://schemas.microsoft.com/office/powerpoint/2010/main" val="56815281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1362" name="Picture 8" descr="tientan1a%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16"/>
            <a:ext cx="5486400" cy="6924675"/>
          </a:xfrm>
        </p:spPr>
      </p:pic>
      <p:sp>
        <p:nvSpPr>
          <p:cNvPr id="319490" name="Rectangle 2"/>
          <p:cNvSpPr>
            <a:spLocks noGrp="1" noChangeArrowheads="1"/>
          </p:cNvSpPr>
          <p:nvPr>
            <p:ph type="title" idx="4294967295"/>
          </p:nvPr>
        </p:nvSpPr>
        <p:spPr>
          <a:xfrm>
            <a:off x="5435600" y="0"/>
            <a:ext cx="3708400" cy="6858000"/>
          </a:xfrm>
          <a:effectLst>
            <a:outerShdw blurRad="63500" dist="17961" dir="2700000" algn="ctr" rotWithShape="0">
              <a:schemeClr val="bg1">
                <a:alpha val="74998"/>
              </a:schemeClr>
            </a:outerShdw>
          </a:effectLst>
        </p:spPr>
        <p:txBody>
          <a:bodyPr/>
          <a:lstStyle/>
          <a:p>
            <a:pPr eaLnBrk="1" hangingPunct="1">
              <a:defRPr/>
            </a:pPr>
            <a:r>
              <a:rPr lang="zh-CN" altLang="en-US" b="1">
                <a:solidFill>
                  <a:srgbClr val="FF9900"/>
                </a:solidFill>
                <a:latin typeface="SimSun" charset="0"/>
                <a:ea typeface="SimSun" charset="0"/>
                <a:cs typeface="SimSun" charset="0"/>
              </a:rPr>
              <a:t>你是否愿意接受任何改变，使其更加有效地推进福音的传播？</a:t>
            </a:r>
            <a:endParaRPr lang="en-US" altLang="zh-CN" b="1">
              <a:solidFill>
                <a:srgbClr val="FF9900"/>
              </a:solidFill>
              <a:latin typeface="SimSun" charset="0"/>
              <a:ea typeface="SimSun" charset="0"/>
              <a:cs typeface="SimSun" charset="0"/>
            </a:endParaRPr>
          </a:p>
        </p:txBody>
      </p:sp>
    </p:spTree>
    <p:extLst>
      <p:ext uri="{BB962C8B-B14F-4D97-AF65-F5344CB8AC3E}">
        <p14:creationId xmlns:p14="http://schemas.microsoft.com/office/powerpoint/2010/main" val="287858943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endParaRPr lang="en-US">
              <a:solidFill>
                <a:srgbClr val="000000"/>
              </a:solidFill>
              <a:latin typeface="Calibri" charset="0"/>
              <a:ea typeface="SimSun" charset="0"/>
              <a:cs typeface="SimSun" charset="0"/>
            </a:endParaRPr>
          </a:p>
        </p:txBody>
      </p:sp>
      <p:sp>
        <p:nvSpPr>
          <p:cNvPr id="273410" name="Title 1"/>
          <p:cNvSpPr>
            <a:spLocks noGrp="1"/>
          </p:cNvSpPr>
          <p:nvPr>
            <p:ph type="title" idx="4294967295"/>
          </p:nvPr>
        </p:nvSpPr>
        <p:spPr>
          <a:xfrm>
            <a:off x="2051050" y="260351"/>
            <a:ext cx="6375400" cy="533400"/>
          </a:xfrm>
        </p:spPr>
        <p:txBody>
          <a:bodyPr/>
          <a:lstStyle/>
          <a:p>
            <a:pPr algn="l" eaLnBrk="1" hangingPunct="1"/>
            <a:r>
              <a:rPr lang="zh-CN" altLang="en-US" sz="4000" b="1" i="1">
                <a:solidFill>
                  <a:srgbClr val="800000"/>
                </a:solidFill>
                <a:latin typeface="Calibri" charset="0"/>
                <a:ea typeface="SimSun" charset="0"/>
                <a:cs typeface="Arial" charset="0"/>
              </a:rPr>
              <a:t>我们的</a:t>
            </a:r>
            <a:r>
              <a:rPr lang="zh-CN" altLang="en-US" sz="4000" b="1" i="1">
                <a:solidFill>
                  <a:srgbClr val="800000"/>
                </a:solidFill>
                <a:latin typeface="Calibri" charset="0"/>
                <a:ea typeface="SimSun" charset="0"/>
                <a:cs typeface="SimSun" charset="0"/>
              </a:rPr>
              <a:t>愿景</a:t>
            </a:r>
            <a:r>
              <a:rPr lang="zh-CN" altLang="en-US" sz="4000" b="1" i="1">
                <a:solidFill>
                  <a:srgbClr val="800000"/>
                </a:solidFill>
                <a:latin typeface="Calibri" charset="0"/>
                <a:ea typeface="SimSun" charset="0"/>
                <a:cs typeface="Arial" charset="0"/>
              </a:rPr>
              <a:t>就是</a:t>
            </a:r>
            <a:r>
              <a:rPr lang="en-US" altLang="zh-CN" sz="4000" b="1" i="1">
                <a:solidFill>
                  <a:srgbClr val="800000"/>
                </a:solidFill>
                <a:latin typeface="Calibri" charset="0"/>
                <a:ea typeface="SimSun" charset="0"/>
                <a:cs typeface="Arial" charset="0"/>
              </a:rPr>
              <a:t>…</a:t>
            </a:r>
          </a:p>
        </p:txBody>
      </p:sp>
      <p:pic>
        <p:nvPicPr>
          <p:cNvPr id="273411"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15" y="228600"/>
            <a:ext cx="1243013"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5"/>
          <p:cNvGrpSpPr>
            <a:grpSpLocks/>
          </p:cNvGrpSpPr>
          <p:nvPr/>
        </p:nvGrpSpPr>
        <p:grpSpPr bwMode="auto">
          <a:xfrm>
            <a:off x="2971800" y="1143000"/>
            <a:ext cx="3048000" cy="3048000"/>
            <a:chOff x="2819400" y="1143000"/>
            <a:chExt cx="3048000" cy="3048000"/>
          </a:xfrm>
        </p:grpSpPr>
        <p:pic>
          <p:nvPicPr>
            <p:cNvPr id="273421" name="Picture 6" descr="loveclou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19400" y="1905000"/>
              <a:ext cx="3048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22" name="Title 1"/>
            <p:cNvSpPr txBox="1">
              <a:spLocks/>
            </p:cNvSpPr>
            <p:nvPr/>
          </p:nvSpPr>
          <p:spPr bwMode="auto">
            <a:xfrm>
              <a:off x="2819400" y="1143000"/>
              <a:ext cx="2971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r>
                <a:rPr lang="zh-CN" altLang="en-US" sz="4400" b="1">
                  <a:solidFill>
                    <a:srgbClr val="800000"/>
                  </a:solidFill>
                  <a:latin typeface="SimSun" charset="0"/>
                  <a:cs typeface="Arial" charset="0"/>
                </a:rPr>
                <a:t>爱上帝</a:t>
              </a:r>
              <a:endParaRPr lang="en-US" sz="4400" b="1">
                <a:solidFill>
                  <a:srgbClr val="800000"/>
                </a:solidFill>
                <a:latin typeface="Calibri" charset="0"/>
                <a:cs typeface="Arial" charset="0"/>
              </a:endParaRPr>
            </a:p>
          </p:txBody>
        </p:sp>
      </p:grpSp>
      <p:sp>
        <p:nvSpPr>
          <p:cNvPr id="12" name="Title 1"/>
          <p:cNvSpPr txBox="1">
            <a:spLocks/>
          </p:cNvSpPr>
          <p:nvPr/>
        </p:nvSpPr>
        <p:spPr bwMode="auto">
          <a:xfrm>
            <a:off x="6096000" y="3357563"/>
            <a:ext cx="3048000" cy="1211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nchor="ct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r>
              <a:rPr lang="zh-CN" altLang="en-US" sz="4400" b="1">
                <a:solidFill>
                  <a:srgbClr val="800000"/>
                </a:solidFill>
                <a:latin typeface="SimSun" charset="0"/>
                <a:cs typeface="Arial" charset="0"/>
              </a:rPr>
              <a:t>爱各国</a:t>
            </a:r>
            <a:endParaRPr lang="en-US" altLang="zh-CN" sz="4400" b="1">
              <a:solidFill>
                <a:srgbClr val="800000"/>
              </a:solidFill>
              <a:latin typeface="Calibri" charset="0"/>
              <a:cs typeface="Arial" charset="0"/>
            </a:endParaRPr>
          </a:p>
        </p:txBody>
      </p:sp>
      <p:grpSp>
        <p:nvGrpSpPr>
          <p:cNvPr id="3" name="Group 14"/>
          <p:cNvGrpSpPr>
            <a:grpSpLocks/>
          </p:cNvGrpSpPr>
          <p:nvPr/>
        </p:nvGrpSpPr>
        <p:grpSpPr bwMode="auto">
          <a:xfrm>
            <a:off x="0" y="3360738"/>
            <a:ext cx="3048000" cy="3497262"/>
            <a:chOff x="0" y="3360420"/>
            <a:chExt cx="3048000" cy="3497579"/>
          </a:xfrm>
        </p:grpSpPr>
        <p:sp>
          <p:nvSpPr>
            <p:cNvPr id="273419" name="Title 1"/>
            <p:cNvSpPr txBox="1">
              <a:spLocks/>
            </p:cNvSpPr>
            <p:nvPr/>
          </p:nvSpPr>
          <p:spPr bwMode="auto">
            <a:xfrm>
              <a:off x="0" y="3360420"/>
              <a:ext cx="3048000" cy="121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r>
                <a:rPr lang="zh-CN" altLang="en-US" sz="4400" b="1">
                  <a:solidFill>
                    <a:srgbClr val="800000"/>
                  </a:solidFill>
                  <a:latin typeface="SimSun" charset="0"/>
                  <a:cs typeface="Arial" charset="0"/>
                </a:rPr>
                <a:t>爱教会</a:t>
              </a:r>
              <a:endParaRPr lang="en-US" sz="4400" b="1">
                <a:solidFill>
                  <a:srgbClr val="800000"/>
                </a:solidFill>
                <a:latin typeface="Calibri" charset="0"/>
                <a:cs typeface="Arial" charset="0"/>
              </a:endParaRPr>
            </a:p>
          </p:txBody>
        </p:sp>
        <p:pic>
          <p:nvPicPr>
            <p:cNvPr id="273420" name="Picture 12" descr="body_of_Christ2.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4572000"/>
              <a:ext cx="3047999" cy="2285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 name="Content Placeholder 3" descr="People on the Globe.jpg"/>
          <p:cNvPicPr>
            <a:picLocks noGrp="1" noChangeAspect="1"/>
          </p:cNvPicPr>
          <p:nvPr>
            <p:ph idx="4294967295"/>
          </p:nvPr>
        </p:nvPicPr>
        <p:blipFill>
          <a:blip r:embed="rId6" cstate="screen">
            <a:extLst>
              <a:ext uri="{28A0092B-C50C-407E-A947-70E740481C1C}">
                <a14:useLocalDpi xmlns:a14="http://schemas.microsoft.com/office/drawing/2010/main"/>
              </a:ext>
            </a:extLst>
          </a:blip>
          <a:srcRect l="-66" r="-66"/>
          <a:stretch>
            <a:fillRect/>
          </a:stretch>
        </p:blipFill>
        <p:spPr>
          <a:xfrm>
            <a:off x="6172200" y="4572000"/>
            <a:ext cx="3048000" cy="2286000"/>
          </a:xfrm>
        </p:spPr>
      </p:pic>
      <p:sp>
        <p:nvSpPr>
          <p:cNvPr id="19" name="Right Arrow 18"/>
          <p:cNvSpPr>
            <a:spLocks noChangeArrowheads="1"/>
          </p:cNvSpPr>
          <p:nvPr/>
        </p:nvSpPr>
        <p:spPr bwMode="auto">
          <a:xfrm rot="8286027">
            <a:off x="1828800" y="2590801"/>
            <a:ext cx="762000" cy="533400"/>
          </a:xfrm>
          <a:prstGeom prst="rightArrow">
            <a:avLst>
              <a:gd name="adj1" fmla="val 50000"/>
              <a:gd name="adj2" fmla="val 50000"/>
            </a:avLst>
          </a:prstGeom>
          <a:solidFill>
            <a:srgbClr val="990033"/>
          </a:solidFill>
          <a:ln w="12700" cap="sq">
            <a:solidFill>
              <a:schemeClr val="tx1"/>
            </a:solidFill>
            <a:round/>
            <a:headEnd type="none" w="sm" len="sm"/>
            <a:tailEnd type="none" w="sm" len="sm"/>
          </a:ln>
        </p:spPr>
        <p:txBody>
          <a:bodyPr wrap="none" lIns="91358" tIns="45679" rIns="91358" bIns="45679"/>
          <a:lstStyle/>
          <a:p>
            <a:endParaRPr lang="en-US">
              <a:solidFill>
                <a:srgbClr val="800000"/>
              </a:solidFill>
              <a:latin typeface="Calibri" charset="0"/>
              <a:ea typeface="SimSun" charset="0"/>
              <a:cs typeface="SimSun" charset="0"/>
            </a:endParaRPr>
          </a:p>
        </p:txBody>
      </p:sp>
      <p:sp>
        <p:nvSpPr>
          <p:cNvPr id="20" name="Right Arrow 19"/>
          <p:cNvSpPr>
            <a:spLocks noChangeArrowheads="1"/>
          </p:cNvSpPr>
          <p:nvPr/>
        </p:nvSpPr>
        <p:spPr bwMode="auto">
          <a:xfrm>
            <a:off x="4119563" y="5062538"/>
            <a:ext cx="762000" cy="533400"/>
          </a:xfrm>
          <a:prstGeom prst="rightArrow">
            <a:avLst>
              <a:gd name="adj1" fmla="val 50000"/>
              <a:gd name="adj2" fmla="val 50000"/>
            </a:avLst>
          </a:prstGeom>
          <a:solidFill>
            <a:srgbClr val="990033"/>
          </a:solidFill>
          <a:ln w="12700" cap="sq">
            <a:solidFill>
              <a:schemeClr val="tx1"/>
            </a:solidFill>
            <a:round/>
            <a:headEnd type="none" w="sm" len="sm"/>
            <a:tailEnd type="none" w="sm" len="sm"/>
          </a:ln>
        </p:spPr>
        <p:txBody>
          <a:bodyPr wrap="none" lIns="91358" tIns="45679" rIns="91358" bIns="45679"/>
          <a:lstStyle/>
          <a:p>
            <a:endParaRPr lang="en-US">
              <a:solidFill>
                <a:srgbClr val="800000"/>
              </a:solidFill>
              <a:latin typeface="Calibri" charset="0"/>
              <a:ea typeface="SimSun" charset="0"/>
              <a:cs typeface="SimSun" charset="0"/>
            </a:endParaRPr>
          </a:p>
        </p:txBody>
      </p:sp>
      <p:sp>
        <p:nvSpPr>
          <p:cNvPr id="21" name="Right Arrow 20"/>
          <p:cNvSpPr>
            <a:spLocks noChangeArrowheads="1"/>
          </p:cNvSpPr>
          <p:nvPr/>
        </p:nvSpPr>
        <p:spPr bwMode="auto">
          <a:xfrm rot="-8142921">
            <a:off x="6554788" y="2628900"/>
            <a:ext cx="762000" cy="533400"/>
          </a:xfrm>
          <a:prstGeom prst="rightArrow">
            <a:avLst>
              <a:gd name="adj1" fmla="val 50000"/>
              <a:gd name="adj2" fmla="val 50000"/>
            </a:avLst>
          </a:prstGeom>
          <a:solidFill>
            <a:srgbClr val="990033"/>
          </a:solidFill>
          <a:ln w="12700" cap="sq">
            <a:solidFill>
              <a:schemeClr val="tx1"/>
            </a:solidFill>
            <a:round/>
            <a:headEnd type="none" w="sm" len="sm"/>
            <a:tailEnd type="none" w="sm" len="sm"/>
          </a:ln>
        </p:spPr>
        <p:txBody>
          <a:bodyPr wrap="none" lIns="91358" tIns="45679" rIns="91358" bIns="45679"/>
          <a:lstStyle/>
          <a:p>
            <a:endParaRPr lang="en-US">
              <a:solidFill>
                <a:srgbClr val="800000"/>
              </a:solidFill>
              <a:latin typeface="Calibri" charset="0"/>
              <a:ea typeface="SimSun" charset="0"/>
              <a:cs typeface="SimSun" charset="0"/>
            </a:endParaRPr>
          </a:p>
        </p:txBody>
      </p:sp>
    </p:spTree>
    <p:extLst>
      <p:ext uri="{BB962C8B-B14F-4D97-AF65-F5344CB8AC3E}">
        <p14:creationId xmlns:p14="http://schemas.microsoft.com/office/powerpoint/2010/main" val="15020018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animBg="1"/>
      <p:bldP spid="21"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12</a:t>
            </a:r>
          </a:p>
        </p:txBody>
      </p:sp>
    </p:spTree>
    <p:extLst>
      <p:ext uri="{BB962C8B-B14F-4D97-AF65-F5344CB8AC3E}">
        <p14:creationId xmlns:p14="http://schemas.microsoft.com/office/powerpoint/2010/main" val="1165722921"/>
      </p:ext>
    </p:extLst>
  </p:cSld>
  <p:clrMapOvr>
    <a:overrideClrMapping bg1="lt1" tx1="dk1" bg2="lt2" tx2="dk2" accent1="accent1" accent2="accent2" accent3="accent3" accent4="accent4" accent5="accent5" accent6="accent6" hlink="hlink" folHlink="folHlink"/>
  </p:clrMapOvr>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pic>
        <p:nvPicPr>
          <p:cNvPr id="30208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 y="-228600"/>
            <a:ext cx="3382963"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2083" name="Text Box 3"/>
          <p:cNvSpPr txBox="1">
            <a:spLocks noChangeArrowheads="1"/>
          </p:cNvSpPr>
          <p:nvPr/>
        </p:nvSpPr>
        <p:spPr bwMode="auto">
          <a:xfrm>
            <a:off x="76201" y="6400802"/>
            <a:ext cx="4419600" cy="396875"/>
          </a:xfrm>
          <a:prstGeom prst="rect">
            <a:avLst/>
          </a:prstGeom>
          <a:solidFill>
            <a:schemeClr val="bg1">
              <a:alpha val="50195"/>
            </a:schemeClr>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tabLst>
                <a:tab pos="2114550" algn="l"/>
              </a:tabLst>
              <a:defRPr sz="2400">
                <a:solidFill>
                  <a:schemeClr val="tx1"/>
                </a:solidFill>
                <a:latin typeface="Arial" charset="0"/>
                <a:ea typeface="SimSun" charset="0"/>
                <a:cs typeface="SimSun" charset="0"/>
              </a:defRPr>
            </a:lvl1pPr>
            <a:lvl2pPr marL="742950" indent="-285750">
              <a:tabLst>
                <a:tab pos="2114550" algn="l"/>
              </a:tabLst>
              <a:defRPr sz="2400">
                <a:solidFill>
                  <a:schemeClr val="tx1"/>
                </a:solidFill>
                <a:latin typeface="Arial" charset="0"/>
                <a:ea typeface="SimSun" charset="0"/>
                <a:cs typeface="SimSun" charset="0"/>
              </a:defRPr>
            </a:lvl2pPr>
            <a:lvl3pPr marL="1143000" indent="-228600">
              <a:tabLst>
                <a:tab pos="2114550" algn="l"/>
              </a:tabLst>
              <a:defRPr sz="2400">
                <a:solidFill>
                  <a:schemeClr val="tx1"/>
                </a:solidFill>
                <a:latin typeface="Arial" charset="0"/>
                <a:ea typeface="SimSun" charset="0"/>
                <a:cs typeface="SimSun" charset="0"/>
              </a:defRPr>
            </a:lvl3pPr>
            <a:lvl4pPr marL="1600200" indent="-228600">
              <a:tabLst>
                <a:tab pos="2114550" algn="l"/>
              </a:tabLst>
              <a:defRPr sz="2400">
                <a:solidFill>
                  <a:schemeClr val="tx1"/>
                </a:solidFill>
                <a:latin typeface="Arial" charset="0"/>
                <a:ea typeface="SimSun" charset="0"/>
                <a:cs typeface="SimSun" charset="0"/>
              </a:defRPr>
            </a:lvl4pPr>
            <a:lvl5pPr marL="2057400" indent="-228600">
              <a:tabLst>
                <a:tab pos="2114550" algn="l"/>
              </a:tabLst>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tab pos="2114550" algn="l"/>
              </a:tabLst>
              <a:defRPr/>
            </a:pPr>
            <a:r>
              <a:rPr kumimoji="0" lang="en-US" altLang="zh-CN" sz="2000" b="0" i="0" u="none" strike="noStrike" kern="1200" cap="none" spc="0" normalizeH="0" baseline="0" noProof="0">
                <a:ln>
                  <a:noFill/>
                </a:ln>
                <a:solidFill>
                  <a:srgbClr val="EEECE1"/>
                </a:solidFill>
                <a:effectLst/>
                <a:uLnTx/>
                <a:uFillTx/>
                <a:latin typeface="Times" charset="0"/>
                <a:ea typeface="SimSun" charset="0"/>
              </a:rPr>
              <a:t> </a:t>
            </a:r>
            <a:r>
              <a:rPr kumimoji="0" lang="en-US" altLang="zh-CN" sz="1600" b="0" i="1" u="none" strike="noStrike" kern="1200" cap="none" spc="0" normalizeH="0" baseline="0" noProof="0">
                <a:ln>
                  <a:noFill/>
                </a:ln>
                <a:solidFill>
                  <a:srgbClr val="EEECE1"/>
                </a:solidFill>
                <a:effectLst/>
                <a:uLnTx/>
                <a:uFillTx/>
                <a:latin typeface="Times" charset="0"/>
                <a:ea typeface="SimSun" charset="0"/>
              </a:rPr>
              <a:t>Bible Visual Resource Book, </a:t>
            </a:r>
            <a:r>
              <a:rPr kumimoji="0" lang="en-US" altLang="zh-CN" sz="1600" b="0" i="0" u="none" strike="noStrike" kern="1200" cap="none" spc="0" normalizeH="0" baseline="0" noProof="0">
                <a:ln>
                  <a:noFill/>
                </a:ln>
                <a:solidFill>
                  <a:srgbClr val="EEECE1"/>
                </a:solidFill>
                <a:effectLst/>
                <a:uLnTx/>
                <a:uFillTx/>
                <a:latin typeface="Times" charset="0"/>
                <a:ea typeface="SimSun" charset="0"/>
              </a:rPr>
              <a:t>181</a:t>
            </a:r>
            <a:endParaRPr kumimoji="0" lang="en-US" altLang="zh-CN" sz="1600" b="0" i="0" u="none" strike="noStrike" kern="1200" cap="none" spc="0" normalizeH="0" baseline="0" noProof="0">
              <a:ln>
                <a:noFill/>
              </a:ln>
              <a:solidFill>
                <a:srgbClr val="EEECE1"/>
              </a:solidFill>
              <a:effectLst/>
              <a:uLnTx/>
              <a:uFillTx/>
              <a:latin typeface="Times" charset="0"/>
              <a:ea typeface="SimSun" charset="0"/>
              <a:cs typeface="Times New Roman" charset="0"/>
            </a:endParaRPr>
          </a:p>
        </p:txBody>
      </p:sp>
      <p:sp>
        <p:nvSpPr>
          <p:cNvPr id="302084" name="Text Box 4"/>
          <p:cNvSpPr txBox="1">
            <a:spLocks noChangeArrowheads="1"/>
          </p:cNvSpPr>
          <p:nvPr/>
        </p:nvSpPr>
        <p:spPr bwMode="auto">
          <a:xfrm>
            <a:off x="8458200" y="2"/>
            <a:ext cx="6096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Garamond" charset="0"/>
                <a:ea typeface="SimSun" charset="0"/>
              </a:rPr>
              <a:t>129</a:t>
            </a:r>
          </a:p>
        </p:txBody>
      </p:sp>
      <p:sp>
        <p:nvSpPr>
          <p:cNvPr id="302085" name="Rectangle 5"/>
          <p:cNvSpPr>
            <a:spLocks noGrp="1" noRot="1" noChangeArrowheads="1"/>
          </p:cNvSpPr>
          <p:nvPr>
            <p:ph type="title" idx="4294967295"/>
          </p:nvPr>
        </p:nvSpPr>
        <p:spPr>
          <a:xfrm>
            <a:off x="3429000" y="476252"/>
            <a:ext cx="5715000" cy="2392363"/>
          </a:xfrm>
        </p:spPr>
        <p:txBody>
          <a:bodyPr/>
          <a:lstStyle/>
          <a:p>
            <a:pPr eaLnBrk="1" hangingPunct="1"/>
            <a:r>
              <a:rPr lang="zh-CN" altLang="en-US" sz="4000" b="1">
                <a:solidFill>
                  <a:schemeClr val="bg1"/>
                </a:solidFill>
                <a:latin typeface="SimSun" charset="0"/>
                <a:ea typeface="SimSun" charset="0"/>
                <a:cs typeface="SimSun" charset="0"/>
              </a:rPr>
              <a:t>希律王的孙子，</a:t>
            </a:r>
            <a:br>
              <a:rPr lang="en-US" altLang="zh-CN" sz="4000" b="1">
                <a:solidFill>
                  <a:schemeClr val="bg1"/>
                </a:solidFill>
                <a:latin typeface="SimSun" charset="0"/>
                <a:ea typeface="SimSun" charset="0"/>
                <a:cs typeface="SimSun" charset="0"/>
              </a:rPr>
            </a:br>
            <a:r>
              <a:rPr lang="zh-CN" altLang="en-US" sz="4000" b="1">
                <a:solidFill>
                  <a:schemeClr val="bg1"/>
                </a:solidFill>
                <a:latin typeface="SimSun" charset="0"/>
                <a:ea typeface="SimSun" charset="0"/>
                <a:cs typeface="SimSun" charset="0"/>
              </a:rPr>
              <a:t>阿古利巴一世</a:t>
            </a:r>
            <a:r>
              <a:rPr lang="en-US" altLang="zh-CN" sz="4000" b="1">
                <a:solidFill>
                  <a:schemeClr val="bg1"/>
                </a:solidFill>
                <a:latin typeface="SimSun" charset="0"/>
                <a:ea typeface="SimSun" charset="0"/>
                <a:cs typeface="SimSun" charset="0"/>
              </a:rPr>
              <a:t>(</a:t>
            </a:r>
            <a:r>
              <a:rPr lang="zh-CN" altLang="en-US" sz="4000" b="1">
                <a:solidFill>
                  <a:schemeClr val="bg1"/>
                </a:solidFill>
                <a:latin typeface="SimSun" charset="0"/>
                <a:ea typeface="SimSun" charset="0"/>
                <a:cs typeface="SimSun" charset="0"/>
              </a:rPr>
              <a:t>公元</a:t>
            </a:r>
            <a:r>
              <a:rPr lang="en-US" altLang="zh-CN" sz="4000" b="1">
                <a:solidFill>
                  <a:schemeClr val="bg1"/>
                </a:solidFill>
                <a:latin typeface="SimSun" charset="0"/>
                <a:ea typeface="SimSun" charset="0"/>
                <a:cs typeface="SimSun" charset="0"/>
              </a:rPr>
              <a:t>37-44</a:t>
            </a:r>
            <a:r>
              <a:rPr lang="zh-CN" altLang="en-US" sz="4000" b="1">
                <a:solidFill>
                  <a:schemeClr val="bg1"/>
                </a:solidFill>
                <a:latin typeface="SimSun" charset="0"/>
                <a:ea typeface="SimSun" charset="0"/>
                <a:cs typeface="SimSun" charset="0"/>
              </a:rPr>
              <a:t>年</a:t>
            </a:r>
            <a:r>
              <a:rPr lang="en-US" altLang="zh-CN" sz="4000" b="1">
                <a:solidFill>
                  <a:schemeClr val="bg1"/>
                </a:solidFill>
                <a:latin typeface="SimSun" charset="0"/>
                <a:ea typeface="SimSun" charset="0"/>
                <a:cs typeface="SimSun" charset="0"/>
              </a:rPr>
              <a:t>), </a:t>
            </a:r>
            <a:r>
              <a:rPr lang="zh-CN" altLang="en-US" sz="4000" b="1">
                <a:solidFill>
                  <a:schemeClr val="bg1"/>
                </a:solidFill>
                <a:latin typeface="SimSun" charset="0"/>
                <a:ea typeface="SimSun" charset="0"/>
                <a:cs typeface="SimSun" charset="0"/>
              </a:rPr>
              <a:t>被虫子所吃</a:t>
            </a:r>
            <a:endParaRPr lang="en-US" altLang="zh-CN" sz="4000" b="1">
              <a:solidFill>
                <a:schemeClr val="bg1"/>
              </a:solidFill>
              <a:latin typeface="SimSun" charset="0"/>
              <a:ea typeface="SimSun" charset="0"/>
              <a:cs typeface="SimSun" charset="0"/>
            </a:endParaRPr>
          </a:p>
        </p:txBody>
      </p:sp>
      <p:sp>
        <p:nvSpPr>
          <p:cNvPr id="302086" name="AutoShape 6"/>
          <p:cNvSpPr>
            <a:spLocks noChangeArrowheads="1"/>
          </p:cNvSpPr>
          <p:nvPr/>
        </p:nvSpPr>
        <p:spPr bwMode="auto">
          <a:xfrm flipV="1">
            <a:off x="0" y="0"/>
            <a:ext cx="1524000" cy="4419600"/>
          </a:xfrm>
          <a:prstGeom prst="rtTriangle">
            <a:avLst/>
          </a:prstGeom>
          <a:solidFill>
            <a:schemeClr val="tx1"/>
          </a:solidFill>
          <a:ln w="9525">
            <a:solidFill>
              <a:schemeClr val="tx1"/>
            </a:solidFill>
            <a:miter lim="800000"/>
            <a:headEnd/>
            <a:tailEnd/>
          </a:ln>
        </p:spPr>
        <p:txBody>
          <a:bodyPr wrap="none" lIns="91358" tIns="45679" rIns="91358" bIns="4567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charset="0"/>
              <a:ea typeface="SimSun" charset="0"/>
              <a:cs typeface="SimSun" charset="0"/>
            </a:endParaRPr>
          </a:p>
        </p:txBody>
      </p:sp>
      <p:pic>
        <p:nvPicPr>
          <p:cNvPr id="302087" name="Picture 7" descr="Agrippa I"/>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0" y="2779716"/>
            <a:ext cx="6096000" cy="407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5">
            <a:extLst>
              <a:ext uri="{FF2B5EF4-FFF2-40B4-BE49-F238E27FC236}">
                <a16:creationId xmlns:a16="http://schemas.microsoft.com/office/drawing/2014/main" id="{C4713020-5814-EF42-9858-25C2A4CD2667}"/>
              </a:ext>
            </a:extLst>
          </p:cNvPr>
          <p:cNvSpPr txBox="1">
            <a:spLocks noChangeArrowheads="1"/>
          </p:cNvSpPr>
          <p:nvPr/>
        </p:nvSpPr>
        <p:spPr bwMode="auto">
          <a:xfrm>
            <a:off x="1" y="6516159"/>
            <a:ext cx="3048000" cy="36922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tabLst>
                <a:tab pos="2114550"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2114550" algn="l"/>
              </a:tabLst>
              <a:defRPr sz="2400">
                <a:solidFill>
                  <a:schemeClr val="tx1"/>
                </a:solidFill>
                <a:latin typeface="Times New Roman" charset="0"/>
                <a:ea typeface="ＭＳ Ｐゴシック" charset="0"/>
              </a:defRPr>
            </a:lvl2pPr>
            <a:lvl3pPr marL="1143000" indent="-228600" eaLnBrk="0" hangingPunct="0">
              <a:tabLst>
                <a:tab pos="2114550" algn="l"/>
              </a:tabLst>
              <a:defRPr sz="2400">
                <a:solidFill>
                  <a:schemeClr val="tx1"/>
                </a:solidFill>
                <a:latin typeface="Times New Roman" charset="0"/>
                <a:ea typeface="ＭＳ Ｐゴシック" charset="0"/>
              </a:defRPr>
            </a:lvl3pPr>
            <a:lvl4pPr marL="1600200" indent="-228600" eaLnBrk="0" hangingPunct="0">
              <a:tabLst>
                <a:tab pos="2114550" algn="l"/>
              </a:tabLst>
              <a:defRPr sz="2400">
                <a:solidFill>
                  <a:schemeClr val="tx1"/>
                </a:solidFill>
                <a:latin typeface="Times New Roman" charset="0"/>
                <a:ea typeface="ＭＳ Ｐゴシック" charset="0"/>
              </a:defRPr>
            </a:lvl4pPr>
            <a:lvl5pPr marL="2057400" indent="-228600" eaLnBrk="0" hangingPunct="0">
              <a:tabLst>
                <a:tab pos="2114550" algn="l"/>
              </a:tabLst>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tabLst>
                <a:tab pos="2114550" algn="l"/>
              </a:tabLs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tabLst>
                <a:tab pos="2114550" algn="l"/>
              </a:tabLs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tabLst>
                <a:tab pos="2114550" algn="l"/>
              </a:tabLs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tabLst>
                <a:tab pos="2114550" algn="l"/>
              </a:tabLs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tab pos="2114550" algn="l"/>
              </a:tabLst>
              <a:defRPr/>
            </a:pPr>
            <a:r>
              <a:rPr kumimoji="0" lang="en-US" altLang="zh-CN" sz="1800" b="0" i="0" u="none" strike="noStrike" kern="1200" cap="none" spc="0" normalizeH="0" baseline="0" noProof="0" dirty="0">
                <a:ln>
                  <a:noFill/>
                </a:ln>
                <a:solidFill>
                  <a:srgbClr val="EEECE1"/>
                </a:solidFill>
                <a:effectLst/>
                <a:uLnTx/>
                <a:uFillTx/>
                <a:latin typeface="Arial" charset="0"/>
                <a:ea typeface="ＭＳ Ｐゴシック" charset="0"/>
                <a:cs typeface="Arial" charset="0"/>
              </a:rPr>
              <a:t> </a:t>
            </a:r>
            <a:r>
              <a:rPr kumimoji="0" lang="en-US" altLang="zh-CN" sz="1400" b="0" i="1" u="none" strike="noStrike" kern="1200" cap="none" spc="0" normalizeH="0" baseline="0" noProof="0" dirty="0">
                <a:ln>
                  <a:noFill/>
                </a:ln>
                <a:solidFill>
                  <a:srgbClr val="EEECE1"/>
                </a:solidFill>
                <a:effectLst/>
                <a:uLnTx/>
                <a:uFillTx/>
                <a:latin typeface="Arial" charset="0"/>
                <a:ea typeface="ＭＳ Ｐゴシック" charset="0"/>
                <a:cs typeface="Arial" charset="0"/>
              </a:rPr>
              <a:t>Bible Visual Resource Book, </a:t>
            </a:r>
            <a:r>
              <a:rPr kumimoji="0" lang="en-US" altLang="zh-CN" sz="1400" b="0" i="0" u="none" strike="noStrike" kern="1200" cap="none" spc="0" normalizeH="0" baseline="0" noProof="0" dirty="0">
                <a:ln>
                  <a:noFill/>
                </a:ln>
                <a:solidFill>
                  <a:srgbClr val="EEECE1"/>
                </a:solidFill>
                <a:effectLst/>
                <a:uLnTx/>
                <a:uFillTx/>
                <a:latin typeface="Arial" charset="0"/>
                <a:ea typeface="ＭＳ Ｐゴシック" charset="0"/>
                <a:cs typeface="Arial" charset="0"/>
              </a:rPr>
              <a:t>181</a:t>
            </a:r>
            <a:endParaRPr kumimoji="0" lang="en-US" sz="1400" b="0" i="0" u="none" strike="noStrike" kern="1200" cap="none" spc="0" normalizeH="0" baseline="0" noProof="0" dirty="0">
              <a:ln>
                <a:noFill/>
              </a:ln>
              <a:solidFill>
                <a:srgbClr val="EEECE1"/>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35564079"/>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13</a:t>
            </a:r>
          </a:p>
        </p:txBody>
      </p:sp>
    </p:spTree>
    <p:extLst>
      <p:ext uri="{BB962C8B-B14F-4D97-AF65-F5344CB8AC3E}">
        <p14:creationId xmlns:p14="http://schemas.microsoft.com/office/powerpoint/2010/main" val="602459110"/>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ntioch_1st_Century_Eastern_Section.jpg">
            <a:extLst>
              <a:ext uri="{FF2B5EF4-FFF2-40B4-BE49-F238E27FC236}">
                <a16:creationId xmlns:a16="http://schemas.microsoft.com/office/drawing/2014/main" id="{4BBE8A77-982F-8440-A18D-189435878D40}"/>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47"/>
            <a:ext cx="9144000" cy="6858000"/>
          </a:xfrm>
          <a:prstGeom prst="rect">
            <a:avLst/>
          </a:prstGeom>
        </p:spPr>
      </p:pic>
      <p:sp>
        <p:nvSpPr>
          <p:cNvPr id="2" name="Title 1">
            <a:extLst>
              <a:ext uri="{FF2B5EF4-FFF2-40B4-BE49-F238E27FC236}">
                <a16:creationId xmlns:a16="http://schemas.microsoft.com/office/drawing/2014/main" id="{CB78B0E5-0D1B-E34F-AD4A-85BACA5A5CEC}"/>
              </a:ext>
            </a:extLst>
          </p:cNvPr>
          <p:cNvSpPr>
            <a:spLocks noGrp="1"/>
          </p:cNvSpPr>
          <p:nvPr>
            <p:ph type="title"/>
          </p:nvPr>
        </p:nvSpPr>
        <p:spPr>
          <a:xfrm>
            <a:off x="457200" y="274638"/>
            <a:ext cx="8229600" cy="1498178"/>
          </a:xfrm>
          <a:solidFill>
            <a:schemeClr val="bg2"/>
          </a:solidFill>
        </p:spPr>
        <p:txBody>
          <a:bodyPr/>
          <a:lstStyle/>
          <a:p>
            <a:r>
              <a:rPr lang="zh-CN" altLang="en-US" dirty="0">
                <a:solidFill>
                  <a:schemeClr val="tx1"/>
                </a:solidFill>
                <a:latin typeface="Arial" panose="020B0604020202020204" pitchFamily="34" charset="0"/>
                <a:cs typeface="Arial" panose="020B0604020202020204" pitchFamily="34" charset="0"/>
              </a:rPr>
              <a:t>安提阿的教会</a:t>
            </a:r>
            <a:br>
              <a:rPr lang="zh-CN" altLang="en-US" dirty="0">
                <a:solidFill>
                  <a:schemeClr val="tx1"/>
                </a:solidFill>
                <a:latin typeface="Arial" panose="020B0604020202020204" pitchFamily="34" charset="0"/>
                <a:cs typeface="Arial" panose="020B0604020202020204" pitchFamily="34" charset="0"/>
              </a:rPr>
            </a:br>
            <a:r>
              <a:rPr lang="en-US" altLang="zh-CN" dirty="0">
                <a:solidFill>
                  <a:schemeClr val="tx1"/>
                </a:solidFill>
                <a:latin typeface="Arial" panose="020B0604020202020204" pitchFamily="34" charset="0"/>
                <a:cs typeface="Arial" panose="020B0604020202020204" pitchFamily="34" charset="0"/>
              </a:rPr>
              <a:t>(</a:t>
            </a:r>
            <a:r>
              <a:rPr lang="zh-CN" altLang="en-US" dirty="0">
                <a:solidFill>
                  <a:schemeClr val="tx1"/>
                </a:solidFill>
                <a:latin typeface="Arial" panose="020B0604020202020204" pitchFamily="34" charset="0"/>
                <a:cs typeface="Arial" panose="020B0604020202020204" pitchFamily="34" charset="0"/>
              </a:rPr>
              <a:t>使徒行传</a:t>
            </a:r>
            <a:r>
              <a:rPr lang="en-US" altLang="zh-CN" dirty="0">
                <a:solidFill>
                  <a:schemeClr val="tx1"/>
                </a:solidFill>
                <a:latin typeface="Arial" panose="020B0604020202020204" pitchFamily="34" charset="0"/>
                <a:cs typeface="Arial" panose="020B0604020202020204" pitchFamily="34" charset="0"/>
              </a:rPr>
              <a:t>13)</a:t>
            </a:r>
          </a:p>
        </p:txBody>
      </p:sp>
    </p:spTree>
    <p:extLst>
      <p:ext uri="{BB962C8B-B14F-4D97-AF65-F5344CB8AC3E}">
        <p14:creationId xmlns:p14="http://schemas.microsoft.com/office/powerpoint/2010/main" val="25133194"/>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27001" y="88900"/>
            <a:ext cx="8890000" cy="6667500"/>
          </a:xfrm>
          <a:prstGeom prst="rect">
            <a:avLst/>
          </a:prstGeom>
        </p:spPr>
      </p:pic>
      <p:sp>
        <p:nvSpPr>
          <p:cNvPr id="2" name="Title 1"/>
          <p:cNvSpPr>
            <a:spLocks noGrp="1"/>
          </p:cNvSpPr>
          <p:nvPr>
            <p:ph type="title" idx="4294967295"/>
          </p:nvPr>
        </p:nvSpPr>
        <p:spPr>
          <a:xfrm>
            <a:off x="0" y="116632"/>
            <a:ext cx="9144000" cy="778098"/>
          </a:xfrm>
        </p:spPr>
        <p:txBody>
          <a:bodyPr/>
          <a:lstStyle/>
          <a:p>
            <a:r>
              <a:rPr lang="zh-CN" altLang="en-US" sz="4000" b="1" dirty="0">
                <a:solidFill>
                  <a:schemeClr val="bg1"/>
                </a:solidFill>
                <a:effectLst>
                  <a:glow rad="177800">
                    <a:schemeClr val="tx1"/>
                  </a:glow>
                </a:effectLst>
              </a:rPr>
              <a:t>早期的先知与教师</a:t>
            </a:r>
            <a:endParaRPr lang="en-US" sz="4000" b="1" dirty="0">
              <a:solidFill>
                <a:schemeClr val="bg1"/>
              </a:solidFill>
              <a:effectLst>
                <a:glow rad="177800">
                  <a:schemeClr val="tx1"/>
                </a:glow>
              </a:effectLst>
            </a:endParaRPr>
          </a:p>
        </p:txBody>
      </p:sp>
      <p:sp>
        <p:nvSpPr>
          <p:cNvPr id="3" name="Title 1"/>
          <p:cNvSpPr txBox="1">
            <a:spLocks/>
          </p:cNvSpPr>
          <p:nvPr/>
        </p:nvSpPr>
        <p:spPr bwMode="auto">
          <a:xfrm>
            <a:off x="2483771" y="1844825"/>
            <a:ext cx="6141368" cy="4752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r>
              <a:rPr lang="ru-RU" sz="3200" b="1" dirty="0">
                <a:solidFill>
                  <a:srgbClr val="FFFFFF"/>
                </a:solidFill>
                <a:effectLst>
                  <a:glow rad="177800">
                    <a:srgbClr val="000000"/>
                  </a:glow>
                </a:effectLst>
              </a:rPr>
              <a:t>"</a:t>
            </a:r>
            <a:r>
              <a:rPr lang="zh-CN" altLang="en-US" sz="3200" b="1" dirty="0">
                <a:solidFill>
                  <a:srgbClr val="FFFFFF"/>
                </a:solidFill>
                <a:effectLst>
                  <a:glow rad="177800">
                    <a:srgbClr val="000000"/>
                  </a:glow>
                </a:effectLst>
              </a:rPr>
              <a:t>安提阿教会中，有几位先知和教师，就是巴拿巴、名叫尼结的西</a:t>
            </a:r>
            <a:endParaRPr lang="en-US" altLang="zh-CN" sz="3200" b="1" dirty="0">
              <a:solidFill>
                <a:srgbClr val="FFFFFF"/>
              </a:solidFill>
              <a:effectLst>
                <a:glow rad="177800">
                  <a:srgbClr val="000000"/>
                </a:glow>
              </a:effectLst>
            </a:endParaRPr>
          </a:p>
          <a:p>
            <a:r>
              <a:rPr lang="zh-CN" altLang="en-US" sz="3200" b="1" dirty="0">
                <a:solidFill>
                  <a:srgbClr val="FFFFFF"/>
                </a:solidFill>
                <a:effectLst>
                  <a:glow rad="177800">
                    <a:srgbClr val="000000"/>
                  </a:glow>
                </a:effectLst>
              </a:rPr>
              <a:t>面、古利奈人路求、与分封王希律一同长大的马念，和扫罗。</a:t>
            </a:r>
            <a:r>
              <a:rPr lang="ru-RU" sz="3200" b="1" dirty="0">
                <a:solidFill>
                  <a:srgbClr val="FFFFFF"/>
                </a:solidFill>
                <a:effectLst>
                  <a:glow rad="177800">
                    <a:srgbClr val="000000"/>
                  </a:glow>
                </a:effectLst>
              </a:rPr>
              <a:t>"</a:t>
            </a:r>
            <a:r>
              <a:rPr lang="en-US" sz="3200" b="1" dirty="0">
                <a:solidFill>
                  <a:srgbClr val="FFFFFF"/>
                </a:solidFill>
                <a:effectLst>
                  <a:glow rad="177800">
                    <a:srgbClr val="000000"/>
                  </a:glow>
                </a:effectLst>
              </a:rPr>
              <a:t> </a:t>
            </a:r>
          </a:p>
          <a:p>
            <a:r>
              <a:rPr lang="en-US" sz="3200" b="1" dirty="0">
                <a:solidFill>
                  <a:srgbClr val="FFFFFF"/>
                </a:solidFill>
                <a:effectLst>
                  <a:glow rad="177800">
                    <a:srgbClr val="000000"/>
                  </a:glow>
                </a:effectLst>
              </a:rPr>
              <a:t>(13:1 </a:t>
            </a:r>
            <a:r>
              <a:rPr lang="en-US" altLang="zh-CN" sz="3200" b="1" dirty="0">
                <a:solidFill>
                  <a:srgbClr val="FFFFFF"/>
                </a:solidFill>
                <a:effectLst>
                  <a:glow rad="177800">
                    <a:srgbClr val="000000"/>
                  </a:glow>
                </a:effectLst>
              </a:rPr>
              <a:t>CNV</a:t>
            </a:r>
            <a:r>
              <a:rPr lang="en-US" sz="3200" b="1" dirty="0">
                <a:solidFill>
                  <a:srgbClr val="FFFFFF"/>
                </a:solidFill>
                <a:effectLst>
                  <a:glow rad="177800">
                    <a:srgbClr val="000000"/>
                  </a:glow>
                </a:effectLst>
              </a:rPr>
              <a:t>).</a:t>
            </a:r>
          </a:p>
        </p:txBody>
      </p:sp>
    </p:spTree>
    <p:extLst>
      <p:ext uri="{BB962C8B-B14F-4D97-AF65-F5344CB8AC3E}">
        <p14:creationId xmlns:p14="http://schemas.microsoft.com/office/powerpoint/2010/main" val="3895524714"/>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7705"/>
            </a:gs>
            <a:gs pos="100000">
              <a:srgbClr val="003702"/>
            </a:gs>
          </a:gsLst>
          <a:lin ang="5400000" scaled="1"/>
        </a:gradFill>
        <a:effectLst/>
      </p:bgPr>
    </p:bg>
    <p:spTree>
      <p:nvGrpSpPr>
        <p:cNvPr id="1" name=""/>
        <p:cNvGrpSpPr/>
        <p:nvPr/>
      </p:nvGrpSpPr>
      <p:grpSpPr>
        <a:xfrm>
          <a:off x="0" y="0"/>
          <a:ext cx="0" cy="0"/>
          <a:chOff x="0" y="0"/>
          <a:chExt cx="0" cy="0"/>
        </a:xfrm>
      </p:grpSpPr>
      <p:sp>
        <p:nvSpPr>
          <p:cNvPr id="242690" name="Rectangle 2"/>
          <p:cNvSpPr>
            <a:spLocks noChangeArrowheads="1"/>
          </p:cNvSpPr>
          <p:nvPr/>
        </p:nvSpPr>
        <p:spPr bwMode="auto">
          <a:xfrm>
            <a:off x="228825" y="533640"/>
            <a:ext cx="8686354" cy="6248549"/>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860" tIns="45431" rIns="90860" bIns="45431" anchor="ctr"/>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sp>
        <p:nvSpPr>
          <p:cNvPr id="1855491" name="Rectangle 3"/>
          <p:cNvSpPr>
            <a:spLocks noChangeArrowheads="1"/>
          </p:cNvSpPr>
          <p:nvPr/>
        </p:nvSpPr>
        <p:spPr bwMode="auto">
          <a:xfrm>
            <a:off x="304817" y="533549"/>
            <a:ext cx="4311923" cy="50676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3200" b="1">
                <a:solidFill>
                  <a:srgbClr val="FFFFFF"/>
                </a:solidFill>
                <a:latin typeface="Arial Narrow" charset="0"/>
                <a:ea typeface="宋体" charset="0"/>
                <a:cs typeface="宋体" charset="0"/>
                <a:sym typeface="Times New Roman" charset="0"/>
              </a:rPr>
              <a:t>格鲁登 </a:t>
            </a:r>
            <a:r>
              <a:rPr lang="en-US" altLang="zh-CN" sz="3200" b="1">
                <a:solidFill>
                  <a:srgbClr val="FFFFFF"/>
                </a:solidFill>
                <a:latin typeface="Arial Narrow" charset="0"/>
                <a:ea typeface="宋体" charset="0"/>
                <a:cs typeface="宋体" charset="0"/>
                <a:sym typeface="Times New Roman" charset="0"/>
              </a:rPr>
              <a:t>(Grudem) </a:t>
            </a:r>
            <a:r>
              <a:rPr lang="zh-CN" altLang="en-US" sz="3200" b="1">
                <a:solidFill>
                  <a:srgbClr val="FFFFFF"/>
                </a:solidFill>
                <a:latin typeface="Arial Narrow" charset="0"/>
                <a:ea typeface="宋体" charset="0"/>
                <a:cs typeface="宋体" charset="0"/>
                <a:sym typeface="Times New Roman" charset="0"/>
              </a:rPr>
              <a:t>的看法</a:t>
            </a:r>
          </a:p>
        </p:txBody>
      </p:sp>
      <p:sp>
        <p:nvSpPr>
          <p:cNvPr id="1855492" name="Rectangle 4"/>
          <p:cNvSpPr>
            <a:spLocks noChangeArrowheads="1"/>
          </p:cNvSpPr>
          <p:nvPr/>
        </p:nvSpPr>
        <p:spPr bwMode="auto">
          <a:xfrm>
            <a:off x="4800824" y="533549"/>
            <a:ext cx="3990454" cy="50676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3200" b="1">
                <a:solidFill>
                  <a:srgbClr val="FFFFFF"/>
                </a:solidFill>
                <a:latin typeface="Arial Narrow" charset="0"/>
                <a:ea typeface="宋体" charset="0"/>
                <a:cs typeface="宋体" charset="0"/>
                <a:sym typeface="Times New Roman" charset="0"/>
              </a:rPr>
              <a:t>圣经的看法</a:t>
            </a:r>
            <a:endParaRPr lang="en-US" altLang="zh-CN" sz="3200" b="1">
              <a:solidFill>
                <a:srgbClr val="FFFFFF"/>
              </a:solidFill>
              <a:latin typeface="Arial Narrow" charset="0"/>
              <a:ea typeface="宋体" charset="0"/>
              <a:cs typeface="宋体" charset="0"/>
              <a:sym typeface="Times New Roman" charset="0"/>
            </a:endParaRPr>
          </a:p>
        </p:txBody>
      </p:sp>
      <p:grpSp>
        <p:nvGrpSpPr>
          <p:cNvPr id="1855493" name="Group 5"/>
          <p:cNvGrpSpPr>
            <a:grpSpLocks/>
          </p:cNvGrpSpPr>
          <p:nvPr/>
        </p:nvGrpSpPr>
        <p:grpSpPr bwMode="auto">
          <a:xfrm>
            <a:off x="236637" y="1044774"/>
            <a:ext cx="4496098" cy="673076"/>
            <a:chOff x="0" y="432"/>
            <a:chExt cx="2109" cy="575"/>
          </a:xfrm>
        </p:grpSpPr>
        <p:sp>
          <p:nvSpPr>
            <p:cNvPr id="1855532" name="Rectangle 6"/>
            <p:cNvSpPr>
              <a:spLocks noChangeArrowheads="1"/>
            </p:cNvSpPr>
            <p:nvPr/>
          </p:nvSpPr>
          <p:spPr bwMode="auto">
            <a:xfrm>
              <a:off x="43" y="432"/>
              <a:ext cx="2023"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预言是宣告每个</a:t>
              </a:r>
              <a:r>
                <a:rPr lang="en-US" altLang="zh-CN" sz="2000">
                  <a:solidFill>
                    <a:srgbClr val="000000"/>
                  </a:solidFill>
                  <a:latin typeface="Arial Narrow" charset="0"/>
                  <a:ea typeface="宋体" charset="0"/>
                  <a:cs typeface="宋体" charset="0"/>
                  <a:sym typeface="Times New Roman" charset="0"/>
                </a:rPr>
                <a:t> (</a:t>
              </a:r>
              <a:r>
                <a:rPr lang="zh-CN" altLang="en-US" sz="2000">
                  <a:solidFill>
                    <a:srgbClr val="000000"/>
                  </a:solidFill>
                  <a:latin typeface="Arial Narrow" charset="0"/>
                  <a:ea typeface="宋体" charset="0"/>
                  <a:cs typeface="宋体" charset="0"/>
                  <a:sym typeface="Times New Roman" charset="0"/>
                </a:rPr>
                <a:t>对或错</a:t>
              </a:r>
              <a:r>
                <a:rPr lang="en-US" altLang="zh-CN" sz="2000">
                  <a:solidFill>
                    <a:srgbClr val="000000"/>
                  </a:solidFill>
                  <a:latin typeface="Arial Narrow" charset="0"/>
                  <a:ea typeface="宋体" charset="0"/>
                  <a:cs typeface="宋体" charset="0"/>
                  <a:sym typeface="Times New Roman" charset="0"/>
                </a:rPr>
                <a:t>) </a:t>
              </a:r>
              <a:r>
                <a:rPr lang="zh-CN" altLang="en-US" sz="2000">
                  <a:solidFill>
                    <a:srgbClr val="000000"/>
                  </a:solidFill>
                  <a:latin typeface="Arial Narrow" charset="0"/>
                  <a:ea typeface="宋体" charset="0"/>
                  <a:cs typeface="宋体" charset="0"/>
                  <a:sym typeface="Times New Roman" charset="0"/>
                </a:rPr>
                <a:t>圣灵带给某某人启示</a:t>
              </a:r>
              <a:endParaRPr lang="en-US" altLang="zh-CN" sz="2000">
                <a:solidFill>
                  <a:srgbClr val="000000"/>
                </a:solidFill>
                <a:latin typeface="Arial Narrow" charset="0"/>
                <a:ea typeface="宋体" charset="0"/>
                <a:cs typeface="宋体" charset="0"/>
                <a:sym typeface="Times New Roman" charset="0"/>
              </a:endParaRPr>
            </a:p>
          </p:txBody>
        </p:sp>
        <p:sp>
          <p:nvSpPr>
            <p:cNvPr id="242695" name="Rectangle 7"/>
            <p:cNvSpPr>
              <a:spLocks noChangeArrowheads="1"/>
            </p:cNvSpPr>
            <p:nvPr/>
          </p:nvSpPr>
          <p:spPr bwMode="auto">
            <a:xfrm>
              <a:off x="0" y="432"/>
              <a:ext cx="2109" cy="575"/>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494" name="Group 8"/>
          <p:cNvGrpSpPr>
            <a:grpSpLocks/>
          </p:cNvGrpSpPr>
          <p:nvPr/>
        </p:nvGrpSpPr>
        <p:grpSpPr bwMode="auto">
          <a:xfrm>
            <a:off x="4732735" y="1044774"/>
            <a:ext cx="4174629" cy="673076"/>
            <a:chOff x="2109" y="432"/>
            <a:chExt cx="1958" cy="575"/>
          </a:xfrm>
        </p:grpSpPr>
        <p:sp>
          <p:nvSpPr>
            <p:cNvPr id="1855530" name="Rectangle 9"/>
            <p:cNvSpPr>
              <a:spLocks noChangeArrowheads="1"/>
            </p:cNvSpPr>
            <p:nvPr/>
          </p:nvSpPr>
          <p:spPr bwMode="auto">
            <a:xfrm>
              <a:off x="2152" y="432"/>
              <a:ext cx="1872"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预言是宣告神的灵感及</a:t>
              </a:r>
            </a:p>
            <a:p>
              <a:pPr algn="ctr" defTabSz="908715" eaLnBrk="1" hangingPunct="1"/>
              <a:r>
                <a:rPr lang="zh-CN" altLang="en-US" sz="2000">
                  <a:solidFill>
                    <a:srgbClr val="000000"/>
                  </a:solidFill>
                  <a:latin typeface="Arial Narrow" charset="0"/>
                  <a:ea typeface="宋体" charset="0"/>
                  <a:cs typeface="宋体" charset="0"/>
                  <a:sym typeface="Times New Roman" charset="0"/>
                </a:rPr>
                <a:t>给别人没错误的启示</a:t>
              </a:r>
              <a:endParaRPr lang="en-US" altLang="zh-CN" sz="2000">
                <a:solidFill>
                  <a:srgbClr val="000000"/>
                </a:solidFill>
                <a:latin typeface="Arial Narrow" charset="0"/>
                <a:ea typeface="宋体" charset="0"/>
                <a:cs typeface="宋体" charset="0"/>
                <a:sym typeface="Times New Roman" charset="0"/>
              </a:endParaRPr>
            </a:p>
          </p:txBody>
        </p:sp>
        <p:sp>
          <p:nvSpPr>
            <p:cNvPr id="242698" name="Rectangle 10"/>
            <p:cNvSpPr>
              <a:spLocks noChangeArrowheads="1"/>
            </p:cNvSpPr>
            <p:nvPr/>
          </p:nvSpPr>
          <p:spPr bwMode="auto">
            <a:xfrm>
              <a:off x="2109" y="432"/>
              <a:ext cx="1958" cy="575"/>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1855495" name="Rectangle 11"/>
          <p:cNvSpPr>
            <a:spLocks noChangeArrowheads="1"/>
          </p:cNvSpPr>
          <p:nvPr/>
        </p:nvSpPr>
        <p:spPr bwMode="auto">
          <a:xfrm>
            <a:off x="304817" y="1717850"/>
            <a:ext cx="4311923"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以上的定义是韦恩</a:t>
            </a:r>
            <a:r>
              <a:rPr lang="en-US" altLang="zh-CN" sz="2000">
                <a:solidFill>
                  <a:srgbClr val="FFFFFF"/>
                </a:solidFill>
                <a:latin typeface="宋体" charset="0"/>
                <a:ea typeface="宋体" charset="0"/>
                <a:cs typeface="宋体" charset="0"/>
                <a:sym typeface="Times New Roman" charset="0"/>
              </a:rPr>
              <a:t>·</a:t>
            </a:r>
            <a:r>
              <a:rPr lang="zh-CN" altLang="en-US" sz="2000">
                <a:solidFill>
                  <a:srgbClr val="FFFFFF"/>
                </a:solidFill>
                <a:latin typeface="宋体" charset="0"/>
                <a:ea typeface="宋体" charset="0"/>
                <a:cs typeface="宋体" charset="0"/>
                <a:sym typeface="Times New Roman" charset="0"/>
              </a:rPr>
              <a:t>格鲁登</a:t>
            </a:r>
          </a:p>
          <a:p>
            <a:pPr algn="ctr" defTabSz="908715" eaLnBrk="1" hangingPunct="1"/>
            <a:r>
              <a:rPr lang="zh-CN" altLang="en-US" sz="2000">
                <a:solidFill>
                  <a:srgbClr val="FFFFFF"/>
                </a:solidFill>
                <a:latin typeface="宋体" charset="0"/>
                <a:ea typeface="宋体" charset="0"/>
                <a:cs typeface="宋体" charset="0"/>
                <a:sym typeface="Times New Roman" charset="0"/>
              </a:rPr>
              <a:t>于</a:t>
            </a:r>
            <a:r>
              <a:rPr lang="en-US" altLang="zh-CN" sz="2000">
                <a:solidFill>
                  <a:srgbClr val="FFFFFF"/>
                </a:solidFill>
                <a:latin typeface="宋体" charset="0"/>
                <a:ea typeface="宋体" charset="0"/>
                <a:cs typeface="宋体" charset="0"/>
                <a:sym typeface="Times New Roman" charset="0"/>
              </a:rPr>
              <a:t>1988</a:t>
            </a:r>
            <a:r>
              <a:rPr lang="zh-CN" altLang="en-US" sz="2000">
                <a:solidFill>
                  <a:srgbClr val="FFFFFF"/>
                </a:solidFill>
                <a:latin typeface="宋体" charset="0"/>
                <a:ea typeface="宋体" charset="0"/>
                <a:cs typeface="宋体" charset="0"/>
                <a:sym typeface="Times New Roman" charset="0"/>
              </a:rPr>
              <a:t>年编造的</a:t>
            </a:r>
            <a:endParaRPr lang="en-US" altLang="zh-CN" sz="2000">
              <a:solidFill>
                <a:srgbClr val="FFFFFF"/>
              </a:solidFill>
              <a:latin typeface="Arial Narrow" charset="0"/>
              <a:ea typeface="宋体" charset="0"/>
              <a:cs typeface="宋体" charset="0"/>
              <a:sym typeface="Times New Roman" charset="0"/>
            </a:endParaRPr>
          </a:p>
        </p:txBody>
      </p:sp>
      <p:sp>
        <p:nvSpPr>
          <p:cNvPr id="1855496" name="Rectangle 12"/>
          <p:cNvSpPr>
            <a:spLocks noChangeArrowheads="1"/>
          </p:cNvSpPr>
          <p:nvPr/>
        </p:nvSpPr>
        <p:spPr bwMode="auto">
          <a:xfrm>
            <a:off x="4800824" y="1717850"/>
            <a:ext cx="3990454"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以上的定义是教会以来</a:t>
            </a:r>
            <a:r>
              <a:rPr lang="en-US" altLang="zh-CN" sz="2000">
                <a:solidFill>
                  <a:srgbClr val="FFFFFF"/>
                </a:solidFill>
                <a:latin typeface="Arial Narrow" charset="0"/>
                <a:ea typeface="宋体" charset="0"/>
                <a:cs typeface="宋体" charset="0"/>
                <a:sym typeface="Times New Roman" charset="0"/>
              </a:rPr>
              <a:t>20</a:t>
            </a:r>
            <a:r>
              <a:rPr lang="zh-CN" altLang="en-US" sz="2000">
                <a:solidFill>
                  <a:srgbClr val="FFFFFF"/>
                </a:solidFill>
                <a:latin typeface="Arial Narrow" charset="0"/>
                <a:ea typeface="宋体" charset="0"/>
                <a:cs typeface="宋体" charset="0"/>
                <a:sym typeface="Times New Roman" charset="0"/>
              </a:rPr>
              <a:t>世纪久</a:t>
            </a:r>
          </a:p>
          <a:p>
            <a:pPr algn="ctr" defTabSz="908715" eaLnBrk="1" hangingPunct="1"/>
            <a:r>
              <a:rPr lang="zh-CN" altLang="en-US" sz="2000">
                <a:solidFill>
                  <a:srgbClr val="FFFFFF"/>
                </a:solidFill>
                <a:latin typeface="Arial Narrow" charset="0"/>
                <a:ea typeface="宋体" charset="0"/>
                <a:cs typeface="宋体" charset="0"/>
                <a:sym typeface="Times New Roman" charset="0"/>
              </a:rPr>
              <a:t>的教导</a:t>
            </a:r>
            <a:r>
              <a:rPr lang="en-US" altLang="zh-CN" sz="2000">
                <a:solidFill>
                  <a:srgbClr val="FFFFFF"/>
                </a:solidFill>
                <a:latin typeface="Arial Narrow" charset="0"/>
                <a:ea typeface="宋体" charset="0"/>
                <a:cs typeface="宋体" charset="0"/>
                <a:sym typeface="Times New Roman" charset="0"/>
              </a:rPr>
              <a:t>T</a:t>
            </a:r>
          </a:p>
        </p:txBody>
      </p:sp>
      <p:grpSp>
        <p:nvGrpSpPr>
          <p:cNvPr id="1855497" name="Group 13"/>
          <p:cNvGrpSpPr>
            <a:grpSpLocks/>
          </p:cNvGrpSpPr>
          <p:nvPr/>
        </p:nvGrpSpPr>
        <p:grpSpPr bwMode="auto">
          <a:xfrm>
            <a:off x="236637" y="2391014"/>
            <a:ext cx="4496098" cy="572617"/>
            <a:chOff x="0" y="1582"/>
            <a:chExt cx="2109" cy="489"/>
          </a:xfrm>
        </p:grpSpPr>
        <p:sp>
          <p:nvSpPr>
            <p:cNvPr id="1855528" name="Rectangle 14"/>
            <p:cNvSpPr>
              <a:spLocks noChangeArrowheads="1"/>
            </p:cNvSpPr>
            <p:nvPr/>
          </p:nvSpPr>
          <p:spPr bwMode="auto">
            <a:xfrm>
              <a:off x="43" y="1582"/>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旧约先知和新约使徒是一致的</a:t>
              </a:r>
              <a:endParaRPr lang="en-US" altLang="zh-CN" sz="2000">
                <a:solidFill>
                  <a:srgbClr val="000000"/>
                </a:solidFill>
                <a:latin typeface="Arial Narrow" charset="0"/>
                <a:ea typeface="宋体" charset="0"/>
                <a:cs typeface="宋体" charset="0"/>
                <a:sym typeface="Times New Roman" charset="0"/>
              </a:endParaRPr>
            </a:p>
          </p:txBody>
        </p:sp>
        <p:sp>
          <p:nvSpPr>
            <p:cNvPr id="242703" name="Rectangle 15"/>
            <p:cNvSpPr>
              <a:spLocks noChangeArrowheads="1"/>
            </p:cNvSpPr>
            <p:nvPr/>
          </p:nvSpPr>
          <p:spPr bwMode="auto">
            <a:xfrm>
              <a:off x="0" y="1582"/>
              <a:ext cx="2109"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498" name="Group 16"/>
          <p:cNvGrpSpPr>
            <a:grpSpLocks/>
          </p:cNvGrpSpPr>
          <p:nvPr/>
        </p:nvGrpSpPr>
        <p:grpSpPr bwMode="auto">
          <a:xfrm>
            <a:off x="4732735" y="2391014"/>
            <a:ext cx="4174629" cy="572617"/>
            <a:chOff x="2109" y="1582"/>
            <a:chExt cx="1958" cy="489"/>
          </a:xfrm>
        </p:grpSpPr>
        <p:sp>
          <p:nvSpPr>
            <p:cNvPr id="1855526" name="Rectangle 17"/>
            <p:cNvSpPr>
              <a:spLocks noChangeArrowheads="1"/>
            </p:cNvSpPr>
            <p:nvPr/>
          </p:nvSpPr>
          <p:spPr bwMode="auto">
            <a:xfrm>
              <a:off x="2152" y="1582"/>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旧约先知和新约先知是一致的</a:t>
              </a:r>
              <a:endParaRPr lang="en-US" altLang="zh-CN" sz="2000">
                <a:solidFill>
                  <a:srgbClr val="000000"/>
                </a:solidFill>
                <a:latin typeface="Arial Narrow" charset="0"/>
                <a:ea typeface="宋体" charset="0"/>
                <a:cs typeface="宋体" charset="0"/>
                <a:sym typeface="Times New Roman" charset="0"/>
              </a:endParaRPr>
            </a:p>
          </p:txBody>
        </p:sp>
        <p:sp>
          <p:nvSpPr>
            <p:cNvPr id="242706" name="Rectangle 18"/>
            <p:cNvSpPr>
              <a:spLocks noChangeArrowheads="1"/>
            </p:cNvSpPr>
            <p:nvPr/>
          </p:nvSpPr>
          <p:spPr bwMode="auto">
            <a:xfrm>
              <a:off x="2109" y="1582"/>
              <a:ext cx="1958"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1855499" name="Rectangle 19"/>
          <p:cNvSpPr>
            <a:spLocks noChangeArrowheads="1"/>
          </p:cNvSpPr>
          <p:nvPr/>
        </p:nvSpPr>
        <p:spPr bwMode="auto">
          <a:xfrm>
            <a:off x="328257" y="2963540"/>
            <a:ext cx="4311923"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神将从旧约到新约的预言定义改变了</a:t>
            </a:r>
            <a:endParaRPr lang="en-US" altLang="zh-CN" sz="2000">
              <a:solidFill>
                <a:srgbClr val="FFFFFF"/>
              </a:solidFill>
              <a:latin typeface="Arial Narrow" charset="0"/>
              <a:ea typeface="宋体" charset="0"/>
              <a:cs typeface="宋体" charset="0"/>
              <a:sym typeface="Times New Roman" charset="0"/>
            </a:endParaRPr>
          </a:p>
        </p:txBody>
      </p:sp>
      <p:sp>
        <p:nvSpPr>
          <p:cNvPr id="1855500" name="Rectangle 20"/>
          <p:cNvSpPr>
            <a:spLocks noChangeArrowheads="1"/>
          </p:cNvSpPr>
          <p:nvPr/>
        </p:nvSpPr>
        <p:spPr bwMode="auto">
          <a:xfrm>
            <a:off x="4824264" y="2963540"/>
            <a:ext cx="3991570"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神把预言的定义在旧新约里得一致</a:t>
            </a:r>
            <a:endParaRPr lang="en-US" altLang="zh-CN" sz="2000">
              <a:solidFill>
                <a:srgbClr val="FFFFFF"/>
              </a:solidFill>
              <a:latin typeface="Arial Narrow" charset="0"/>
              <a:ea typeface="宋体" charset="0"/>
              <a:cs typeface="宋体" charset="0"/>
              <a:sym typeface="Times New Roman" charset="0"/>
            </a:endParaRPr>
          </a:p>
        </p:txBody>
      </p:sp>
      <p:grpSp>
        <p:nvGrpSpPr>
          <p:cNvPr id="1855501" name="Group 21"/>
          <p:cNvGrpSpPr>
            <a:grpSpLocks/>
          </p:cNvGrpSpPr>
          <p:nvPr/>
        </p:nvGrpSpPr>
        <p:grpSpPr bwMode="auto">
          <a:xfrm>
            <a:off x="236637" y="3636615"/>
            <a:ext cx="4496098" cy="571500"/>
            <a:chOff x="0" y="2646"/>
            <a:chExt cx="2109" cy="489"/>
          </a:xfrm>
        </p:grpSpPr>
        <p:sp>
          <p:nvSpPr>
            <p:cNvPr id="1855524" name="Rectangle 22"/>
            <p:cNvSpPr>
              <a:spLocks noChangeArrowheads="1"/>
            </p:cNvSpPr>
            <p:nvPr/>
          </p:nvSpPr>
          <p:spPr bwMode="auto">
            <a:xfrm>
              <a:off x="43" y="2646"/>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神给些有错误的预言</a:t>
              </a:r>
              <a:endParaRPr lang="en-US" altLang="zh-CN" sz="2000">
                <a:solidFill>
                  <a:srgbClr val="000000"/>
                </a:solidFill>
                <a:latin typeface="Arial Narrow" charset="0"/>
                <a:ea typeface="宋体" charset="0"/>
                <a:cs typeface="宋体" charset="0"/>
                <a:sym typeface="Times New Roman" charset="0"/>
              </a:endParaRPr>
            </a:p>
          </p:txBody>
        </p:sp>
        <p:sp>
          <p:nvSpPr>
            <p:cNvPr id="242711" name="Rectangle 23"/>
            <p:cNvSpPr>
              <a:spLocks noChangeArrowheads="1"/>
            </p:cNvSpPr>
            <p:nvPr/>
          </p:nvSpPr>
          <p:spPr bwMode="auto">
            <a:xfrm>
              <a:off x="0" y="2646"/>
              <a:ext cx="2109"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502" name="Group 24"/>
          <p:cNvGrpSpPr>
            <a:grpSpLocks/>
          </p:cNvGrpSpPr>
          <p:nvPr/>
        </p:nvGrpSpPr>
        <p:grpSpPr bwMode="auto">
          <a:xfrm>
            <a:off x="4724922" y="3657824"/>
            <a:ext cx="4174629" cy="571500"/>
            <a:chOff x="2109" y="2646"/>
            <a:chExt cx="1958" cy="489"/>
          </a:xfrm>
        </p:grpSpPr>
        <p:sp>
          <p:nvSpPr>
            <p:cNvPr id="1855522" name="Rectangle 25"/>
            <p:cNvSpPr>
              <a:spLocks noChangeArrowheads="1"/>
            </p:cNvSpPr>
            <p:nvPr/>
          </p:nvSpPr>
          <p:spPr bwMode="auto">
            <a:xfrm>
              <a:off x="2152" y="2646"/>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神所给的预言是没有错误的</a:t>
              </a:r>
              <a:endParaRPr lang="en-US" altLang="zh-CN" sz="2000">
                <a:solidFill>
                  <a:srgbClr val="000000"/>
                </a:solidFill>
                <a:latin typeface="Arial Narrow" charset="0"/>
                <a:ea typeface="宋体" charset="0"/>
                <a:cs typeface="宋体" charset="0"/>
                <a:sym typeface="Times New Roman" charset="0"/>
              </a:endParaRPr>
            </a:p>
            <a:p>
              <a:pPr algn="ctr" defTabSz="908715" eaLnBrk="1" hangingPunct="1"/>
              <a:r>
                <a:rPr lang="en-US" altLang="zh-CN" sz="2000">
                  <a:solidFill>
                    <a:srgbClr val="000000"/>
                  </a:solidFill>
                  <a:latin typeface="Arial Narrow" charset="0"/>
                  <a:ea typeface="宋体" charset="0"/>
                  <a:cs typeface="宋体" charset="0"/>
                  <a:sym typeface="Times New Roman" charset="0"/>
                </a:rPr>
                <a:t>(</a:t>
              </a:r>
              <a:r>
                <a:rPr lang="zh-CN" altLang="en-US" sz="2000">
                  <a:solidFill>
                    <a:srgbClr val="000000"/>
                  </a:solidFill>
                  <a:latin typeface="Arial Narrow" charset="0"/>
                  <a:ea typeface="宋体" charset="0"/>
                  <a:cs typeface="宋体" charset="0"/>
                  <a:sym typeface="Times New Roman" charset="0"/>
                </a:rPr>
                <a:t>彼后 </a:t>
              </a:r>
              <a:r>
                <a:rPr lang="en-US" altLang="zh-CN" sz="2000">
                  <a:solidFill>
                    <a:srgbClr val="000000"/>
                  </a:solidFill>
                  <a:latin typeface="Arial Narrow" charset="0"/>
                  <a:ea typeface="宋体" charset="0"/>
                  <a:cs typeface="宋体" charset="0"/>
                  <a:sym typeface="Times New Roman" charset="0"/>
                </a:rPr>
                <a:t>1:20-21)</a:t>
              </a:r>
            </a:p>
          </p:txBody>
        </p:sp>
        <p:sp>
          <p:nvSpPr>
            <p:cNvPr id="242714" name="Rectangle 26"/>
            <p:cNvSpPr>
              <a:spLocks noChangeArrowheads="1"/>
            </p:cNvSpPr>
            <p:nvPr/>
          </p:nvSpPr>
          <p:spPr bwMode="auto">
            <a:xfrm>
              <a:off x="2109" y="2646"/>
              <a:ext cx="1958"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1855503" name="Rectangle 27"/>
          <p:cNvSpPr>
            <a:spLocks noChangeArrowheads="1"/>
          </p:cNvSpPr>
          <p:nvPr/>
        </p:nvSpPr>
        <p:spPr bwMode="auto">
          <a:xfrm>
            <a:off x="328257" y="4208115"/>
            <a:ext cx="4311923" cy="67530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每个信徒都能发预言</a:t>
            </a:r>
            <a:endParaRPr lang="en-US" altLang="zh-CN" sz="2000">
              <a:solidFill>
                <a:srgbClr val="FFFFFF"/>
              </a:solidFill>
              <a:latin typeface="Arial Narrow" charset="0"/>
              <a:ea typeface="宋体" charset="0"/>
              <a:cs typeface="宋体" charset="0"/>
              <a:sym typeface="Times New Roman" charset="0"/>
            </a:endParaRPr>
          </a:p>
        </p:txBody>
      </p:sp>
      <p:sp>
        <p:nvSpPr>
          <p:cNvPr id="1855504" name="Rectangle 28"/>
          <p:cNvSpPr>
            <a:spLocks noChangeArrowheads="1"/>
          </p:cNvSpPr>
          <p:nvPr/>
        </p:nvSpPr>
        <p:spPr bwMode="auto">
          <a:xfrm>
            <a:off x="4824264" y="4208115"/>
            <a:ext cx="3991570" cy="67530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只有预言恩赐的人才能发预言</a:t>
            </a:r>
          </a:p>
          <a:p>
            <a:pPr algn="ctr" defTabSz="908715" eaLnBrk="1" hangingPunct="1"/>
            <a:r>
              <a:rPr lang="en-US" altLang="zh-CN" sz="2000">
                <a:solidFill>
                  <a:srgbClr val="FFFFFF"/>
                </a:solidFill>
                <a:latin typeface="Arial Narrow" charset="0"/>
                <a:ea typeface="宋体" charset="0"/>
                <a:cs typeface="宋体" charset="0"/>
                <a:sym typeface="Times New Roman" charset="0"/>
              </a:rPr>
              <a:t> (</a:t>
            </a:r>
            <a:r>
              <a:rPr lang="zh-CN" altLang="en-US" sz="2000">
                <a:solidFill>
                  <a:srgbClr val="FFFFFF"/>
                </a:solidFill>
                <a:latin typeface="Arial Narrow" charset="0"/>
                <a:ea typeface="宋体" charset="0"/>
                <a:cs typeface="宋体" charset="0"/>
                <a:sym typeface="Times New Roman" charset="0"/>
              </a:rPr>
              <a:t>林前 </a:t>
            </a:r>
            <a:r>
              <a:rPr lang="en-US" altLang="zh-CN" sz="2000">
                <a:solidFill>
                  <a:srgbClr val="FFFFFF"/>
                </a:solidFill>
                <a:latin typeface="Arial Narrow" charset="0"/>
                <a:ea typeface="宋体" charset="0"/>
                <a:cs typeface="宋体" charset="0"/>
                <a:sym typeface="Times New Roman" charset="0"/>
              </a:rPr>
              <a:t>12:29)</a:t>
            </a:r>
          </a:p>
        </p:txBody>
      </p:sp>
      <p:grpSp>
        <p:nvGrpSpPr>
          <p:cNvPr id="1855505" name="Group 29"/>
          <p:cNvGrpSpPr>
            <a:grpSpLocks/>
          </p:cNvGrpSpPr>
          <p:nvPr/>
        </p:nvGrpSpPr>
        <p:grpSpPr bwMode="auto">
          <a:xfrm>
            <a:off x="236637" y="4883425"/>
            <a:ext cx="4496098" cy="673075"/>
            <a:chOff x="0" y="3710"/>
            <a:chExt cx="2109" cy="575"/>
          </a:xfrm>
        </p:grpSpPr>
        <p:sp>
          <p:nvSpPr>
            <p:cNvPr id="1855520" name="Rectangle 30"/>
            <p:cNvSpPr>
              <a:spLocks noChangeArrowheads="1"/>
            </p:cNvSpPr>
            <p:nvPr/>
          </p:nvSpPr>
          <p:spPr bwMode="auto">
            <a:xfrm>
              <a:off x="43" y="3710"/>
              <a:ext cx="2023"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有两种新约预言</a:t>
              </a:r>
              <a:r>
                <a:rPr lang="en-US" altLang="zh-CN" sz="2000">
                  <a:solidFill>
                    <a:srgbClr val="000000"/>
                  </a:solidFill>
                  <a:latin typeface="Arial Narrow" charset="0"/>
                  <a:ea typeface="宋体" charset="0"/>
                  <a:cs typeface="宋体" charset="0"/>
                  <a:sym typeface="Times New Roman" charset="0"/>
                </a:rPr>
                <a:t> </a:t>
              </a:r>
            </a:p>
            <a:p>
              <a:pPr algn="ctr" defTabSz="908715"/>
              <a:r>
                <a:rPr lang="en-US" altLang="zh-CN" sz="2000">
                  <a:solidFill>
                    <a:srgbClr val="000000"/>
                  </a:solidFill>
                  <a:latin typeface="Arial Narrow" charset="0"/>
                  <a:ea typeface="宋体" charset="0"/>
                  <a:cs typeface="宋体" charset="0"/>
                  <a:sym typeface="Times New Roman" charset="0"/>
                </a:rPr>
                <a:t>(</a:t>
              </a:r>
              <a:r>
                <a:rPr lang="zh-CN" altLang="en-US" sz="2000">
                  <a:solidFill>
                    <a:srgbClr val="000000"/>
                  </a:solidFill>
                  <a:latin typeface="Arial Narrow" charset="0"/>
                  <a:ea typeface="宋体" charset="0"/>
                  <a:cs typeface="宋体" charset="0"/>
                  <a:sym typeface="Times New Roman" charset="0"/>
                </a:rPr>
                <a:t>有错误的及没错误的</a:t>
              </a:r>
              <a:r>
                <a:rPr lang="en-US" altLang="zh-CN" sz="2000">
                  <a:solidFill>
                    <a:srgbClr val="000000"/>
                  </a:solidFill>
                  <a:latin typeface="Arial Narrow" charset="0"/>
                  <a:ea typeface="宋体" charset="0"/>
                  <a:cs typeface="宋体" charset="0"/>
                  <a:sym typeface="Times New Roman" charset="0"/>
                </a:rPr>
                <a:t>)</a:t>
              </a:r>
            </a:p>
          </p:txBody>
        </p:sp>
        <p:sp>
          <p:nvSpPr>
            <p:cNvPr id="242719" name="Rectangle 31"/>
            <p:cNvSpPr>
              <a:spLocks noChangeArrowheads="1"/>
            </p:cNvSpPr>
            <p:nvPr/>
          </p:nvSpPr>
          <p:spPr bwMode="auto">
            <a:xfrm>
              <a:off x="0" y="3710"/>
              <a:ext cx="2109" cy="575"/>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506" name="Group 32"/>
          <p:cNvGrpSpPr>
            <a:grpSpLocks/>
          </p:cNvGrpSpPr>
          <p:nvPr/>
        </p:nvGrpSpPr>
        <p:grpSpPr bwMode="auto">
          <a:xfrm>
            <a:off x="4732735" y="4883425"/>
            <a:ext cx="4174629" cy="673075"/>
            <a:chOff x="2109" y="3710"/>
            <a:chExt cx="1958" cy="575"/>
          </a:xfrm>
        </p:grpSpPr>
        <p:sp>
          <p:nvSpPr>
            <p:cNvPr id="1855518" name="Rectangle 33"/>
            <p:cNvSpPr>
              <a:spLocks noChangeArrowheads="1"/>
            </p:cNvSpPr>
            <p:nvPr/>
          </p:nvSpPr>
          <p:spPr bwMode="auto">
            <a:xfrm>
              <a:off x="2152" y="3710"/>
              <a:ext cx="1872"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只有一种新约预言</a:t>
              </a:r>
              <a:endParaRPr lang="en-US" altLang="zh-CN" sz="2000">
                <a:solidFill>
                  <a:srgbClr val="000000"/>
                </a:solidFill>
                <a:latin typeface="Arial Narrow" charset="0"/>
                <a:ea typeface="宋体" charset="0"/>
                <a:cs typeface="宋体" charset="0"/>
                <a:sym typeface="Times New Roman" charset="0"/>
              </a:endParaRPr>
            </a:p>
            <a:p>
              <a:pPr algn="ctr" defTabSz="908715"/>
              <a:r>
                <a:rPr lang="en-US" altLang="zh-CN" sz="2000">
                  <a:solidFill>
                    <a:srgbClr val="000000"/>
                  </a:solidFill>
                  <a:latin typeface="Arial Narrow" charset="0"/>
                  <a:ea typeface="宋体" charset="0"/>
                  <a:cs typeface="宋体" charset="0"/>
                  <a:sym typeface="Times New Roman" charset="0"/>
                </a:rPr>
                <a:t>(</a:t>
              </a:r>
              <a:r>
                <a:rPr lang="zh-CN" altLang="en-US" sz="2000">
                  <a:solidFill>
                    <a:srgbClr val="000000"/>
                  </a:solidFill>
                  <a:latin typeface="Arial Narrow" charset="0"/>
                  <a:ea typeface="宋体" charset="0"/>
                  <a:cs typeface="宋体" charset="0"/>
                  <a:sym typeface="Times New Roman" charset="0"/>
                </a:rPr>
                <a:t>没错误的</a:t>
              </a:r>
              <a:r>
                <a:rPr lang="en-US" altLang="zh-CN" sz="2000">
                  <a:solidFill>
                    <a:srgbClr val="000000"/>
                  </a:solidFill>
                  <a:latin typeface="Arial Narrow" charset="0"/>
                  <a:ea typeface="宋体" charset="0"/>
                  <a:cs typeface="宋体" charset="0"/>
                  <a:sym typeface="Times New Roman" charset="0"/>
                </a:rPr>
                <a:t>)</a:t>
              </a:r>
            </a:p>
          </p:txBody>
        </p:sp>
        <p:sp>
          <p:nvSpPr>
            <p:cNvPr id="242722" name="Rectangle 34"/>
            <p:cNvSpPr>
              <a:spLocks noChangeArrowheads="1"/>
            </p:cNvSpPr>
            <p:nvPr/>
          </p:nvSpPr>
          <p:spPr bwMode="auto">
            <a:xfrm>
              <a:off x="2109" y="3710"/>
              <a:ext cx="1958" cy="575"/>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1855507" name="Rectangle 35"/>
          <p:cNvSpPr>
            <a:spLocks noChangeArrowheads="1"/>
          </p:cNvSpPr>
          <p:nvPr/>
        </p:nvSpPr>
        <p:spPr bwMode="auto">
          <a:xfrm>
            <a:off x="328257" y="5556498"/>
            <a:ext cx="4311923" cy="5715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有错误的预言可有感动的</a:t>
            </a:r>
            <a:endParaRPr lang="en-US" altLang="zh-CN" sz="2000">
              <a:solidFill>
                <a:srgbClr val="FFFFFF"/>
              </a:solidFill>
              <a:latin typeface="Arial Narrow" charset="0"/>
              <a:ea typeface="宋体" charset="0"/>
              <a:cs typeface="宋体" charset="0"/>
              <a:sym typeface="Times New Roman" charset="0"/>
            </a:endParaRPr>
          </a:p>
        </p:txBody>
      </p:sp>
      <p:sp>
        <p:nvSpPr>
          <p:cNvPr id="1855508" name="Rectangle 36"/>
          <p:cNvSpPr>
            <a:spLocks noChangeArrowheads="1"/>
          </p:cNvSpPr>
          <p:nvPr/>
        </p:nvSpPr>
        <p:spPr bwMode="auto">
          <a:xfrm>
            <a:off x="4824264" y="5556498"/>
            <a:ext cx="3991570" cy="5715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错误的预言是假的预言</a:t>
            </a:r>
            <a:endParaRPr lang="en-US" altLang="zh-CN" sz="2000">
              <a:solidFill>
                <a:srgbClr val="FFFFFF"/>
              </a:solidFill>
              <a:latin typeface="Arial Narrow" charset="0"/>
              <a:ea typeface="宋体" charset="0"/>
              <a:cs typeface="宋体" charset="0"/>
              <a:sym typeface="Times New Roman" charset="0"/>
            </a:endParaRPr>
          </a:p>
          <a:p>
            <a:pPr algn="ctr" defTabSz="908715" eaLnBrk="1" hangingPunct="1"/>
            <a:r>
              <a:rPr lang="en-US" altLang="zh-CN" sz="2000">
                <a:solidFill>
                  <a:srgbClr val="FFFFFF"/>
                </a:solidFill>
                <a:latin typeface="Arial Narrow" charset="0"/>
                <a:ea typeface="宋体" charset="0"/>
                <a:cs typeface="宋体" charset="0"/>
                <a:sym typeface="Times New Roman" charset="0"/>
              </a:rPr>
              <a:t>(</a:t>
            </a:r>
            <a:r>
              <a:rPr lang="zh-CN" altLang="en-US" sz="2000">
                <a:solidFill>
                  <a:srgbClr val="FFFFFF"/>
                </a:solidFill>
                <a:latin typeface="Arial Narrow" charset="0"/>
                <a:ea typeface="宋体" charset="0"/>
                <a:cs typeface="宋体" charset="0"/>
                <a:sym typeface="Times New Roman" charset="0"/>
              </a:rPr>
              <a:t>申 </a:t>
            </a:r>
            <a:r>
              <a:rPr lang="en-US" altLang="zh-CN" sz="2000">
                <a:solidFill>
                  <a:srgbClr val="FFFFFF"/>
                </a:solidFill>
                <a:latin typeface="Arial Narrow" charset="0"/>
                <a:ea typeface="宋体" charset="0"/>
                <a:cs typeface="宋体" charset="0"/>
                <a:sym typeface="Times New Roman" charset="0"/>
              </a:rPr>
              <a:t>13:1-5; 18:14-20)</a:t>
            </a:r>
          </a:p>
        </p:txBody>
      </p:sp>
      <p:grpSp>
        <p:nvGrpSpPr>
          <p:cNvPr id="1855509" name="Group 37"/>
          <p:cNvGrpSpPr>
            <a:grpSpLocks/>
          </p:cNvGrpSpPr>
          <p:nvPr/>
        </p:nvGrpSpPr>
        <p:grpSpPr bwMode="auto">
          <a:xfrm>
            <a:off x="236637" y="6128089"/>
            <a:ext cx="4496098" cy="572617"/>
            <a:chOff x="0" y="4774"/>
            <a:chExt cx="2109" cy="489"/>
          </a:xfrm>
        </p:grpSpPr>
        <p:sp>
          <p:nvSpPr>
            <p:cNvPr id="1855516" name="Rectangle 38"/>
            <p:cNvSpPr>
              <a:spLocks noChangeArrowheads="1"/>
            </p:cNvSpPr>
            <p:nvPr/>
          </p:nvSpPr>
          <p:spPr bwMode="auto">
            <a:xfrm>
              <a:off x="43" y="4774"/>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神有时会说谎</a:t>
              </a:r>
              <a:endParaRPr lang="en-US" altLang="zh-CN" sz="2000">
                <a:solidFill>
                  <a:srgbClr val="000000"/>
                </a:solidFill>
                <a:latin typeface="Arial Narrow" charset="0"/>
                <a:ea typeface="宋体" charset="0"/>
                <a:cs typeface="宋体" charset="0"/>
                <a:sym typeface="Times New Roman" charset="0"/>
              </a:endParaRPr>
            </a:p>
          </p:txBody>
        </p:sp>
        <p:sp>
          <p:nvSpPr>
            <p:cNvPr id="242727" name="Rectangle 39"/>
            <p:cNvSpPr>
              <a:spLocks noChangeArrowheads="1"/>
            </p:cNvSpPr>
            <p:nvPr/>
          </p:nvSpPr>
          <p:spPr bwMode="auto">
            <a:xfrm>
              <a:off x="0" y="4774"/>
              <a:ext cx="2109"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510" name="Group 40"/>
          <p:cNvGrpSpPr>
            <a:grpSpLocks/>
          </p:cNvGrpSpPr>
          <p:nvPr/>
        </p:nvGrpSpPr>
        <p:grpSpPr bwMode="auto">
          <a:xfrm>
            <a:off x="4732735" y="6128089"/>
            <a:ext cx="4174629" cy="572617"/>
            <a:chOff x="2109" y="4774"/>
            <a:chExt cx="1958" cy="489"/>
          </a:xfrm>
        </p:grpSpPr>
        <p:sp>
          <p:nvSpPr>
            <p:cNvPr id="1855514" name="Rectangle 41"/>
            <p:cNvSpPr>
              <a:spLocks noChangeArrowheads="1"/>
            </p:cNvSpPr>
            <p:nvPr/>
          </p:nvSpPr>
          <p:spPr bwMode="auto">
            <a:xfrm>
              <a:off x="2152" y="4774"/>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神是不可能说谎的</a:t>
              </a:r>
              <a:r>
                <a:rPr lang="en-US" altLang="zh-CN" sz="2000">
                  <a:solidFill>
                    <a:srgbClr val="000000"/>
                  </a:solidFill>
                  <a:latin typeface="Arial Narrow" charset="0"/>
                  <a:ea typeface="宋体" charset="0"/>
                  <a:cs typeface="宋体" charset="0"/>
                  <a:sym typeface="Times New Roman" charset="0"/>
                </a:rPr>
                <a:t> (</a:t>
              </a:r>
              <a:r>
                <a:rPr lang="zh-CN" altLang="en-US" sz="2000">
                  <a:solidFill>
                    <a:srgbClr val="000000"/>
                  </a:solidFill>
                  <a:latin typeface="Arial Narrow" charset="0"/>
                  <a:ea typeface="宋体" charset="0"/>
                  <a:cs typeface="宋体" charset="0"/>
                  <a:sym typeface="Times New Roman" charset="0"/>
                </a:rPr>
                <a:t>来 </a:t>
              </a:r>
              <a:r>
                <a:rPr lang="en-US" altLang="zh-CN" sz="2000">
                  <a:solidFill>
                    <a:srgbClr val="000000"/>
                  </a:solidFill>
                  <a:latin typeface="Arial Narrow" charset="0"/>
                  <a:ea typeface="宋体" charset="0"/>
                  <a:cs typeface="宋体" charset="0"/>
                  <a:sym typeface="Times New Roman" charset="0"/>
                </a:rPr>
                <a:t>6:18)</a:t>
              </a:r>
            </a:p>
          </p:txBody>
        </p:sp>
        <p:sp>
          <p:nvSpPr>
            <p:cNvPr id="242730" name="Rectangle 42"/>
            <p:cNvSpPr>
              <a:spLocks noChangeArrowheads="1"/>
            </p:cNvSpPr>
            <p:nvPr/>
          </p:nvSpPr>
          <p:spPr bwMode="auto">
            <a:xfrm>
              <a:off x="2109" y="4774"/>
              <a:ext cx="1958"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242731" name="Rectangle 43"/>
          <p:cNvSpPr>
            <a:spLocks noChangeArrowheads="1"/>
          </p:cNvSpPr>
          <p:nvPr/>
        </p:nvSpPr>
        <p:spPr bwMode="auto">
          <a:xfrm>
            <a:off x="228825" y="533639"/>
            <a:ext cx="8686354" cy="6171531"/>
          </a:xfrm>
          <a:prstGeom prst="rect">
            <a:avLst/>
          </a:prstGeom>
          <a:noFill/>
          <a:ln w="1428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sp>
        <p:nvSpPr>
          <p:cNvPr id="1855512" name="Text Box 44"/>
          <p:cNvSpPr txBox="1">
            <a:spLocks noChangeArrowheads="1"/>
          </p:cNvSpPr>
          <p:nvPr/>
        </p:nvSpPr>
        <p:spPr bwMode="auto">
          <a:xfrm>
            <a:off x="8039697" y="75932"/>
            <a:ext cx="1177306" cy="614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860" tIns="45431" rIns="90860" bIns="4543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b="1">
                <a:solidFill>
                  <a:srgbClr val="FFFFFF"/>
                </a:solidFill>
                <a:latin typeface="Arial" charset="0"/>
              </a:rPr>
              <a:t>161g</a:t>
            </a:r>
          </a:p>
        </p:txBody>
      </p:sp>
      <p:sp>
        <p:nvSpPr>
          <p:cNvPr id="1855513" name="Rectangle 45"/>
          <p:cNvSpPr>
            <a:spLocks noGrp="1" noChangeArrowheads="1"/>
          </p:cNvSpPr>
          <p:nvPr>
            <p:ph type="title" idx="4294967295"/>
          </p:nvPr>
        </p:nvSpPr>
        <p:spPr>
          <a:xfrm>
            <a:off x="3047256" y="90"/>
            <a:ext cx="2876476" cy="553641"/>
          </a:xfrm>
          <a:solidFill>
            <a:srgbClr val="000000"/>
          </a:solidFill>
        </p:spPr>
        <p:txBody>
          <a:bodyPr wrap="none" lIns="90860" tIns="45431" rIns="90860" bIns="45431" anchor="t">
            <a:spAutoFit/>
          </a:bodyPr>
          <a:lstStyle/>
          <a:p>
            <a:pPr algn="ctr" defTabSz="638761" eaLnBrk="1" hangingPunct="1"/>
            <a:r>
              <a:rPr lang="zh-CN" altLang="en-US" sz="3000" b="1">
                <a:solidFill>
                  <a:srgbClr val="FFFFFF"/>
                </a:solidFill>
                <a:latin typeface="Arial" charset="0"/>
                <a:cs typeface="宋体" charset="0"/>
              </a:rPr>
              <a:t>预言看法的概要</a:t>
            </a:r>
          </a:p>
        </p:txBody>
      </p:sp>
    </p:spTree>
    <p:extLst>
      <p:ext uri="{BB962C8B-B14F-4D97-AF65-F5344CB8AC3E}">
        <p14:creationId xmlns:p14="http://schemas.microsoft.com/office/powerpoint/2010/main" val="308593807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3" tIns="45633" rIns="91263" bIns="45633"/>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611280"/>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zh-TW" alt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教导 </a:t>
            </a:r>
            <a:r>
              <a:rPr lang="en-US" altLang="zh-TW" sz="3400" b="1" dirty="0" err="1">
                <a:solidFill>
                  <a:srgbClr val="FFFFFF"/>
                </a:solidFill>
                <a:effectLst>
                  <a:outerShdw blurRad="38100" dist="38100" dir="2700000" algn="tl">
                    <a:srgbClr val="000000">
                      <a:alpha val="43137"/>
                    </a:srgbClr>
                  </a:outerShdw>
                </a:effectLst>
                <a:latin typeface="Arial" charset="0"/>
                <a:ea typeface="SimSun" charset="0"/>
                <a:cs typeface="SimSun" charset="0"/>
              </a:rPr>
              <a:t>vs</a:t>
            </a:r>
            <a:r>
              <a:rPr lang="en-US" altLang="zh-TW"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 </a:t>
            </a:r>
            <a:r>
              <a:rPr lang="zh-TW" alt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预言</a:t>
            </a:r>
            <a:endParaRPr 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320637361"/>
              </p:ext>
            </p:extLst>
          </p:nvPr>
        </p:nvGraphicFramePr>
        <p:xfrm>
          <a:off x="-36511" y="620692"/>
          <a:ext cx="9180512" cy="6360748"/>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521741">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8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800" b="1" dirty="0">
                          <a:solidFill>
                            <a:schemeClr val="bg1"/>
                          </a:solidFill>
                          <a:latin typeface="Arial" charset="0"/>
                          <a:ea typeface="宋体" charset="0"/>
                          <a:cs typeface="宋体" charset="0"/>
                        </a:rPr>
                        <a:t>教导</a:t>
                      </a:r>
                      <a:endParaRPr kumimoji="0" lang="en-US" altLang="zh-CN" sz="28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800" b="1" dirty="0">
                          <a:solidFill>
                            <a:schemeClr val="bg1"/>
                          </a:solidFill>
                          <a:latin typeface="Arial" charset="0"/>
                          <a:ea typeface="宋体" charset="0"/>
                          <a:cs typeface="宋体" charset="0"/>
                        </a:rPr>
                        <a:t>预言</a:t>
                      </a:r>
                      <a:endParaRPr lang="zh-CN" altLang="en-US" sz="2800" b="1" dirty="0">
                        <a:solidFill>
                          <a:schemeClr val="tx1"/>
                        </a:solidFill>
                        <a:latin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489929">
                <a:tc>
                  <a:txBody>
                    <a:bodyPr/>
                    <a:lstStyle/>
                    <a:p>
                      <a:pPr algn="l">
                        <a:tabLst>
                          <a:tab pos="342813" algn="l"/>
                          <a:tab pos="571355" algn="l"/>
                          <a:tab pos="799895" algn="l"/>
                          <a:tab pos="1028436" algn="l"/>
                          <a:tab pos="1256980" algn="l"/>
                          <a:tab pos="1485520" algn="l"/>
                          <a:tab pos="1714061" algn="l"/>
                          <a:tab pos="4113747" algn="l"/>
                          <a:tab pos="4856506" algn="l"/>
                        </a:tabLst>
                      </a:pPr>
                      <a:r>
                        <a:rPr lang="zh-CN" altLang="en-US" sz="2300" b="1" i="1" dirty="0">
                          <a:solidFill>
                            <a:schemeClr val="tx1"/>
                          </a:solidFill>
                          <a:latin typeface="Arial Narrow" charset="0"/>
                          <a:ea typeface="宋体" charset="0"/>
                          <a:cs typeface="宋体" charset="0"/>
                        </a:rPr>
                        <a:t>评价</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较低的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在安提阿教会的组织里，教导排在</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预言之后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13:1)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dirty="0">
                          <a:solidFill>
                            <a:schemeClr val="tx1"/>
                          </a:solidFill>
                          <a:latin typeface="Arial Narrow" charset="0"/>
                          <a:ea typeface="宋体" charset="0"/>
                          <a:cs typeface="宋体" charset="0"/>
                        </a:rPr>
                        <a:t>较高的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预言在旧约有多年的历史，宣告那还没翻译的经文</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1:20-21) </a:t>
                      </a:r>
                      <a:r>
                        <a:rPr lang="zh-CN" altLang="en-US" sz="2300" b="1" dirty="0">
                          <a:solidFill>
                            <a:schemeClr val="tx1"/>
                          </a:solidFill>
                          <a:latin typeface="Arial Narrow" charset="0"/>
                          <a:ea typeface="宋体" charset="0"/>
                          <a:cs typeface="宋体" charset="0"/>
                        </a:rPr>
                        <a:t>老师一定要翻译</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4">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与其它恩赐的关系</a:t>
                      </a:r>
                      <a:endParaRPr lang="en-US" altLang="zh-CN" sz="2300" b="1" i="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不重要的恩赐</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排在预言之后的恩赐</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第二重要的恩赐，只能被使徒的地位取代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权柄</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少权柄过预言因老师</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一定要翻译圣经</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多权柄过教导因所发的预言是神所感动的及还没翻译</a:t>
                      </a:r>
                      <a:r>
                        <a:rPr lang="en-US" altLang="zh-CN" sz="2300" b="1" dirty="0">
                          <a:solidFill>
                            <a:schemeClr val="tx1"/>
                          </a:solidFill>
                          <a:latin typeface="Arial Narrow" charset="0"/>
                          <a:ea typeface="宋体" charset="0"/>
                          <a:cs typeface="宋体" charset="0"/>
                        </a:rPr>
                        <a:t> </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1:20-21)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034">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真理源头</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神的话</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西 </a:t>
                      </a:r>
                      <a:r>
                        <a:rPr lang="en-US" altLang="zh-CN" sz="2300" b="1" dirty="0">
                          <a:solidFill>
                            <a:schemeClr val="tx1"/>
                          </a:solidFill>
                          <a:latin typeface="Arial Narrow" charset="0"/>
                          <a:ea typeface="宋体" charset="0"/>
                          <a:cs typeface="宋体" charset="0"/>
                        </a:rPr>
                        <a:t>3:16)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神的灵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489929">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启示性</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没有感动地解释已经显明的真理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15:35; 11:12, 26; </a:t>
                      </a:r>
                      <a:r>
                        <a:rPr lang="zh-CN" altLang="en-US" sz="2300" b="1" dirty="0">
                          <a:solidFill>
                            <a:schemeClr val="tx1"/>
                          </a:solidFill>
                          <a:latin typeface="Arial Narrow" charset="0"/>
                          <a:ea typeface="宋体" charset="0"/>
                          <a:cs typeface="宋体" charset="0"/>
                        </a:rPr>
                        <a:t>罗 </a:t>
                      </a:r>
                      <a:r>
                        <a:rPr lang="en-US" altLang="zh-CN" sz="2300" b="1" dirty="0">
                          <a:solidFill>
                            <a:schemeClr val="tx1"/>
                          </a:solidFill>
                          <a:latin typeface="Arial Narrow" charset="0"/>
                          <a:ea typeface="宋体" charset="0"/>
                          <a:cs typeface="宋体" charset="0"/>
                        </a:rPr>
                        <a:t>2:21; 15:4; </a:t>
                      </a:r>
                      <a:r>
                        <a:rPr lang="zh-CN" altLang="en-US" sz="2300" b="1" dirty="0">
                          <a:solidFill>
                            <a:schemeClr val="tx1"/>
                          </a:solidFill>
                          <a:latin typeface="Arial Narrow" charset="0"/>
                          <a:ea typeface="宋体" charset="0"/>
                          <a:cs typeface="宋体" charset="0"/>
                        </a:rPr>
                        <a:t>来 </a:t>
                      </a:r>
                      <a:r>
                        <a:rPr lang="en-US" altLang="zh-CN" sz="2300" b="1" dirty="0">
                          <a:solidFill>
                            <a:schemeClr val="tx1"/>
                          </a:solidFill>
                          <a:latin typeface="Arial Narrow" charset="0"/>
                          <a:ea typeface="宋体" charset="0"/>
                          <a:cs typeface="宋体" charset="0"/>
                        </a:rPr>
                        <a:t>5:12)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感动地预言未来或宣告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教义真理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所得到的启示</a:t>
                      </a:r>
                      <a:r>
                        <a:rPr lang="en-US" altLang="zh-CN" sz="2300" b="1" dirty="0">
                          <a:solidFill>
                            <a:schemeClr val="tx1"/>
                          </a:solidFill>
                          <a:latin typeface="Arial Narrow" charset="0"/>
                          <a:ea typeface="宋体" charset="0"/>
                          <a:cs typeface="宋体" charset="0"/>
                        </a:rPr>
                        <a:t> </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14:19, 26, 29-30; </a:t>
                      </a:r>
                      <a:r>
                        <a:rPr lang="zh-CN" altLang="en-US" sz="2300" b="1" dirty="0">
                          <a:solidFill>
                            <a:schemeClr val="tx1"/>
                          </a:solidFill>
                          <a:latin typeface="Arial Narrow" charset="0"/>
                          <a:ea typeface="宋体" charset="0"/>
                          <a:cs typeface="宋体" charset="0"/>
                        </a:rPr>
                        <a:t>弗 </a:t>
                      </a:r>
                      <a:r>
                        <a:rPr lang="en-US" altLang="zh-CN" sz="2300" b="1" dirty="0">
                          <a:solidFill>
                            <a:schemeClr val="tx1"/>
                          </a:solidFill>
                          <a:latin typeface="Arial Narrow" charset="0"/>
                          <a:ea typeface="宋体" charset="0"/>
                          <a:cs typeface="宋体" charset="0"/>
                        </a:rPr>
                        <a:t>3:5)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3" y="4608"/>
            <a:ext cx="769213"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3" tIns="45633" rIns="91263" bIns="45633">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sym typeface="Times New Roman" charset="0"/>
              </a:rPr>
              <a:t>161h</a:t>
            </a:r>
          </a:p>
        </p:txBody>
      </p:sp>
    </p:spTree>
    <p:extLst>
      <p:ext uri="{BB962C8B-B14F-4D97-AF65-F5344CB8AC3E}">
        <p14:creationId xmlns:p14="http://schemas.microsoft.com/office/powerpoint/2010/main" val="4143547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96962" name="Picture 6" descr="Elders.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6934200" y="15"/>
            <a:ext cx="2209800" cy="260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normAutofit/>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296964" name="Text Box 14"/>
          <p:cNvSpPr txBox="1">
            <a:spLocks noChangeArrowheads="1"/>
          </p:cNvSpPr>
          <p:nvPr/>
        </p:nvSpPr>
        <p:spPr bwMode="auto">
          <a:xfrm>
            <a:off x="9304725"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dirty="0">
                <a:solidFill>
                  <a:srgbClr val="FFFFFF"/>
                </a:solidFill>
                <a:cs typeface="Arial" charset="0"/>
              </a:rPr>
              <a:t>48</a:t>
            </a:r>
            <a:endParaRPr lang="en-US" sz="2400" b="1" dirty="0">
              <a:solidFill>
                <a:srgbClr val="FFFF66"/>
              </a:solidFill>
              <a:cs typeface="Arial" charset="0"/>
            </a:endParaRPr>
          </a:p>
        </p:txBody>
      </p:sp>
      <p:sp>
        <p:nvSpPr>
          <p:cNvPr id="6" name="Content Placeholder 1"/>
          <p:cNvSpPr txBox="1">
            <a:spLocks/>
          </p:cNvSpPr>
          <p:nvPr/>
        </p:nvSpPr>
        <p:spPr bwMode="auto">
          <a:xfrm>
            <a:off x="228600" y="1524000"/>
            <a:ext cx="8915400" cy="53340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a:spcBef>
                <a:spcPct val="20000"/>
              </a:spcBef>
              <a:buClr>
                <a:srgbClr val="FFCC00"/>
              </a:buClr>
              <a:buSzPct val="70000"/>
              <a:buFont typeface="Arial" pitchFamily="34" charset="0"/>
              <a:buChar char="•"/>
            </a:pPr>
            <a:endParaRPr lang="en-US" altLang="zh-CN" sz="3200" dirty="0">
              <a:effectLst>
                <a:outerShdw blurRad="38100" dist="38100" dir="2700000" algn="tl">
                  <a:srgbClr val="000000"/>
                </a:outerShdw>
              </a:effectLst>
              <a:latin typeface="+mj-lt"/>
              <a:ea typeface="Batang" pitchFamily="18" charset="-127"/>
              <a:cs typeface="Arial" charset="0"/>
            </a:endParaRPr>
          </a:p>
          <a:p>
            <a:pPr algn="l">
              <a:spcBef>
                <a:spcPct val="20000"/>
              </a:spcBef>
              <a:buClr>
                <a:srgbClr val="FFCC00"/>
              </a:buClr>
              <a:buSzPct val="70000"/>
            </a:pPr>
            <a:r>
              <a:rPr lang="en-US" altLang="zh-CN" sz="3200" b="1" dirty="0">
                <a:effectLst>
                  <a:outerShdw blurRad="38100" dist="38100" dir="2700000" algn="tl">
                    <a:srgbClr val="000000"/>
                  </a:outerShdw>
                </a:effectLst>
                <a:latin typeface="+mj-lt"/>
                <a:ea typeface="Batang" pitchFamily="18" charset="-127"/>
                <a:cs typeface="Arial" charset="0"/>
              </a:rPr>
              <a:t>1.	</a:t>
            </a:r>
            <a:r>
              <a:rPr lang="zh-CN" altLang="en-US" sz="3200" b="1" dirty="0">
                <a:effectLst>
                  <a:outerShdw blurRad="38100" dist="38100" dir="2700000" algn="tl">
                    <a:srgbClr val="000000"/>
                  </a:outerShdw>
                </a:effectLst>
                <a:latin typeface="+mj-lt"/>
                <a:ea typeface="Batang" pitchFamily="18" charset="-127"/>
                <a:cs typeface="Arial" charset="0"/>
              </a:rPr>
              <a:t>国家历史都记载长老</a:t>
            </a:r>
            <a:endParaRPr lang="en-US" sz="3200" b="1" dirty="0">
              <a:effectLst>
                <a:outerShdw blurRad="38100" dist="38100" dir="2700000" algn="tl">
                  <a:srgbClr val="000000"/>
                </a:outerShdw>
              </a:effectLst>
              <a:latin typeface="+mj-lt"/>
              <a:ea typeface="Batang" pitchFamily="18" charset="-127"/>
              <a:cs typeface="Arial" charset="0"/>
            </a:endParaRPr>
          </a:p>
          <a:p>
            <a:pPr>
              <a:spcBef>
                <a:spcPct val="20000"/>
              </a:spcBef>
              <a:buClr>
                <a:srgbClr val="FFCC00"/>
              </a:buClr>
              <a:buSzPct val="70000"/>
            </a:pPr>
            <a:r>
              <a:rPr lang="en-US" altLang="zh-CN" sz="3200" b="1" dirty="0">
                <a:effectLst>
                  <a:outerShdw blurRad="38100" dist="38100" dir="2700000" algn="tl">
                    <a:srgbClr val="000000"/>
                  </a:outerShdw>
                </a:effectLst>
                <a:latin typeface="+mj-lt"/>
                <a:ea typeface="Batang" pitchFamily="18" charset="-127"/>
                <a:cs typeface="Arial" charset="0"/>
              </a:rPr>
              <a:t>2.	</a:t>
            </a:r>
            <a:r>
              <a:rPr lang="zh-CN" altLang="en-US" sz="3200" b="1" dirty="0">
                <a:effectLst>
                  <a:outerShdw blurRad="38100" dist="38100" dir="2700000" algn="tl">
                    <a:srgbClr val="000000"/>
                  </a:outerShdw>
                </a:effectLst>
                <a:latin typeface="+mj-lt"/>
                <a:ea typeface="Batang" pitchFamily="18" charset="-127"/>
                <a:cs typeface="Arial" charset="0"/>
              </a:rPr>
              <a:t>当神介摩西显现时，长老已很显著（出埃</a:t>
            </a:r>
            <a:r>
              <a:rPr lang="en-US" altLang="zh-CN" sz="3200" b="1" dirty="0">
                <a:effectLst>
                  <a:outerShdw blurRad="38100" dist="38100" dir="2700000" algn="tl">
                    <a:srgbClr val="000000"/>
                  </a:outerShdw>
                </a:effectLst>
                <a:latin typeface="+mj-lt"/>
                <a:ea typeface="Batang" pitchFamily="18" charset="-127"/>
                <a:cs typeface="Arial" charset="0"/>
              </a:rPr>
              <a:t>3:16,18;4:29</a:t>
            </a:r>
            <a:r>
              <a:rPr lang="zh-CN" altLang="en-US" sz="3200" b="1" dirty="0">
                <a:effectLst>
                  <a:outerShdw blurRad="38100" dist="38100" dir="2700000" algn="tl">
                    <a:srgbClr val="000000"/>
                  </a:outerShdw>
                </a:effectLst>
                <a:latin typeface="+mj-lt"/>
                <a:ea typeface="Batang" pitchFamily="18" charset="-127"/>
                <a:cs typeface="Arial" charset="0"/>
              </a:rPr>
              <a:t>等）或先知如以利亚（列王上</a:t>
            </a:r>
            <a:r>
              <a:rPr lang="en-US" altLang="zh-CN" sz="3200" b="1" dirty="0">
                <a:effectLst>
                  <a:outerShdw blurRad="38100" dist="38100" dir="2700000" algn="tl">
                    <a:srgbClr val="000000"/>
                  </a:outerShdw>
                </a:effectLst>
                <a:latin typeface="+mj-lt"/>
                <a:ea typeface="Batang" pitchFamily="18" charset="-127"/>
                <a:cs typeface="Arial" charset="0"/>
              </a:rPr>
              <a:t>6:32)</a:t>
            </a:r>
          </a:p>
          <a:p>
            <a:r>
              <a:rPr lang="en-US" altLang="zh-CN" sz="3200" b="1" dirty="0">
                <a:latin typeface="Batang" pitchFamily="18" charset="-127"/>
                <a:ea typeface="Batang" pitchFamily="18" charset="-127"/>
              </a:rPr>
              <a:t>3.	</a:t>
            </a:r>
            <a:r>
              <a:rPr lang="zh-CN" altLang="en-US" sz="3200" b="1" dirty="0">
                <a:latin typeface="Batang" pitchFamily="18" charset="-127"/>
                <a:ea typeface="Batang" pitchFamily="18" charset="-127"/>
              </a:rPr>
              <a:t>在旧约，长老皆以复数称， 除了一次以单数出现（“长老” 在以赛亚</a:t>
            </a:r>
            <a:r>
              <a:rPr lang="en-US" altLang="zh-CN" sz="3200" b="1" dirty="0">
                <a:latin typeface="Batang" pitchFamily="18" charset="-127"/>
                <a:ea typeface="Batang" pitchFamily="18" charset="-127"/>
              </a:rPr>
              <a:t>3</a:t>
            </a:r>
            <a:r>
              <a:rPr lang="zh-CN" altLang="en-US" sz="3200" b="1" dirty="0">
                <a:latin typeface="Batang" pitchFamily="18" charset="-127"/>
                <a:ea typeface="Batang" pitchFamily="18" charset="-127"/>
              </a:rPr>
              <a:t>：</a:t>
            </a:r>
            <a:r>
              <a:rPr lang="en-US" altLang="zh-CN" sz="3200" b="1" dirty="0">
                <a:latin typeface="Batang" pitchFamily="18" charset="-127"/>
                <a:ea typeface="Batang" pitchFamily="18" charset="-127"/>
              </a:rPr>
              <a:t>2</a:t>
            </a:r>
            <a:r>
              <a:rPr lang="zh-CN" altLang="en-US" sz="3200" b="1" dirty="0">
                <a:latin typeface="Batang" pitchFamily="18" charset="-127"/>
                <a:ea typeface="Batang" pitchFamily="18" charset="-127"/>
              </a:rPr>
              <a:t>）</a:t>
            </a:r>
            <a:endParaRPr lang="en-US" sz="3200" b="1" dirty="0">
              <a:latin typeface="Batang" pitchFamily="18" charset="-127"/>
              <a:ea typeface="Batang" pitchFamily="18" charset="-127"/>
            </a:endParaRPr>
          </a:p>
        </p:txBody>
      </p:sp>
    </p:spTree>
    <p:extLst>
      <p:ext uri="{BB962C8B-B14F-4D97-AF65-F5344CB8AC3E}">
        <p14:creationId xmlns:p14="http://schemas.microsoft.com/office/powerpoint/2010/main" val="33739725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3" tIns="45633" rIns="91263" bIns="45633"/>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524718"/>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zh-TW"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教导 </a:t>
            </a:r>
            <a:r>
              <a:rPr lang="en-US" altLang="zh-TW" sz="2800" b="1" dirty="0" err="1">
                <a:solidFill>
                  <a:srgbClr val="FFFFFF"/>
                </a:solidFill>
                <a:effectLst>
                  <a:outerShdw blurRad="38100" dist="38100" dir="2700000" algn="tl">
                    <a:srgbClr val="000000">
                      <a:alpha val="43137"/>
                    </a:srgbClr>
                  </a:outerShdw>
                </a:effectLst>
                <a:latin typeface="Arial" charset="0"/>
                <a:ea typeface="SimSun" charset="0"/>
                <a:cs typeface="SimSun" charset="0"/>
              </a:rPr>
              <a:t>vs</a:t>
            </a:r>
            <a:r>
              <a:rPr lang="en-US" altLang="zh-TW"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 </a:t>
            </a:r>
            <a:r>
              <a:rPr lang="zh-TW"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089423851"/>
              </p:ext>
            </p:extLst>
          </p:nvPr>
        </p:nvGraphicFramePr>
        <p:xfrm>
          <a:off x="-36511" y="620689"/>
          <a:ext cx="9180512" cy="6528877"/>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56387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31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3100" b="1" dirty="0">
                          <a:solidFill>
                            <a:schemeClr val="bg1"/>
                          </a:solidFill>
                          <a:latin typeface="Arial" charset="0"/>
                          <a:ea typeface="宋体" charset="0"/>
                          <a:cs typeface="宋体" charset="0"/>
                        </a:rPr>
                        <a:t>教导</a:t>
                      </a:r>
                      <a:endParaRPr kumimoji="0" lang="en-US" altLang="zh-CN" sz="31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3100" b="1" dirty="0">
                          <a:solidFill>
                            <a:schemeClr val="bg1"/>
                          </a:solidFill>
                          <a:latin typeface="Arial" charset="0"/>
                          <a:ea typeface="宋体" charset="0"/>
                          <a:cs typeface="宋体" charset="0"/>
                        </a:rPr>
                        <a:t>预言</a:t>
                      </a:r>
                      <a:endParaRPr lang="zh-CN" altLang="en-US" sz="3100" b="1" dirty="0">
                        <a:solidFill>
                          <a:schemeClr val="tx1"/>
                        </a:solidFill>
                        <a:latin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500" b="1" i="1" dirty="0">
                          <a:solidFill>
                            <a:schemeClr val="tx1"/>
                          </a:solidFill>
                          <a:latin typeface="Arial Narrow" charset="0"/>
                          <a:ea typeface="宋体" charset="0"/>
                          <a:cs typeface="宋体" charset="0"/>
                        </a:rPr>
                        <a:t>风格</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455384" rtl="0" eaLnBrk="1" fontAlgn="auto" latinLnBrk="0" hangingPunct="1">
                        <a:lnSpc>
                          <a:spcPct val="100000"/>
                        </a:lnSpc>
                        <a:spcBef>
                          <a:spcPts val="0"/>
                        </a:spcBef>
                        <a:spcAft>
                          <a:spcPts val="0"/>
                        </a:spcAft>
                        <a:buClrTx/>
                        <a:buSzTx/>
                        <a:buFontTx/>
                        <a:buNone/>
                        <a:tabLst/>
                        <a:defRPr/>
                      </a:pPr>
                      <a:r>
                        <a:rPr lang="zh-CN" altLang="en-US" sz="2300" b="1" dirty="0">
                          <a:solidFill>
                            <a:schemeClr val="tx1"/>
                          </a:solidFill>
                          <a:latin typeface="Arial Narrow" charset="0"/>
                          <a:ea typeface="宋体" charset="0"/>
                          <a:cs typeface="宋体" charset="0"/>
                        </a:rPr>
                        <a:t>有系统</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zh-CN" altLang="en-US" sz="2300" b="1" dirty="0">
                          <a:solidFill>
                            <a:schemeClr val="tx1"/>
                          </a:solidFill>
                          <a:latin typeface="Arial Narrow" charset="0"/>
                          <a:ea typeface="宋体" charset="0"/>
                          <a:cs typeface="宋体" charset="0"/>
                        </a:rPr>
                        <a:t>自然的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11:28; 21:4, 10-11)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152281">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500" b="1" i="1" dirty="0">
                          <a:solidFill>
                            <a:schemeClr val="tx1"/>
                          </a:solidFill>
                          <a:latin typeface="Arial Narrow" charset="0"/>
                          <a:ea typeface="宋体" charset="0"/>
                          <a:cs typeface="宋体" charset="0"/>
                        </a:rPr>
                        <a:t>限制</a:t>
                      </a:r>
                      <a:endParaRPr lang="en-US" altLang="zh-CN" sz="25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在聚会时没有教导的限制</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聚会只限两三个人 </a:t>
                      </a:r>
                      <a:r>
                        <a:rPr lang="en-US" altLang="zh-CN" sz="2300" b="1" dirty="0">
                          <a:solidFill>
                            <a:schemeClr val="tx1"/>
                          </a:solidFill>
                          <a:latin typeface="Arial Narrow" charset="0"/>
                          <a:ea typeface="宋体" charset="0"/>
                          <a:cs typeface="宋体" charset="0"/>
                        </a:rPr>
                        <a:t>(14:29a),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轮流讲 </a:t>
                      </a:r>
                      <a:r>
                        <a:rPr lang="en-US" altLang="zh-CN" sz="2300" b="1" dirty="0">
                          <a:solidFill>
                            <a:schemeClr val="tx1"/>
                          </a:solidFill>
                          <a:latin typeface="Arial Narrow" charset="0"/>
                          <a:ea typeface="宋体" charset="0"/>
                          <a:cs typeface="宋体" charset="0"/>
                        </a:rPr>
                        <a:t>(14:30-31),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慎思明辨 </a:t>
                      </a:r>
                      <a:r>
                        <a:rPr lang="en-US" altLang="zh-CN" sz="2300" b="1" dirty="0">
                          <a:solidFill>
                            <a:schemeClr val="tx1"/>
                          </a:solidFill>
                          <a:latin typeface="Arial Narrow" charset="0"/>
                          <a:ea typeface="宋体" charset="0"/>
                          <a:cs typeface="宋体" charset="0"/>
                        </a:rPr>
                        <a:t>(14:29b,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5058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1" i="1" dirty="0">
                          <a:solidFill>
                            <a:schemeClr val="tx1"/>
                          </a:solidFill>
                          <a:latin typeface="Arial Narrow" charset="0"/>
                          <a:ea typeface="宋体" charset="0"/>
                          <a:cs typeface="宋体" charset="0"/>
                        </a:rPr>
                        <a:t>领导必要条件</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长老必要</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提前 </a:t>
                      </a:r>
                      <a:r>
                        <a:rPr lang="en-US" altLang="zh-CN" sz="2300" b="1" dirty="0">
                          <a:solidFill>
                            <a:schemeClr val="tx1"/>
                          </a:solidFill>
                          <a:latin typeface="Arial Narrow" charset="0"/>
                          <a:ea typeface="宋体" charset="0"/>
                          <a:cs typeface="宋体" charset="0"/>
                        </a:rPr>
                        <a:t>3:2; 5:17; </a:t>
                      </a:r>
                      <a:r>
                        <a:rPr lang="zh-CN" altLang="en-US" sz="2300" b="1" dirty="0">
                          <a:solidFill>
                            <a:schemeClr val="tx1"/>
                          </a:solidFill>
                          <a:latin typeface="Arial Narrow" charset="0"/>
                          <a:ea typeface="宋体" charset="0"/>
                          <a:cs typeface="宋体" charset="0"/>
                        </a:rPr>
                        <a:t>多 </a:t>
                      </a:r>
                      <a:r>
                        <a:rPr lang="en-US" altLang="zh-CN" sz="2300" b="1" dirty="0">
                          <a:solidFill>
                            <a:schemeClr val="tx1"/>
                          </a:solidFill>
                          <a:latin typeface="Arial Narrow" charset="0"/>
                          <a:ea typeface="宋体" charset="0"/>
                          <a:cs typeface="宋体" charset="0"/>
                        </a:rPr>
                        <a:t>1:9) </a:t>
                      </a:r>
                      <a:r>
                        <a:rPr lang="zh-CN" altLang="en-US" sz="2300" b="1" dirty="0">
                          <a:solidFill>
                            <a:schemeClr val="tx1"/>
                          </a:solidFill>
                          <a:latin typeface="Arial Narrow" charset="0"/>
                          <a:ea typeface="宋体" charset="0"/>
                          <a:cs typeface="宋体" charset="0"/>
                        </a:rPr>
                        <a:t>因教会需要继续</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教导真理</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长老没有必要因为这样会规定太高的标准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而且</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正典完成后</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启示不一要继续</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启 </a:t>
                      </a:r>
                      <a:r>
                        <a:rPr lang="en-US" altLang="zh-CN" sz="2300" b="1" dirty="0">
                          <a:solidFill>
                            <a:schemeClr val="tx1"/>
                          </a:solidFill>
                          <a:latin typeface="Arial Narrow" charset="0"/>
                          <a:ea typeface="宋体" charset="0"/>
                          <a:cs typeface="宋体" charset="0"/>
                        </a:rPr>
                        <a:t>22:18-19)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1505897">
                <a:tc>
                  <a:txBody>
                    <a:bodyPr/>
                    <a:lstStyle/>
                    <a:p>
                      <a:pPr marL="0" marR="0" indent="0" algn="l" defTabSz="455384" rtl="0" eaLnBrk="1" fontAlgn="auto" latinLnBrk="0" hangingPunct="1">
                        <a:lnSpc>
                          <a:spcPct val="100000"/>
                        </a:lnSpc>
                        <a:spcBef>
                          <a:spcPts val="0"/>
                        </a:spcBef>
                        <a:spcAft>
                          <a:spcPts val="0"/>
                        </a:spcAft>
                        <a:buClrTx/>
                        <a:buSzTx/>
                        <a:buFontTx/>
                        <a:buNone/>
                        <a:tabLst>
                          <a:tab pos="4113747" algn="l"/>
                          <a:tab pos="4856506" algn="l"/>
                        </a:tabLst>
                        <a:defRPr/>
                      </a:pPr>
                      <a:r>
                        <a:rPr lang="zh-CN" altLang="en-US" sz="2500" b="1" i="1" dirty="0">
                          <a:solidFill>
                            <a:schemeClr val="tx1"/>
                          </a:solidFill>
                          <a:latin typeface="Arial Narrow" charset="0"/>
                          <a:ea typeface="宋体" charset="0"/>
                          <a:cs typeface="宋体" charset="0"/>
                        </a:rPr>
                        <a:t>教会根基</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5826953" algn="l"/>
                          <a:tab pos="6880931" algn="l"/>
                        </a:tabLst>
                      </a:pPr>
                      <a:r>
                        <a:rPr lang="zh-CN" altLang="en-US" sz="2300" b="1" dirty="0">
                          <a:solidFill>
                            <a:schemeClr val="tx1"/>
                          </a:solidFill>
                          <a:latin typeface="Arial Narrow" charset="0"/>
                          <a:ea typeface="宋体" charset="0"/>
                          <a:cs typeface="宋体" charset="0"/>
                        </a:rPr>
                        <a:t>没有</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根基不在于翻出来的信息而是在神所说的及使徒和先知从神得到的信息所写的</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使徒地位为根基</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弗 </a:t>
                      </a:r>
                      <a:r>
                        <a:rPr lang="en-US" altLang="zh-CN" sz="2300" b="1" dirty="0">
                          <a:solidFill>
                            <a:schemeClr val="tx1"/>
                          </a:solidFill>
                          <a:latin typeface="Arial Narrow" charset="0"/>
                          <a:ea typeface="宋体" charset="0"/>
                          <a:cs typeface="宋体" charset="0"/>
                        </a:rPr>
                        <a:t>2:20), </a:t>
                      </a:r>
                      <a:r>
                        <a:rPr lang="zh-CN" altLang="en-US" sz="2300" b="1" dirty="0">
                          <a:solidFill>
                            <a:schemeClr val="tx1"/>
                          </a:solidFill>
                          <a:latin typeface="Arial Narrow" charset="0"/>
                          <a:ea typeface="宋体" charset="0"/>
                          <a:cs typeface="宋体" charset="0"/>
                        </a:rPr>
                        <a:t>不需要通过教会历史继续下去因为根基是断然地</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例如</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今日没有使徒</a:t>
                      </a:r>
                      <a:r>
                        <a:rPr lang="en-US" altLang="zh-CN" sz="2300" b="1" dirty="0">
                          <a:solidFill>
                            <a:schemeClr val="tx1"/>
                          </a:solidFill>
                          <a:latin typeface="Arial Narrow" charset="0"/>
                          <a:ea typeface="宋体" charset="0"/>
                          <a:cs typeface="宋体" charset="0"/>
                        </a:rPr>
                        <a: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1" i="1" dirty="0">
                          <a:solidFill>
                            <a:schemeClr val="tx1"/>
                          </a:solidFill>
                          <a:latin typeface="Arial Narrow" charset="0"/>
                          <a:ea typeface="宋体" charset="0"/>
                          <a:cs typeface="宋体" charset="0"/>
                        </a:rPr>
                        <a:t>终止</a:t>
                      </a:r>
                      <a:endParaRPr lang="en-US" altLang="zh-CN" sz="25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zh-CN" altLang="en-US" sz="2300" b="1" i="1" dirty="0">
                          <a:solidFill>
                            <a:schemeClr val="tx1"/>
                          </a:solidFill>
                          <a:latin typeface="Arial Narrow" charset="0"/>
                          <a:ea typeface="宋体" charset="0"/>
                          <a:cs typeface="宋体" charset="0"/>
                        </a:rPr>
                        <a:t>终止</a:t>
                      </a:r>
                      <a:endParaRPr lang="en-US" altLang="zh-CN" sz="2300" b="1" dirty="0">
                        <a:latin typeface="Arial Narrow" charset="0"/>
                        <a:ea typeface="SimSun" charset="0"/>
                        <a:cs typeface="SimSun"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此恩赐将被除己以外的人终止</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被动语态</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13:8a; cf. </a:t>
                      </a:r>
                      <a:r>
                        <a:rPr lang="zh-CN" altLang="en-US" sz="2300" b="1" dirty="0">
                          <a:solidFill>
                            <a:schemeClr val="tx1"/>
                          </a:solidFill>
                          <a:latin typeface="Arial Narrow" charset="0"/>
                          <a:ea typeface="宋体" charset="0"/>
                          <a:cs typeface="宋体" charset="0"/>
                        </a:rPr>
                        <a:t>属灵恩赐</a:t>
                      </a:r>
                      <a:r>
                        <a:rPr lang="en-US" altLang="zh-CN" sz="2300" b="1" dirty="0">
                          <a:solidFill>
                            <a:schemeClr val="tx1"/>
                          </a:solidFill>
                          <a:latin typeface="Arial Narrow" charset="0"/>
                          <a:ea typeface="宋体" charset="0"/>
                          <a:cs typeface="宋体" charset="0"/>
                        </a:rPr>
                        <a:t>, 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3" y="4608"/>
            <a:ext cx="769213"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3" tIns="45633" rIns="91263" bIns="45633">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sym typeface="Times New Roman" charset="0"/>
              </a:rPr>
              <a:t>161h</a:t>
            </a:r>
          </a:p>
        </p:txBody>
      </p:sp>
    </p:spTree>
    <p:extLst>
      <p:ext uri="{BB962C8B-B14F-4D97-AF65-F5344CB8AC3E}">
        <p14:creationId xmlns:p14="http://schemas.microsoft.com/office/powerpoint/2010/main" val="98314819"/>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4126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723900" y="522288"/>
            <a:ext cx="7734300" cy="6335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2674" name="Rectangle 6"/>
          <p:cNvSpPr>
            <a:spLocks noGrp="1" noChangeArrowheads="1"/>
          </p:cNvSpPr>
          <p:nvPr>
            <p:ph type="title" idx="4294967295"/>
          </p:nvPr>
        </p:nvSpPr>
        <p:spPr>
          <a:xfrm>
            <a:off x="0" y="0"/>
            <a:ext cx="9144000" cy="838200"/>
          </a:xfrm>
          <a:solidFill>
            <a:schemeClr val="hlink"/>
          </a:solidFill>
        </p:spPr>
        <p:txBody>
          <a:bodyPr/>
          <a:lstStyle/>
          <a:p>
            <a:pPr algn="l" eaLnBrk="1" hangingPunct="1"/>
            <a:r>
              <a:rPr lang="en-US" sz="3200" b="1" dirty="0">
                <a:solidFill>
                  <a:srgbClr val="FFFF00"/>
                </a:solidFill>
                <a:latin typeface="Arial" charset="0"/>
                <a:ea typeface="ＭＳ Ｐゴシック" charset="0"/>
                <a:cs typeface="Arial" charset="0"/>
              </a:rPr>
              <a:t>Paul</a:t>
            </a:r>
            <a:r>
              <a:rPr lang="uk-UA" altLang="ja-JP" sz="3200" b="1" dirty="0">
                <a:solidFill>
                  <a:srgbClr val="FFFF00"/>
                </a:solidFill>
                <a:latin typeface="Arial" charset="0"/>
                <a:ea typeface="ＭＳ Ｐゴシック" charset="0"/>
                <a:cs typeface="Arial" charset="0"/>
              </a:rPr>
              <a:t>'</a:t>
            </a:r>
            <a:r>
              <a:rPr lang="en-US" altLang="ja-JP" sz="3200" b="1" dirty="0">
                <a:solidFill>
                  <a:srgbClr val="FFFF00"/>
                </a:solidFill>
                <a:latin typeface="Arial" charset="0"/>
                <a:ea typeface="ＭＳ Ｐゴシック" charset="0"/>
                <a:cs typeface="Arial" charset="0"/>
              </a:rPr>
              <a:t>s First &amp; Second Missionary Journeys</a:t>
            </a:r>
            <a:endParaRPr lang="en-US" sz="3200" b="1" dirty="0">
              <a:solidFill>
                <a:srgbClr val="FFFF00"/>
              </a:solidFill>
              <a:latin typeface="Arial" charset="0"/>
              <a:ea typeface="ＭＳ Ｐゴシック" charset="0"/>
              <a:cs typeface="Arial" charset="0"/>
            </a:endParaRPr>
          </a:p>
        </p:txBody>
      </p:sp>
      <p:sp>
        <p:nvSpPr>
          <p:cNvPr id="412675" name="Text Box 5"/>
          <p:cNvSpPr txBox="1">
            <a:spLocks noChangeArrowheads="1"/>
          </p:cNvSpPr>
          <p:nvPr/>
        </p:nvSpPr>
        <p:spPr bwMode="auto">
          <a:xfrm>
            <a:off x="7848617" y="-76191"/>
            <a:ext cx="1313800"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solidFill>
                  <a:srgbClr val="FFFF00"/>
                </a:solidFill>
                <a:latin typeface="Arial" charset="0"/>
                <a:cs typeface="Arial" charset="0"/>
              </a:rPr>
              <a:t>138-139</a:t>
            </a:r>
          </a:p>
        </p:txBody>
      </p:sp>
    </p:spTree>
    <p:extLst>
      <p:ext uri="{BB962C8B-B14F-4D97-AF65-F5344CB8AC3E}">
        <p14:creationId xmlns:p14="http://schemas.microsoft.com/office/powerpoint/2010/main" val="402162314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14</a:t>
            </a:r>
          </a:p>
        </p:txBody>
      </p:sp>
    </p:spTree>
    <p:extLst>
      <p:ext uri="{BB962C8B-B14F-4D97-AF65-F5344CB8AC3E}">
        <p14:creationId xmlns:p14="http://schemas.microsoft.com/office/powerpoint/2010/main" val="407808825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ext Box 1026"/>
          <p:cNvSpPr txBox="1">
            <a:spLocks noChangeArrowheads="1"/>
          </p:cNvSpPr>
          <p:nvPr/>
        </p:nvSpPr>
        <p:spPr bwMode="auto">
          <a:xfrm>
            <a:off x="8366126" y="412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131</a:t>
            </a:r>
          </a:p>
        </p:txBody>
      </p:sp>
      <p:pic>
        <p:nvPicPr>
          <p:cNvPr id="275458" name="Picture 1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12838"/>
            <a:ext cx="9144000" cy="574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9" name="Rectangle 1029"/>
          <p:cNvSpPr>
            <a:spLocks noGrp="1" noChangeArrowheads="1"/>
          </p:cNvSpPr>
          <p:nvPr>
            <p:ph type="title" idx="4294967295"/>
          </p:nvPr>
        </p:nvSpPr>
        <p:spPr>
          <a:xfrm>
            <a:off x="1219200" y="0"/>
            <a:ext cx="7543800" cy="1143000"/>
          </a:xfrm>
        </p:spPr>
        <p:txBody>
          <a:bodyPr/>
          <a:lstStyle/>
          <a:p>
            <a:pPr eaLnBrk="1" hangingPunct="1"/>
            <a:r>
              <a:rPr lang="zh-CN" altLang="en-US" b="1">
                <a:latin typeface="Calibri" charset="0"/>
                <a:ea typeface="SimSun" charset="0"/>
                <a:cs typeface="SimSun" charset="0"/>
              </a:rPr>
              <a:t>使徒行传书的年代史</a:t>
            </a:r>
            <a:endParaRPr lang="en-US" altLang="zh-CN" b="1">
              <a:latin typeface="Calibri" charset="0"/>
              <a:ea typeface="SimSun" charset="0"/>
              <a:cs typeface="SimSun" charset="0"/>
            </a:endParaRPr>
          </a:p>
        </p:txBody>
      </p:sp>
      <p:sp>
        <p:nvSpPr>
          <p:cNvPr id="275460" name="Rectangle 4"/>
          <p:cNvSpPr>
            <a:spLocks noChangeArrowheads="1"/>
          </p:cNvSpPr>
          <p:nvPr/>
        </p:nvSpPr>
        <p:spPr bwMode="auto">
          <a:xfrm>
            <a:off x="381000" y="1600200"/>
            <a:ext cx="1143000" cy="5334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000">
                <a:solidFill>
                  <a:srgbClr val="000000"/>
                </a:solidFill>
                <a:latin typeface="Calibri" charset="0"/>
                <a:ea typeface="SimSun" charset="0"/>
                <a:cs typeface="SimSun" charset="0"/>
              </a:rPr>
              <a:t>耶路撒冷</a:t>
            </a:r>
            <a:endParaRPr lang="en-GB" sz="2000">
              <a:solidFill>
                <a:srgbClr val="000000"/>
              </a:solidFill>
              <a:latin typeface="Calibri" charset="0"/>
              <a:ea typeface="SimSun" charset="0"/>
              <a:cs typeface="SimSun" charset="0"/>
            </a:endParaRPr>
          </a:p>
        </p:txBody>
      </p:sp>
      <p:sp>
        <p:nvSpPr>
          <p:cNvPr id="275461" name="Rectangle 5"/>
          <p:cNvSpPr>
            <a:spLocks noChangeArrowheads="1"/>
          </p:cNvSpPr>
          <p:nvPr/>
        </p:nvSpPr>
        <p:spPr bwMode="auto">
          <a:xfrm>
            <a:off x="2743200" y="1447800"/>
            <a:ext cx="1143000" cy="6858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400">
                <a:solidFill>
                  <a:srgbClr val="000000"/>
                </a:solidFill>
                <a:latin typeface="Calibri" charset="0"/>
                <a:ea typeface="SimSun" charset="0"/>
                <a:cs typeface="SimSun" charset="0"/>
              </a:rPr>
              <a:t>犹太</a:t>
            </a:r>
            <a:endParaRPr lang="en-US" altLang="zh-CN" sz="1400">
              <a:solidFill>
                <a:srgbClr val="000000"/>
              </a:solidFill>
              <a:latin typeface="Calibri" charset="0"/>
              <a:ea typeface="SimSun" charset="0"/>
              <a:cs typeface="SimSun" charset="0"/>
            </a:endParaRPr>
          </a:p>
          <a:p>
            <a:pPr algn="ctr" eaLnBrk="1" hangingPunct="1"/>
            <a:r>
              <a:rPr lang="en-US" altLang="zh-CN" sz="1400">
                <a:solidFill>
                  <a:srgbClr val="000000"/>
                </a:solidFill>
                <a:latin typeface="Calibri" charset="0"/>
                <a:ea typeface="SimSun" charset="0"/>
                <a:cs typeface="SimSun" charset="0"/>
              </a:rPr>
              <a:t>&amp;</a:t>
            </a:r>
          </a:p>
          <a:p>
            <a:pPr algn="ctr" eaLnBrk="1" hangingPunct="1"/>
            <a:r>
              <a:rPr lang="zh-CN" altLang="en-US" sz="1400">
                <a:solidFill>
                  <a:srgbClr val="000000"/>
                </a:solidFill>
                <a:latin typeface="Calibri" charset="0"/>
                <a:ea typeface="SimSun" charset="0"/>
                <a:cs typeface="SimSun" charset="0"/>
              </a:rPr>
              <a:t>撒玛利亚</a:t>
            </a:r>
            <a:endParaRPr lang="en-US" altLang="zh-CN" sz="1400">
              <a:solidFill>
                <a:srgbClr val="000000"/>
              </a:solidFill>
              <a:latin typeface="Calibri" charset="0"/>
              <a:ea typeface="SimSun" charset="0"/>
              <a:cs typeface="SimSun" charset="0"/>
            </a:endParaRPr>
          </a:p>
          <a:p>
            <a:pPr algn="ctr" eaLnBrk="1" hangingPunct="1"/>
            <a:endParaRPr lang="zh-CN" altLang="en-US" sz="1000">
              <a:solidFill>
                <a:srgbClr val="000000"/>
              </a:solidFill>
              <a:latin typeface="Calibri" charset="0"/>
              <a:ea typeface="SimSun" charset="0"/>
              <a:cs typeface="SimSun" charset="0"/>
            </a:endParaRPr>
          </a:p>
          <a:p>
            <a:pPr algn="ctr" eaLnBrk="1" hangingPunct="1"/>
            <a:endParaRPr lang="en-GB" sz="1000">
              <a:solidFill>
                <a:srgbClr val="000000"/>
              </a:solidFill>
              <a:latin typeface="Calibri" charset="0"/>
              <a:ea typeface="SimSun" charset="0"/>
              <a:cs typeface="SimSun" charset="0"/>
            </a:endParaRPr>
          </a:p>
        </p:txBody>
      </p:sp>
      <p:sp>
        <p:nvSpPr>
          <p:cNvPr id="7" name="Rectangle 6"/>
          <p:cNvSpPr/>
          <p:nvPr/>
        </p:nvSpPr>
        <p:spPr bwMode="auto">
          <a:xfrm>
            <a:off x="5029200" y="1600200"/>
            <a:ext cx="3810000" cy="457200"/>
          </a:xfrm>
          <a:prstGeom prst="rect">
            <a:avLst/>
          </a:prstGeom>
          <a:solidFill>
            <a:schemeClr val="accent3">
              <a:lumMod val="90000"/>
            </a:schemeClr>
          </a:solidFill>
          <a:ln w="12700" cap="sq" cmpd="sng" algn="ctr">
            <a:noFill/>
            <a:prstDash val="solid"/>
            <a:round/>
            <a:headEnd type="none" w="sm" len="sm"/>
            <a:tailEnd type="none" w="sm" len="sm"/>
          </a:ln>
          <a:effectLst/>
        </p:spPr>
        <p:txBody>
          <a:bodyPr wrap="none" lIns="91358" tIns="45679" rIns="91358" bIns="45679"/>
          <a:lstStyle/>
          <a:p>
            <a:pPr algn="ctr" eaLnBrk="1" hangingPunct="1">
              <a:defRPr/>
            </a:pPr>
            <a:r>
              <a:rPr lang="zh-CN" altLang="en-US" sz="2000">
                <a:solidFill>
                  <a:srgbClr val="000000"/>
                </a:solidFill>
                <a:latin typeface="Calibri" charset="0"/>
                <a:ea typeface="SimSun" charset="0"/>
                <a:cs typeface="SimSun" charset="0"/>
              </a:rPr>
              <a:t>“直到地极”</a:t>
            </a:r>
            <a:endParaRPr lang="en-GB" sz="2000">
              <a:solidFill>
                <a:srgbClr val="000000"/>
              </a:solidFill>
              <a:latin typeface="Calibri" charset="0"/>
              <a:ea typeface="SimSun" charset="0"/>
              <a:cs typeface="SimSun" charset="0"/>
            </a:endParaRPr>
          </a:p>
        </p:txBody>
      </p:sp>
      <p:sp>
        <p:nvSpPr>
          <p:cNvPr id="275463" name="Rectangle 7"/>
          <p:cNvSpPr>
            <a:spLocks noChangeArrowheads="1"/>
          </p:cNvSpPr>
          <p:nvPr/>
        </p:nvSpPr>
        <p:spPr bwMode="auto">
          <a:xfrm>
            <a:off x="381001" y="4191000"/>
            <a:ext cx="838200" cy="457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a:solidFill>
                  <a:srgbClr val="000000"/>
                </a:solidFill>
                <a:latin typeface="Calibri" charset="0"/>
                <a:ea typeface="SimSun" charset="0"/>
                <a:cs typeface="SimSun" charset="0"/>
              </a:rPr>
              <a:t>布道</a:t>
            </a:r>
            <a:endParaRPr lang="en-US" altLang="zh-CN">
              <a:solidFill>
                <a:srgbClr val="000000"/>
              </a:solidFill>
              <a:latin typeface="Calibri" charset="0"/>
              <a:ea typeface="SimSun" charset="0"/>
              <a:cs typeface="SimSun" charset="0"/>
            </a:endParaRPr>
          </a:p>
          <a:p>
            <a:pPr algn="ctr" eaLnBrk="1" hangingPunct="1"/>
            <a:r>
              <a:rPr lang="zh-CN" altLang="en-US">
                <a:solidFill>
                  <a:srgbClr val="000000"/>
                </a:solidFill>
                <a:latin typeface="Calibri" charset="0"/>
                <a:ea typeface="SimSun" charset="0"/>
                <a:cs typeface="SimSun" charset="0"/>
              </a:rPr>
              <a:t>历程</a:t>
            </a:r>
            <a:endParaRPr lang="en-GB">
              <a:solidFill>
                <a:srgbClr val="000000"/>
              </a:solidFill>
              <a:latin typeface="Calibri" charset="0"/>
              <a:ea typeface="SimSun" charset="0"/>
              <a:cs typeface="SimSun" charset="0"/>
            </a:endParaRPr>
          </a:p>
        </p:txBody>
      </p:sp>
      <p:sp>
        <p:nvSpPr>
          <p:cNvPr id="275464" name="Rectangle 9"/>
          <p:cNvSpPr>
            <a:spLocks noChangeArrowheads="1"/>
          </p:cNvSpPr>
          <p:nvPr/>
        </p:nvSpPr>
        <p:spPr bwMode="auto">
          <a:xfrm>
            <a:off x="4191000" y="4267200"/>
            <a:ext cx="914400" cy="457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a:solidFill>
                  <a:srgbClr val="000000"/>
                </a:solidFill>
                <a:latin typeface="Calibri" charset="0"/>
                <a:ea typeface="SimSun" charset="0"/>
                <a:cs typeface="SimSun" charset="0"/>
              </a:rPr>
              <a:t>布道</a:t>
            </a:r>
            <a:endParaRPr lang="en-US" altLang="zh-CN">
              <a:solidFill>
                <a:srgbClr val="000000"/>
              </a:solidFill>
              <a:latin typeface="Calibri" charset="0"/>
              <a:ea typeface="SimSun" charset="0"/>
              <a:cs typeface="SimSun" charset="0"/>
            </a:endParaRPr>
          </a:p>
          <a:p>
            <a:pPr algn="ctr" eaLnBrk="1" hangingPunct="1"/>
            <a:r>
              <a:rPr lang="zh-CN" altLang="en-US">
                <a:solidFill>
                  <a:srgbClr val="000000"/>
                </a:solidFill>
                <a:latin typeface="Calibri" charset="0"/>
                <a:ea typeface="SimSun" charset="0"/>
                <a:cs typeface="SimSun" charset="0"/>
              </a:rPr>
              <a:t>历程</a:t>
            </a:r>
            <a:endParaRPr lang="en-GB">
              <a:solidFill>
                <a:srgbClr val="000000"/>
              </a:solidFill>
              <a:latin typeface="Calibri" charset="0"/>
              <a:ea typeface="SimSun" charset="0"/>
              <a:cs typeface="SimSun" charset="0"/>
            </a:endParaRPr>
          </a:p>
        </p:txBody>
      </p:sp>
      <p:sp>
        <p:nvSpPr>
          <p:cNvPr id="275465" name="Rectangle 10"/>
          <p:cNvSpPr>
            <a:spLocks noChangeArrowheads="1"/>
          </p:cNvSpPr>
          <p:nvPr/>
        </p:nvSpPr>
        <p:spPr bwMode="auto">
          <a:xfrm>
            <a:off x="2286000" y="4267200"/>
            <a:ext cx="914400" cy="457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a:solidFill>
                  <a:srgbClr val="000000"/>
                </a:solidFill>
                <a:latin typeface="Calibri" charset="0"/>
                <a:ea typeface="SimSun" charset="0"/>
                <a:cs typeface="SimSun" charset="0"/>
              </a:rPr>
              <a:t>布道</a:t>
            </a:r>
            <a:endParaRPr lang="en-US" altLang="zh-CN">
              <a:solidFill>
                <a:srgbClr val="000000"/>
              </a:solidFill>
              <a:latin typeface="Calibri" charset="0"/>
              <a:ea typeface="SimSun" charset="0"/>
              <a:cs typeface="SimSun" charset="0"/>
            </a:endParaRPr>
          </a:p>
          <a:p>
            <a:pPr algn="ctr" eaLnBrk="1" hangingPunct="1"/>
            <a:r>
              <a:rPr lang="zh-CN" altLang="en-US">
                <a:solidFill>
                  <a:srgbClr val="000000"/>
                </a:solidFill>
                <a:latin typeface="Calibri" charset="0"/>
                <a:ea typeface="SimSun" charset="0"/>
                <a:cs typeface="SimSun" charset="0"/>
              </a:rPr>
              <a:t>历程</a:t>
            </a:r>
            <a:endParaRPr lang="en-GB">
              <a:solidFill>
                <a:srgbClr val="000000"/>
              </a:solidFill>
              <a:latin typeface="Calibri" charset="0"/>
              <a:ea typeface="SimSun" charset="0"/>
              <a:cs typeface="SimSun" charset="0"/>
            </a:endParaRPr>
          </a:p>
        </p:txBody>
      </p:sp>
      <p:sp>
        <p:nvSpPr>
          <p:cNvPr id="275466" name="Rectangle 11"/>
          <p:cNvSpPr>
            <a:spLocks noChangeArrowheads="1"/>
          </p:cNvSpPr>
          <p:nvPr/>
        </p:nvSpPr>
        <p:spPr bwMode="auto">
          <a:xfrm>
            <a:off x="7848600" y="4267200"/>
            <a:ext cx="914400" cy="457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a:solidFill>
                  <a:srgbClr val="000000"/>
                </a:solidFill>
                <a:latin typeface="Calibri" charset="0"/>
                <a:ea typeface="SimSun" charset="0"/>
                <a:cs typeface="SimSun" charset="0"/>
              </a:rPr>
              <a:t>罗马</a:t>
            </a:r>
            <a:endParaRPr lang="en-US" altLang="zh-CN">
              <a:solidFill>
                <a:srgbClr val="000000"/>
              </a:solidFill>
              <a:latin typeface="Calibri" charset="0"/>
              <a:ea typeface="SimSun" charset="0"/>
              <a:cs typeface="SimSun" charset="0"/>
            </a:endParaRPr>
          </a:p>
          <a:p>
            <a:pPr algn="ctr" eaLnBrk="1" hangingPunct="1"/>
            <a:r>
              <a:rPr lang="zh-CN" altLang="en-US">
                <a:solidFill>
                  <a:srgbClr val="000000"/>
                </a:solidFill>
                <a:latin typeface="Calibri" charset="0"/>
                <a:ea typeface="SimSun" charset="0"/>
                <a:cs typeface="SimSun" charset="0"/>
              </a:rPr>
              <a:t>监禁</a:t>
            </a:r>
            <a:endParaRPr lang="en-GB">
              <a:solidFill>
                <a:srgbClr val="000000"/>
              </a:solidFill>
              <a:latin typeface="Calibri" charset="0"/>
              <a:ea typeface="SimSun" charset="0"/>
              <a:cs typeface="SimSun" charset="0"/>
            </a:endParaRPr>
          </a:p>
        </p:txBody>
      </p:sp>
      <p:sp>
        <p:nvSpPr>
          <p:cNvPr id="275467" name="Rectangle 11"/>
          <p:cNvSpPr>
            <a:spLocks noChangeArrowheads="1"/>
          </p:cNvSpPr>
          <p:nvPr/>
        </p:nvSpPr>
        <p:spPr bwMode="auto">
          <a:xfrm>
            <a:off x="6172200" y="4724401"/>
            <a:ext cx="838200" cy="3810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400">
                <a:solidFill>
                  <a:srgbClr val="000000"/>
                </a:solidFill>
                <a:latin typeface="Calibri" charset="0"/>
                <a:ea typeface="SimSun" charset="0"/>
                <a:cs typeface="SimSun" charset="0"/>
              </a:rPr>
              <a:t>（非斯都）</a:t>
            </a:r>
            <a:endParaRPr lang="en-US" altLang="zh-CN" sz="1400">
              <a:solidFill>
                <a:srgbClr val="000000"/>
              </a:solidFill>
              <a:latin typeface="Calibri" charset="0"/>
              <a:ea typeface="SimSun" charset="0"/>
              <a:cs typeface="SimSun" charset="0"/>
            </a:endParaRPr>
          </a:p>
          <a:p>
            <a:pPr algn="ctr" eaLnBrk="1" hangingPunct="1"/>
            <a:r>
              <a:rPr lang="zh-CN" altLang="en-US" sz="1400">
                <a:solidFill>
                  <a:srgbClr val="000000"/>
                </a:solidFill>
                <a:latin typeface="Calibri" charset="0"/>
                <a:ea typeface="SimSun" charset="0"/>
                <a:cs typeface="SimSun" charset="0"/>
              </a:rPr>
              <a:t>（亚基帕 ）</a:t>
            </a:r>
            <a:endParaRPr lang="en-GB" sz="1400">
              <a:solidFill>
                <a:srgbClr val="000000"/>
              </a:solidFill>
              <a:latin typeface="Calibri" charset="0"/>
              <a:ea typeface="SimSun" charset="0"/>
              <a:cs typeface="SimSun" charset="0"/>
            </a:endParaRPr>
          </a:p>
        </p:txBody>
      </p:sp>
      <p:sp>
        <p:nvSpPr>
          <p:cNvPr id="275468" name="Rectangle 12"/>
          <p:cNvSpPr>
            <a:spLocks noChangeArrowheads="1"/>
          </p:cNvSpPr>
          <p:nvPr/>
        </p:nvSpPr>
        <p:spPr bwMode="auto">
          <a:xfrm>
            <a:off x="6172200" y="4343400"/>
            <a:ext cx="914400" cy="3810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100">
                <a:solidFill>
                  <a:srgbClr val="000000"/>
                </a:solidFill>
                <a:latin typeface="Calibri" charset="0"/>
                <a:ea typeface="SimSun" charset="0"/>
                <a:cs typeface="SimSun" charset="0"/>
              </a:rPr>
              <a:t>该撒利亚</a:t>
            </a:r>
            <a:endParaRPr lang="en-US" altLang="zh-CN" sz="1100">
              <a:solidFill>
                <a:srgbClr val="000000"/>
              </a:solidFill>
              <a:latin typeface="Calibri" charset="0"/>
              <a:ea typeface="SimSun" charset="0"/>
              <a:cs typeface="SimSun" charset="0"/>
            </a:endParaRPr>
          </a:p>
          <a:p>
            <a:pPr algn="ctr" eaLnBrk="1" hangingPunct="1"/>
            <a:r>
              <a:rPr lang="zh-CN" altLang="en-US" sz="1100">
                <a:solidFill>
                  <a:srgbClr val="000000"/>
                </a:solidFill>
                <a:latin typeface="Calibri" charset="0"/>
                <a:ea typeface="SimSun" charset="0"/>
                <a:cs typeface="SimSun" charset="0"/>
              </a:rPr>
              <a:t>监禁</a:t>
            </a:r>
            <a:endParaRPr lang="en-GB" sz="1100">
              <a:solidFill>
                <a:srgbClr val="000000"/>
              </a:solidFill>
              <a:latin typeface="Calibri" charset="0"/>
              <a:ea typeface="SimSun" charset="0"/>
              <a:cs typeface="SimSun" charset="0"/>
            </a:endParaRPr>
          </a:p>
        </p:txBody>
      </p:sp>
      <p:sp>
        <p:nvSpPr>
          <p:cNvPr id="275469" name="Rectangle 13"/>
          <p:cNvSpPr>
            <a:spLocks noChangeArrowheads="1"/>
          </p:cNvSpPr>
          <p:nvPr/>
        </p:nvSpPr>
        <p:spPr bwMode="auto">
          <a:xfrm>
            <a:off x="3276601" y="4800600"/>
            <a:ext cx="762000" cy="3810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400">
                <a:solidFill>
                  <a:srgbClr val="000000"/>
                </a:solidFill>
                <a:latin typeface="Calibri" charset="0"/>
                <a:ea typeface="SimSun" charset="0"/>
                <a:cs typeface="SimSun" charset="0"/>
              </a:rPr>
              <a:t>耶路撒冷</a:t>
            </a:r>
            <a:endParaRPr lang="en-US" altLang="zh-CN" sz="1400">
              <a:solidFill>
                <a:srgbClr val="000000"/>
              </a:solidFill>
              <a:latin typeface="Calibri" charset="0"/>
              <a:ea typeface="SimSun" charset="0"/>
              <a:cs typeface="SimSun" charset="0"/>
            </a:endParaRPr>
          </a:p>
          <a:p>
            <a:pPr algn="ctr" eaLnBrk="1" hangingPunct="1"/>
            <a:r>
              <a:rPr lang="zh-CN" altLang="en-US" sz="1400">
                <a:solidFill>
                  <a:srgbClr val="000000"/>
                </a:solidFill>
                <a:latin typeface="Calibri" charset="0"/>
                <a:ea typeface="SimSun" charset="0"/>
                <a:cs typeface="SimSun" charset="0"/>
              </a:rPr>
              <a:t>安提阿</a:t>
            </a:r>
            <a:endParaRPr lang="en-GB" sz="1400">
              <a:solidFill>
                <a:srgbClr val="000000"/>
              </a:solidFill>
              <a:latin typeface="Calibri" charset="0"/>
              <a:ea typeface="SimSun" charset="0"/>
              <a:cs typeface="SimSun" charset="0"/>
            </a:endParaRPr>
          </a:p>
        </p:txBody>
      </p:sp>
      <p:sp>
        <p:nvSpPr>
          <p:cNvPr id="275470" name="Rectangle 15"/>
          <p:cNvSpPr>
            <a:spLocks noChangeArrowheads="1"/>
          </p:cNvSpPr>
          <p:nvPr/>
        </p:nvSpPr>
        <p:spPr bwMode="auto">
          <a:xfrm>
            <a:off x="1371600" y="4800600"/>
            <a:ext cx="762000" cy="6858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000">
                <a:solidFill>
                  <a:srgbClr val="000000"/>
                </a:solidFill>
                <a:latin typeface="Calibri" charset="0"/>
                <a:ea typeface="SimSun" charset="0"/>
                <a:cs typeface="SimSun" charset="0"/>
              </a:rPr>
              <a:t>安提阿</a:t>
            </a:r>
            <a:endParaRPr lang="en-US" altLang="zh-CN" sz="1000">
              <a:solidFill>
                <a:srgbClr val="000000"/>
              </a:solidFill>
              <a:latin typeface="Calibri" charset="0"/>
              <a:ea typeface="SimSun" charset="0"/>
              <a:cs typeface="SimSun" charset="0"/>
            </a:endParaRPr>
          </a:p>
          <a:p>
            <a:pPr algn="ctr" eaLnBrk="1" hangingPunct="1"/>
            <a:r>
              <a:rPr lang="zh-CN" altLang="en-US" sz="1000">
                <a:solidFill>
                  <a:srgbClr val="000000"/>
                </a:solidFill>
                <a:latin typeface="Calibri" charset="0"/>
                <a:ea typeface="SimSun" charset="0"/>
                <a:cs typeface="SimSun" charset="0"/>
              </a:rPr>
              <a:t>耶路撒冷</a:t>
            </a:r>
            <a:endParaRPr lang="en-US" altLang="zh-CN" sz="1000">
              <a:solidFill>
                <a:srgbClr val="000000"/>
              </a:solidFill>
              <a:latin typeface="Calibri" charset="0"/>
              <a:ea typeface="SimSun" charset="0"/>
              <a:cs typeface="SimSun" charset="0"/>
            </a:endParaRPr>
          </a:p>
          <a:p>
            <a:pPr algn="ctr" eaLnBrk="1" hangingPunct="1"/>
            <a:r>
              <a:rPr lang="zh-CN" altLang="en-US" sz="1000">
                <a:solidFill>
                  <a:srgbClr val="000000"/>
                </a:solidFill>
                <a:latin typeface="Calibri" charset="0"/>
                <a:ea typeface="SimSun" charset="0"/>
                <a:cs typeface="SimSun" charset="0"/>
              </a:rPr>
              <a:t>公会</a:t>
            </a:r>
            <a:endParaRPr lang="en-US" altLang="zh-CN" sz="1000">
              <a:solidFill>
                <a:srgbClr val="000000"/>
              </a:solidFill>
              <a:latin typeface="Calibri" charset="0"/>
              <a:ea typeface="SimSun" charset="0"/>
              <a:cs typeface="SimSun" charset="0"/>
            </a:endParaRPr>
          </a:p>
          <a:p>
            <a:pPr algn="ctr" eaLnBrk="1" hangingPunct="1"/>
            <a:r>
              <a:rPr lang="zh-CN" altLang="en-US" sz="1000">
                <a:solidFill>
                  <a:srgbClr val="000000"/>
                </a:solidFill>
                <a:latin typeface="Calibri" charset="0"/>
                <a:ea typeface="SimSun" charset="0"/>
                <a:cs typeface="SimSun" charset="0"/>
              </a:rPr>
              <a:t>安提阿</a:t>
            </a:r>
            <a:endParaRPr lang="en-US" altLang="zh-CN" sz="1000">
              <a:solidFill>
                <a:srgbClr val="000000"/>
              </a:solidFill>
              <a:latin typeface="Calibri" charset="0"/>
              <a:ea typeface="SimSun" charset="0"/>
              <a:cs typeface="SimSun" charset="0"/>
            </a:endParaRPr>
          </a:p>
          <a:p>
            <a:pPr algn="ctr" eaLnBrk="1" hangingPunct="1"/>
            <a:endParaRPr lang="en-US" altLang="zh-CN" sz="1000">
              <a:solidFill>
                <a:srgbClr val="000000"/>
              </a:solidFill>
              <a:latin typeface="Calibri" charset="0"/>
              <a:ea typeface="SimSun" charset="0"/>
              <a:cs typeface="SimSun" charset="0"/>
            </a:endParaRPr>
          </a:p>
          <a:p>
            <a:pPr algn="ctr" eaLnBrk="1" hangingPunct="1"/>
            <a:endParaRPr lang="en-GB" sz="1000">
              <a:solidFill>
                <a:srgbClr val="000000"/>
              </a:solidFill>
              <a:latin typeface="Calibri" charset="0"/>
              <a:ea typeface="SimSun" charset="0"/>
              <a:cs typeface="SimSun" charset="0"/>
            </a:endParaRPr>
          </a:p>
        </p:txBody>
      </p:sp>
      <p:sp>
        <p:nvSpPr>
          <p:cNvPr id="275471" name="Rectangle 16"/>
          <p:cNvSpPr>
            <a:spLocks noChangeArrowheads="1"/>
          </p:cNvSpPr>
          <p:nvPr/>
        </p:nvSpPr>
        <p:spPr bwMode="auto">
          <a:xfrm>
            <a:off x="1371600" y="4495800"/>
            <a:ext cx="8382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eaLnBrk="1" hangingPunct="1"/>
            <a:r>
              <a:rPr lang="zh-CN" altLang="en-US" sz="1000">
                <a:solidFill>
                  <a:srgbClr val="000000"/>
                </a:solidFill>
                <a:latin typeface="Calibri" charset="0"/>
                <a:ea typeface="SimSun" charset="0"/>
                <a:cs typeface="SimSun" charset="0"/>
              </a:rPr>
              <a:t>休假 </a:t>
            </a:r>
            <a:r>
              <a:rPr lang="en-US" altLang="zh-CN" sz="1000">
                <a:solidFill>
                  <a:srgbClr val="000000"/>
                </a:solidFill>
                <a:latin typeface="Calibri" charset="0"/>
                <a:ea typeface="SimSun" charset="0"/>
                <a:cs typeface="SimSun" charset="0"/>
              </a:rPr>
              <a:t>1</a:t>
            </a:r>
            <a:endParaRPr lang="en-GB" altLang="zh-CN" sz="1000">
              <a:solidFill>
                <a:srgbClr val="000000"/>
              </a:solidFill>
              <a:latin typeface="Calibri" charset="0"/>
              <a:ea typeface="SimSun" charset="0"/>
              <a:cs typeface="SimSun" charset="0"/>
            </a:endParaRPr>
          </a:p>
        </p:txBody>
      </p:sp>
      <p:sp>
        <p:nvSpPr>
          <p:cNvPr id="275472" name="Rectangle 17"/>
          <p:cNvSpPr>
            <a:spLocks noChangeArrowheads="1"/>
          </p:cNvSpPr>
          <p:nvPr/>
        </p:nvSpPr>
        <p:spPr bwMode="auto">
          <a:xfrm>
            <a:off x="3276600" y="4495800"/>
            <a:ext cx="8382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eaLnBrk="1" hangingPunct="1"/>
            <a:r>
              <a:rPr lang="zh-CN" altLang="en-US" sz="1000">
                <a:solidFill>
                  <a:srgbClr val="000000"/>
                </a:solidFill>
                <a:latin typeface="Calibri" charset="0"/>
                <a:ea typeface="SimSun" charset="0"/>
                <a:cs typeface="SimSun" charset="0"/>
              </a:rPr>
              <a:t>休假 </a:t>
            </a:r>
            <a:r>
              <a:rPr lang="en-US" altLang="zh-CN" sz="1000">
                <a:solidFill>
                  <a:srgbClr val="000000"/>
                </a:solidFill>
                <a:latin typeface="Calibri" charset="0"/>
                <a:ea typeface="SimSun" charset="0"/>
                <a:cs typeface="SimSun" charset="0"/>
              </a:rPr>
              <a:t>2</a:t>
            </a:r>
            <a:endParaRPr lang="en-GB" altLang="zh-CN" sz="1000">
              <a:solidFill>
                <a:srgbClr val="000000"/>
              </a:solidFill>
              <a:latin typeface="Calibri" charset="0"/>
              <a:ea typeface="SimSun" charset="0"/>
              <a:cs typeface="SimSun" charset="0"/>
            </a:endParaRPr>
          </a:p>
        </p:txBody>
      </p:sp>
      <p:sp>
        <p:nvSpPr>
          <p:cNvPr id="275473" name="Rectangle 18"/>
          <p:cNvSpPr>
            <a:spLocks noChangeArrowheads="1"/>
          </p:cNvSpPr>
          <p:nvPr/>
        </p:nvSpPr>
        <p:spPr bwMode="auto">
          <a:xfrm>
            <a:off x="5181600" y="4572000"/>
            <a:ext cx="9144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000">
                <a:solidFill>
                  <a:srgbClr val="000000"/>
                </a:solidFill>
                <a:latin typeface="Calibri" charset="0"/>
                <a:ea typeface="SimSun" charset="0"/>
                <a:cs typeface="SimSun" charset="0"/>
              </a:rPr>
              <a:t>拘捕 </a:t>
            </a:r>
            <a:r>
              <a:rPr lang="en-US" altLang="zh-CN" sz="1000">
                <a:solidFill>
                  <a:srgbClr val="000000"/>
                </a:solidFill>
                <a:latin typeface="Calibri" charset="0"/>
                <a:ea typeface="SimSun" charset="0"/>
                <a:cs typeface="SimSun" charset="0"/>
              </a:rPr>
              <a:t>/</a:t>
            </a:r>
            <a:r>
              <a:rPr lang="zh-CN" altLang="en-US" sz="1000">
                <a:solidFill>
                  <a:srgbClr val="000000"/>
                </a:solidFill>
                <a:latin typeface="Calibri" charset="0"/>
                <a:ea typeface="SimSun" charset="0"/>
                <a:cs typeface="SimSun" charset="0"/>
              </a:rPr>
              <a:t> 审判</a:t>
            </a:r>
            <a:endParaRPr lang="en-GB" sz="1000">
              <a:solidFill>
                <a:srgbClr val="000000"/>
              </a:solidFill>
              <a:latin typeface="Calibri" charset="0"/>
              <a:ea typeface="SimSun" charset="0"/>
              <a:cs typeface="SimSun" charset="0"/>
            </a:endParaRPr>
          </a:p>
        </p:txBody>
      </p:sp>
      <p:sp>
        <p:nvSpPr>
          <p:cNvPr id="275474" name="Rectangle 19"/>
          <p:cNvSpPr>
            <a:spLocks noChangeArrowheads="1"/>
          </p:cNvSpPr>
          <p:nvPr/>
        </p:nvSpPr>
        <p:spPr bwMode="auto">
          <a:xfrm>
            <a:off x="7162800" y="4572000"/>
            <a:ext cx="6096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000">
                <a:solidFill>
                  <a:srgbClr val="000000"/>
                </a:solidFill>
                <a:latin typeface="Calibri" charset="0"/>
                <a:ea typeface="SimSun" charset="0"/>
                <a:cs typeface="SimSun" charset="0"/>
              </a:rPr>
              <a:t>路程</a:t>
            </a:r>
            <a:endParaRPr lang="en-GB" sz="1000">
              <a:solidFill>
                <a:srgbClr val="000000"/>
              </a:solidFill>
              <a:latin typeface="Calibri" charset="0"/>
              <a:ea typeface="SimSun" charset="0"/>
              <a:cs typeface="SimSun" charset="0"/>
            </a:endParaRPr>
          </a:p>
        </p:txBody>
      </p:sp>
    </p:spTree>
    <p:extLst>
      <p:ext uri="{BB962C8B-B14F-4D97-AF65-F5344CB8AC3E}">
        <p14:creationId xmlns:p14="http://schemas.microsoft.com/office/powerpoint/2010/main" val="1374708566"/>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2754" name="Rectangle 2"/>
          <p:cNvSpPr>
            <a:spLocks noChangeArrowheads="1"/>
          </p:cNvSpPr>
          <p:nvPr/>
        </p:nvSpPr>
        <p:spPr bwMode="auto">
          <a:xfrm>
            <a:off x="154422" y="6555442"/>
            <a:ext cx="1321955" cy="218515"/>
          </a:xfrm>
          <a:prstGeom prst="rect">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lIns="81092" tIns="39835" rIns="81092" bIns="39835">
            <a:spAutoFit/>
          </a:bodyPr>
          <a:lstStyle/>
          <a:p>
            <a:pPr>
              <a:spcBef>
                <a:spcPct val="50000"/>
              </a:spcBef>
              <a:defRPr/>
            </a:pPr>
            <a:endParaRPr lang="en-GB" sz="900">
              <a:solidFill>
                <a:srgbClr val="FFFF00"/>
              </a:solidFill>
              <a:latin typeface="Helvetica" charset="0"/>
              <a:ea typeface="ＭＳ Ｐゴシック" charset="0"/>
              <a:cs typeface="Arial"/>
            </a:endParaRPr>
          </a:p>
        </p:txBody>
      </p:sp>
      <p:sp>
        <p:nvSpPr>
          <p:cNvPr id="1482755" name="Line 3"/>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482756" name="Text Box 4"/>
          <p:cNvSpPr txBox="1">
            <a:spLocks noChangeArrowheads="1"/>
          </p:cNvSpPr>
          <p:nvPr/>
        </p:nvSpPr>
        <p:spPr bwMode="auto">
          <a:xfrm>
            <a:off x="8814468" y="1523"/>
            <a:ext cx="165499" cy="359745"/>
          </a:xfrm>
          <a:prstGeom prst="rect">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1800">
                <a:solidFill>
                  <a:srgbClr val="FFFF00"/>
                </a:solidFill>
                <a:latin typeface="Comic Sans MS" charset="0"/>
                <a:ea typeface="宋体" charset="0"/>
                <a:cs typeface="宋体" charset="0"/>
              </a:rPr>
              <a:t> </a:t>
            </a:r>
          </a:p>
        </p:txBody>
      </p:sp>
      <p:sp>
        <p:nvSpPr>
          <p:cNvPr id="1482757" name="Rectangle 5"/>
          <p:cNvSpPr>
            <a:spLocks noChangeArrowheads="1"/>
          </p:cNvSpPr>
          <p:nvPr/>
        </p:nvSpPr>
        <p:spPr bwMode="auto">
          <a:xfrm>
            <a:off x="1548535" y="1620651"/>
            <a:ext cx="7114886" cy="2087096"/>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algn="ctr" defTabSz="902896">
              <a:lnSpc>
                <a:spcPct val="105000"/>
              </a:lnSpc>
              <a:spcBef>
                <a:spcPct val="50000"/>
              </a:spcBef>
              <a:defRPr/>
            </a:pPr>
            <a:r>
              <a:rPr lang="ja-JP" altLang="en-US" sz="6200" b="1" i="1">
                <a:solidFill>
                  <a:srgbClr val="FFFF00"/>
                </a:solidFill>
                <a:latin typeface="宋体" charset="0"/>
                <a:ea typeface="宋体" charset="0"/>
                <a:cs typeface="宋体" charset="0"/>
              </a:rPr>
              <a:t>整</a:t>
            </a:r>
            <a:r>
              <a:rPr lang="zh-CN" altLang="en-US" sz="6200" b="1" i="1">
                <a:solidFill>
                  <a:srgbClr val="FFFF00"/>
                </a:solidFill>
                <a:latin typeface="宋体" charset="0"/>
                <a:ea typeface="宋体" charset="0"/>
                <a:cs typeface="宋体" charset="0"/>
              </a:rPr>
              <a:t>理一下保罗    的行程</a:t>
            </a:r>
          </a:p>
        </p:txBody>
      </p:sp>
      <p:sp>
        <p:nvSpPr>
          <p:cNvPr id="1482758" name="Rectangle 6"/>
          <p:cNvSpPr>
            <a:spLocks noChangeArrowheads="1"/>
          </p:cNvSpPr>
          <p:nvPr/>
        </p:nvSpPr>
        <p:spPr bwMode="auto">
          <a:xfrm>
            <a:off x="2294659" y="4129367"/>
            <a:ext cx="6484216" cy="1301284"/>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defTabSz="902896">
              <a:lnSpc>
                <a:spcPct val="105000"/>
              </a:lnSpc>
              <a:spcBef>
                <a:spcPct val="50000"/>
              </a:spcBef>
              <a:defRPr/>
            </a:pPr>
            <a:r>
              <a:rPr lang="ja-JP" altLang="en-US" sz="2500" b="1" i="1">
                <a:solidFill>
                  <a:srgbClr val="FFFFFF"/>
                </a:solidFill>
                <a:latin typeface="宋体" charset="0"/>
                <a:ea typeface="宋体" charset="0"/>
                <a:cs typeface="宋体" charset="0"/>
              </a:rPr>
              <a:t>你知道</a:t>
            </a:r>
            <a:r>
              <a:rPr lang="zh-CN" altLang="en-US" sz="2500" b="1" i="1">
                <a:solidFill>
                  <a:srgbClr val="FFFFFF"/>
                </a:solidFill>
                <a:latin typeface="宋体" charset="0"/>
                <a:ea typeface="宋体" charset="0"/>
                <a:cs typeface="宋体" charset="0"/>
              </a:rPr>
              <a:t>印在圣经背后的地图？</a:t>
            </a:r>
            <a:r>
              <a:rPr lang="en-US" altLang="zh-CN" sz="2500" b="1" i="1">
                <a:solidFill>
                  <a:srgbClr val="FFFFFF"/>
                </a:solidFill>
                <a:latin typeface="宋体" charset="0"/>
                <a:ea typeface="宋体" charset="0"/>
                <a:cs typeface="宋体" charset="0"/>
              </a:rPr>
              <a:t>…</a:t>
            </a:r>
            <a:r>
              <a:rPr lang="zh-CN" altLang="en-US" sz="2500" b="1" i="1">
                <a:solidFill>
                  <a:srgbClr val="FFFFFF"/>
                </a:solidFill>
                <a:latin typeface="宋体" charset="0"/>
                <a:ea typeface="宋体" charset="0"/>
                <a:cs typeface="宋体" charset="0"/>
              </a:rPr>
              <a:t>那个上面印满了点、虚线、破折号、</a:t>
            </a:r>
            <a:r>
              <a:rPr lang="ja-JP" altLang="en-US" sz="2500" b="1" i="1">
                <a:solidFill>
                  <a:srgbClr val="FFFFFF"/>
                </a:solidFill>
                <a:latin typeface="宋体" charset="0"/>
                <a:ea typeface="宋体" charset="0"/>
                <a:cs typeface="宋体" charset="0"/>
              </a:rPr>
              <a:t>直线</a:t>
            </a:r>
            <a:r>
              <a:rPr lang="zh-CN" altLang="en-US" sz="2500" b="1" i="1">
                <a:solidFill>
                  <a:srgbClr val="FFFFFF"/>
                </a:solidFill>
                <a:latin typeface="宋体" charset="0"/>
                <a:ea typeface="宋体" charset="0"/>
                <a:cs typeface="宋体" charset="0"/>
              </a:rPr>
              <a:t>， 有着小的环线和不同颜色， </a:t>
            </a:r>
            <a:r>
              <a:rPr lang="zh-CN" altLang="en-US" sz="2500" b="1" i="1" u="sng">
                <a:solidFill>
                  <a:srgbClr val="FFFFFF"/>
                </a:solidFill>
                <a:latin typeface="宋体" charset="0"/>
                <a:ea typeface="宋体" charset="0"/>
                <a:cs typeface="宋体" charset="0"/>
              </a:rPr>
              <a:t>一个紧接着一个</a:t>
            </a:r>
            <a:r>
              <a:rPr lang="zh-CN" altLang="en-US" sz="2500" b="1" i="1">
                <a:solidFill>
                  <a:srgbClr val="FFFFFF"/>
                </a:solidFill>
                <a:latin typeface="宋体" charset="0"/>
                <a:ea typeface="宋体" charset="0"/>
                <a:cs typeface="宋体" charset="0"/>
              </a:rPr>
              <a:t>！</a:t>
            </a:r>
          </a:p>
        </p:txBody>
      </p:sp>
      <p:graphicFrame>
        <p:nvGraphicFramePr>
          <p:cNvPr id="60422" name="Object 7"/>
          <p:cNvGraphicFramePr>
            <a:graphicFrameLocks noChangeAspect="1"/>
          </p:cNvGraphicFramePr>
          <p:nvPr>
            <p:extLst>
              <p:ext uri="{D42A27DB-BD31-4B8C-83A1-F6EECF244321}">
                <p14:modId xmlns:p14="http://schemas.microsoft.com/office/powerpoint/2010/main" val="1926854767"/>
              </p:ext>
            </p:extLst>
          </p:nvPr>
        </p:nvGraphicFramePr>
        <p:xfrm>
          <a:off x="581603" y="2837891"/>
          <a:ext cx="1697182" cy="3541059"/>
        </p:xfrm>
        <a:graphic>
          <a:graphicData uri="http://schemas.openxmlformats.org/presentationml/2006/ole">
            <mc:AlternateContent xmlns:mc="http://schemas.openxmlformats.org/markup-compatibility/2006">
              <mc:Choice xmlns:v="urn:schemas-microsoft-com:vml" Requires="v">
                <p:oleObj spid="_x0000_s133145" r:id="rId4" imgW="1866900" imgH="4013200" progId="MS_ClipArt_Gallery">
                  <p:embed/>
                </p:oleObj>
              </mc:Choice>
              <mc:Fallback>
                <p:oleObj r:id="rId4" imgW="1866900" imgH="4013200" progId="MS_ClipArt_Gallery">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1603" y="2837891"/>
                        <a:ext cx="1697182" cy="3541059"/>
                      </a:xfrm>
                      <a:prstGeom prst="rect">
                        <a:avLst/>
                      </a:prstGeom>
                      <a:solidFill>
                        <a:schemeClr val="bg1"/>
                      </a:solidFill>
                      <a:ln>
                        <a:noFill/>
                      </a:ln>
                      <a:effectLst/>
                    </p:spPr>
                  </p:pic>
                </p:oleObj>
              </mc:Fallback>
            </mc:AlternateContent>
          </a:graphicData>
        </a:graphic>
      </p:graphicFrame>
      <p:sp>
        <p:nvSpPr>
          <p:cNvPr id="1482760" name="Text Box 8"/>
          <p:cNvSpPr txBox="1">
            <a:spLocks noChangeArrowheads="1"/>
          </p:cNvSpPr>
          <p:nvPr/>
        </p:nvSpPr>
        <p:spPr bwMode="auto">
          <a:xfrm>
            <a:off x="8599922" y="6212263"/>
            <a:ext cx="167409" cy="326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en-GB" sz="1600" b="1">
              <a:solidFill>
                <a:srgbClr val="FFFFFF"/>
              </a:solidFill>
              <a:latin typeface="Comic Sans MS" charset="0"/>
              <a:cs typeface="Arial"/>
            </a:endParaRPr>
          </a:p>
        </p:txBody>
      </p:sp>
      <p:sp>
        <p:nvSpPr>
          <p:cNvPr id="1482761" name="Text Box 9"/>
          <p:cNvSpPr txBox="1">
            <a:spLocks noChangeArrowheads="1"/>
          </p:cNvSpPr>
          <p:nvPr/>
        </p:nvSpPr>
        <p:spPr bwMode="auto">
          <a:xfrm>
            <a:off x="8355720" y="6539368"/>
            <a:ext cx="306563"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b="1">
                <a:solidFill>
                  <a:srgbClr val="FFFFFF"/>
                </a:solidFill>
                <a:latin typeface="Comic Sans MS" charset="0"/>
                <a:ea typeface="宋体" charset="0"/>
                <a:cs typeface="宋体" charset="0"/>
              </a:rPr>
              <a:t>34</a:t>
            </a:r>
          </a:p>
        </p:txBody>
      </p:sp>
      <p:sp>
        <p:nvSpPr>
          <p:cNvPr id="1482762" name="Text Box 10"/>
          <p:cNvSpPr txBox="1">
            <a:spLocks noChangeArrowheads="1"/>
          </p:cNvSpPr>
          <p:nvPr/>
        </p:nvSpPr>
        <p:spPr bwMode="auto">
          <a:xfrm>
            <a:off x="8758539" y="64875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b="1">
                <a:solidFill>
                  <a:srgbClr val="FFFFFF"/>
                </a:solidFill>
                <a:latin typeface="Comic Sans MS" charset="0"/>
                <a:ea typeface="宋体" charset="0"/>
                <a:cs typeface="宋体" charset="0"/>
              </a:rPr>
              <a:t>1</a:t>
            </a:r>
          </a:p>
        </p:txBody>
      </p:sp>
    </p:spTree>
    <p:extLst>
      <p:ext uri="{BB962C8B-B14F-4D97-AF65-F5344CB8AC3E}">
        <p14:creationId xmlns:p14="http://schemas.microsoft.com/office/powerpoint/2010/main" val="21754725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1482757">
                                            <p:txEl>
                                              <p:pRg st="0" end="0"/>
                                            </p:txEl>
                                          </p:spTgt>
                                        </p:tgtEl>
                                        <p:attrNameLst>
                                          <p:attrName>style.visibility</p:attrName>
                                        </p:attrNameLst>
                                      </p:cBhvr>
                                      <p:to>
                                        <p:strVal val="visible"/>
                                      </p:to>
                                    </p:set>
                                    <p:animEffect transition="in" filter="box(out)">
                                      <p:cBhvr>
                                        <p:cTn id="7" dur="500"/>
                                        <p:tgtEl>
                                          <p:spTgt spid="148275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82758"/>
                                        </p:tgtEl>
                                        <p:attrNameLst>
                                          <p:attrName>style.visibility</p:attrName>
                                        </p:attrNameLst>
                                      </p:cBhvr>
                                      <p:to>
                                        <p:strVal val="visible"/>
                                      </p:to>
                                    </p:set>
                                    <p:animEffect transition="in" filter="fade">
                                      <p:cBhvr>
                                        <p:cTn id="12" dur="1000"/>
                                        <p:tgtEl>
                                          <p:spTgt spid="14827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2757" grpId="0" build="p" autoUpdateAnimBg="0" advAuto="0"/>
      <p:bldP spid="1482758" grpId="0" autoUpdateAnimBg="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627139" name="Text Box 3"/>
          <p:cNvSpPr txBox="1">
            <a:spLocks noChangeArrowheads="1"/>
          </p:cNvSpPr>
          <p:nvPr/>
        </p:nvSpPr>
        <p:spPr bwMode="auto">
          <a:xfrm>
            <a:off x="914978" y="5245756"/>
            <a:ext cx="2615045"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b="1">
                <a:solidFill>
                  <a:srgbClr val="0033CC"/>
                </a:solidFill>
                <a:latin typeface="Comic Sans MS" charset="0"/>
                <a:ea typeface="黑体" charset="0"/>
                <a:cs typeface="黑体" charset="0"/>
              </a:rPr>
              <a:t>非洲</a:t>
            </a:r>
          </a:p>
        </p:txBody>
      </p:sp>
      <p:sp>
        <p:nvSpPr>
          <p:cNvPr id="1627140" name="Text Box 4"/>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b="1">
                <a:solidFill>
                  <a:srgbClr val="0033CC"/>
                </a:solidFill>
                <a:latin typeface="Comic Sans MS" charset="0"/>
                <a:ea typeface="黑体" charset="0"/>
                <a:cs typeface="黑体" charset="0"/>
              </a:rPr>
              <a:t>阿拉伯半岛</a:t>
            </a:r>
          </a:p>
        </p:txBody>
      </p:sp>
      <p:sp>
        <p:nvSpPr>
          <p:cNvPr id="1627141" name="Text Box 5"/>
          <p:cNvSpPr txBox="1">
            <a:spLocks noChangeArrowheads="1"/>
          </p:cNvSpPr>
          <p:nvPr/>
        </p:nvSpPr>
        <p:spPr bwMode="auto">
          <a:xfrm>
            <a:off x="6324024" y="2095501"/>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b="1">
                <a:solidFill>
                  <a:srgbClr val="0033CC"/>
                </a:solidFill>
                <a:latin typeface="Comic Sans MS" charset="0"/>
                <a:ea typeface="黑体" charset="0"/>
                <a:cs typeface="黑体" charset="0"/>
              </a:rPr>
              <a:t>亚西亚</a:t>
            </a:r>
          </a:p>
        </p:txBody>
      </p:sp>
      <p:sp>
        <p:nvSpPr>
          <p:cNvPr id="1627142" name="Text Box 6"/>
          <p:cNvSpPr txBox="1">
            <a:spLocks noChangeArrowheads="1"/>
          </p:cNvSpPr>
          <p:nvPr/>
        </p:nvSpPr>
        <p:spPr bwMode="auto">
          <a:xfrm>
            <a:off x="3010478" y="1245256"/>
            <a:ext cx="2882035"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b="1">
                <a:solidFill>
                  <a:srgbClr val="0033CC"/>
                </a:solidFill>
                <a:latin typeface="Comic Sans MS" charset="0"/>
                <a:ea typeface="黑体" charset="0"/>
                <a:cs typeface="黑体" charset="0"/>
              </a:rPr>
              <a:t>欧洲</a:t>
            </a:r>
          </a:p>
        </p:txBody>
      </p:sp>
      <p:sp>
        <p:nvSpPr>
          <p:cNvPr id="1627143" name="Text Box 7"/>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b="1">
                <a:solidFill>
                  <a:srgbClr val="FFFFFF"/>
                </a:solidFill>
                <a:latin typeface="Comic Sans MS" charset="0"/>
                <a:ea typeface="宋体" charset="0"/>
                <a:cs typeface="宋体" charset="0"/>
              </a:rPr>
              <a:t>地中海</a:t>
            </a:r>
          </a:p>
        </p:txBody>
      </p:sp>
      <p:sp>
        <p:nvSpPr>
          <p:cNvPr id="1627144" name="Text Box 8"/>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b="1">
                <a:solidFill>
                  <a:srgbClr val="FFFFFF"/>
                </a:solidFill>
                <a:latin typeface="Comic Sans MS" charset="0"/>
                <a:ea typeface="宋体" charset="0"/>
                <a:cs typeface="宋体" charset="0"/>
              </a:rPr>
              <a:t>大西洋</a:t>
            </a:r>
          </a:p>
        </p:txBody>
      </p:sp>
      <p:sp>
        <p:nvSpPr>
          <p:cNvPr id="1627145" name="Freeform 9"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46" name="Rectangle 10"/>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55" name="Text Box 1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627156" name="Rectangle 20"/>
          <p:cNvSpPr>
            <a:spLocks noChangeArrowheads="1"/>
          </p:cNvSpPr>
          <p:nvPr/>
        </p:nvSpPr>
        <p:spPr bwMode="auto">
          <a:xfrm>
            <a:off x="1972831" y="757800"/>
            <a:ext cx="5054023" cy="221596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102" tIns="45552" rIns="91102" bIns="45552">
            <a:spAutoFit/>
          </a:bodyPr>
          <a:lstStyle/>
          <a:p>
            <a:pPr algn="ctr" defTabSz="902896">
              <a:spcBef>
                <a:spcPct val="50000"/>
              </a:spcBef>
              <a:defRPr/>
            </a:pPr>
            <a:r>
              <a:rPr lang="zh-CN" altLang="en-US" sz="4600" b="1" i="1">
                <a:solidFill>
                  <a:srgbClr val="FFFF00"/>
                </a:solidFill>
                <a:latin typeface="Helvetica" charset="0"/>
                <a:ea typeface="宋体" charset="0"/>
                <a:cs typeface="宋体" charset="0"/>
              </a:rPr>
              <a:t>保罗是一个真正的旅行家</a:t>
            </a:r>
            <a:r>
              <a:rPr lang="en-US" altLang="zh-CN" sz="4600" b="1" i="1">
                <a:solidFill>
                  <a:srgbClr val="FFFF00"/>
                </a:solidFill>
                <a:latin typeface="Helvetica" charset="0"/>
                <a:ea typeface="宋体" charset="0"/>
                <a:cs typeface="宋体" charset="0"/>
              </a:rPr>
              <a:t>…</a:t>
            </a:r>
            <a:r>
              <a:rPr lang="zh-CN" altLang="en-US" sz="4600" b="1" i="1">
                <a:solidFill>
                  <a:srgbClr val="FFFF00"/>
                </a:solidFill>
                <a:latin typeface="Helvetica" charset="0"/>
                <a:ea typeface="宋体" charset="0"/>
                <a:cs typeface="宋体" charset="0"/>
              </a:rPr>
              <a:t>行程遍布地中海区域</a:t>
            </a:r>
            <a:r>
              <a:rPr lang="en-US" altLang="zh-CN" sz="4600" b="1" i="1">
                <a:solidFill>
                  <a:srgbClr val="FFFF00"/>
                </a:solidFill>
                <a:latin typeface="Helvetica" charset="0"/>
                <a:ea typeface="宋体" charset="0"/>
                <a:cs typeface="宋体" charset="0"/>
              </a:rPr>
              <a:t>!</a:t>
            </a:r>
          </a:p>
        </p:txBody>
      </p:sp>
      <p:sp>
        <p:nvSpPr>
          <p:cNvPr id="1627157" name="Oval 21"/>
          <p:cNvSpPr>
            <a:spLocks noChangeArrowheads="1"/>
          </p:cNvSpPr>
          <p:nvPr/>
        </p:nvSpPr>
        <p:spPr bwMode="auto">
          <a:xfrm rot="1210626">
            <a:off x="2502479" y="3260912"/>
            <a:ext cx="4724977" cy="1640261"/>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58" name="Oval 22"/>
          <p:cNvSpPr>
            <a:spLocks noChangeArrowheads="1"/>
          </p:cNvSpPr>
          <p:nvPr/>
        </p:nvSpPr>
        <p:spPr bwMode="auto">
          <a:xfrm rot="1210626">
            <a:off x="2514024" y="3249707"/>
            <a:ext cx="4724977" cy="1640261"/>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59" name="Oval 23"/>
          <p:cNvSpPr>
            <a:spLocks noChangeArrowheads="1"/>
          </p:cNvSpPr>
          <p:nvPr/>
        </p:nvSpPr>
        <p:spPr bwMode="auto">
          <a:xfrm rot="1210626">
            <a:off x="2475059" y="3246904"/>
            <a:ext cx="4724977" cy="1641662"/>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60" name="Oval 24"/>
          <p:cNvSpPr>
            <a:spLocks noChangeArrowheads="1"/>
          </p:cNvSpPr>
          <p:nvPr/>
        </p:nvSpPr>
        <p:spPr bwMode="auto">
          <a:xfrm rot="1210626">
            <a:off x="2490933" y="3238502"/>
            <a:ext cx="4724977" cy="1640261"/>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61" name="Text Box 25"/>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b="1">
              <a:solidFill>
                <a:srgbClr val="FFFFFF"/>
              </a:solidFill>
              <a:latin typeface="Comic Sans MS" charset="0"/>
              <a:ea typeface="宋体" charset="0"/>
              <a:cs typeface="宋体" charset="0"/>
            </a:endParaRPr>
          </a:p>
        </p:txBody>
      </p:sp>
      <p:sp>
        <p:nvSpPr>
          <p:cNvPr id="1627162" name="Text Box 26"/>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b="1">
                <a:solidFill>
                  <a:srgbClr val="FFFFFF"/>
                </a:solidFill>
                <a:latin typeface="Comic Sans MS" charset="0"/>
                <a:ea typeface="宋体" charset="0"/>
                <a:cs typeface="宋体" charset="0"/>
              </a:rPr>
              <a:t>35</a:t>
            </a:r>
          </a:p>
        </p:txBody>
      </p:sp>
      <p:grpSp>
        <p:nvGrpSpPr>
          <p:cNvPr id="62482" name="Group 47"/>
          <p:cNvGrpSpPr>
            <a:grpSpLocks/>
          </p:cNvGrpSpPr>
          <p:nvPr/>
        </p:nvGrpSpPr>
        <p:grpSpPr bwMode="auto">
          <a:xfrm>
            <a:off x="7995229" y="3436006"/>
            <a:ext cx="913534" cy="484654"/>
            <a:chOff x="4992" y="2160"/>
            <a:chExt cx="633" cy="347"/>
          </a:xfrm>
        </p:grpSpPr>
        <p:grpSp>
          <p:nvGrpSpPr>
            <p:cNvPr id="62483" name="Group 48"/>
            <p:cNvGrpSpPr>
              <a:grpSpLocks/>
            </p:cNvGrpSpPr>
            <p:nvPr/>
          </p:nvGrpSpPr>
          <p:grpSpPr bwMode="auto">
            <a:xfrm>
              <a:off x="4992" y="2160"/>
              <a:ext cx="633" cy="347"/>
              <a:chOff x="4992" y="2160"/>
              <a:chExt cx="633" cy="347"/>
            </a:xfrm>
          </p:grpSpPr>
          <p:sp>
            <p:nvSpPr>
              <p:cNvPr id="1627185" name="AutoShape 49"/>
              <p:cNvSpPr>
                <a:spLocks noChangeArrowheads="1"/>
              </p:cNvSpPr>
              <p:nvPr/>
            </p:nvSpPr>
            <p:spPr bwMode="auto">
              <a:xfrm>
                <a:off x="5017" y="2175"/>
                <a:ext cx="460" cy="226"/>
              </a:xfrm>
              <a:prstGeom prst="roundRect">
                <a:avLst>
                  <a:gd name="adj" fmla="val 16667"/>
                </a:avLst>
              </a:prstGeom>
              <a:solidFill>
                <a:srgbClr val="E7EC26"/>
              </a:solidFill>
              <a:ln w="38100">
                <a:solidFill>
                  <a:srgbClr val="1A0004"/>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86" name="Rectangle 50"/>
              <p:cNvSpPr>
                <a:spLocks noChangeArrowheads="1"/>
              </p:cNvSpPr>
              <p:nvPr/>
            </p:nvSpPr>
            <p:spPr bwMode="auto">
              <a:xfrm>
                <a:off x="5016" y="2258"/>
                <a:ext cx="600" cy="249"/>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87" name="AutoShape 51"/>
              <p:cNvSpPr>
                <a:spLocks noChangeArrowheads="1"/>
              </p:cNvSpPr>
              <p:nvPr/>
            </p:nvSpPr>
            <p:spPr bwMode="auto">
              <a:xfrm>
                <a:off x="5029" y="2191"/>
                <a:ext cx="436" cy="226"/>
              </a:xfrm>
              <a:prstGeom prst="roundRect">
                <a:avLst>
                  <a:gd name="adj" fmla="val 16667"/>
                </a:avLst>
              </a:prstGeom>
              <a:solidFill>
                <a:srgbClr val="FFFF00"/>
              </a:solidFill>
              <a:ln>
                <a:noFill/>
              </a:ln>
              <a:effectLst/>
              <a:extLst>
                <a:ext uri="{91240B29-F687-4F45-9708-019B960494DF}">
                  <a14:hiddenLine xmlns:a14="http://schemas.microsoft.com/office/drawing/2010/main" w="38100">
                    <a:solidFill>
                      <a:srgbClr val="1A0004"/>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88" name="Line 52"/>
              <p:cNvSpPr>
                <a:spLocks noChangeShapeType="1"/>
              </p:cNvSpPr>
              <p:nvPr/>
            </p:nvSpPr>
            <p:spPr bwMode="auto">
              <a:xfrm>
                <a:off x="5043" y="2356"/>
                <a:ext cx="544"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89" name="Line 53"/>
              <p:cNvSpPr>
                <a:spLocks noChangeShapeType="1"/>
              </p:cNvSpPr>
              <p:nvPr/>
            </p:nvSpPr>
            <p:spPr bwMode="auto">
              <a:xfrm>
                <a:off x="5043" y="2452"/>
                <a:ext cx="544"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90" name="Rectangle 54"/>
              <p:cNvSpPr>
                <a:spLocks noChangeArrowheads="1"/>
              </p:cNvSpPr>
              <p:nvPr/>
            </p:nvSpPr>
            <p:spPr bwMode="auto">
              <a:xfrm>
                <a:off x="5005" y="2160"/>
                <a:ext cx="278" cy="152"/>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12700">
                    <a:solidFill>
                      <a:srgbClr val="FFFFFF"/>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0465" tIns="44439" rIns="90465" bIns="44439">
                <a:spAutoFit/>
              </a:bodyPr>
              <a:lstStyle/>
              <a:p>
                <a:pPr>
                  <a:defRPr/>
                </a:pPr>
                <a:r>
                  <a:rPr lang="zh-CN" altLang="en-US" sz="800" b="1">
                    <a:solidFill>
                      <a:srgbClr val="000000"/>
                    </a:solidFill>
                    <a:latin typeface="Helvetica" charset="0"/>
                    <a:ea typeface="宋体" charset="0"/>
                    <a:cs typeface="宋体" charset="0"/>
                  </a:rPr>
                  <a:t>静默</a:t>
                </a:r>
              </a:p>
            </p:txBody>
          </p:sp>
          <p:sp>
            <p:nvSpPr>
              <p:cNvPr id="1627191" name="Rectangle 55"/>
              <p:cNvSpPr>
                <a:spLocks noChangeArrowheads="1"/>
              </p:cNvSpPr>
              <p:nvPr/>
            </p:nvSpPr>
            <p:spPr bwMode="auto">
              <a:xfrm>
                <a:off x="4992" y="2234"/>
                <a:ext cx="633" cy="152"/>
              </a:xfrm>
              <a:prstGeom prst="rect">
                <a:avLst/>
              </a:prstGeom>
              <a:noFill/>
              <a:ln>
                <a:noFill/>
              </a:ln>
              <a:effectLst/>
              <a:extLst>
                <a:ext uri="{909E8E84-426E-40DD-AFC4-6F175D3DCCD1}">
                  <a14:hiddenFill xmlns:a14="http://schemas.microsoft.com/office/drawing/2010/main">
                    <a:solidFill>
                      <a:srgbClr val="114FFB"/>
                    </a:solidFill>
                  </a14:hiddenFill>
                </a:ext>
                <a:ext uri="{91240B29-F687-4F45-9708-019B960494DF}">
                  <a14:hiddenLine xmlns:a14="http://schemas.microsoft.com/office/drawing/2010/main" w="12700">
                    <a:solidFill>
                      <a:srgbClr val="FFFFFF"/>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0465" tIns="44439" rIns="90465" bIns="44439">
                <a:spAutoFit/>
              </a:bodyPr>
              <a:lstStyle/>
              <a:p>
                <a:pPr>
                  <a:defRPr/>
                </a:pPr>
                <a:r>
                  <a:rPr lang="zh-CN" altLang="en-US" sz="800" b="1">
                    <a:solidFill>
                      <a:srgbClr val="000000"/>
                    </a:solidFill>
                    <a:latin typeface="MS PGothic" charset="0"/>
                    <a:ea typeface="宋体" charset="0"/>
                    <a:cs typeface="宋体" charset="0"/>
                  </a:rPr>
                  <a:t>希腊王亚力山大</a:t>
                </a:r>
              </a:p>
            </p:txBody>
          </p:sp>
        </p:grpSp>
        <p:sp>
          <p:nvSpPr>
            <p:cNvPr id="1627192" name="Text Box 56"/>
            <p:cNvSpPr txBox="1">
              <a:spLocks noChangeArrowheads="1"/>
            </p:cNvSpPr>
            <p:nvPr/>
          </p:nvSpPr>
          <p:spPr bwMode="auto">
            <a:xfrm>
              <a:off x="4994" y="2326"/>
              <a:ext cx="423" cy="154"/>
            </a:xfrm>
            <a:prstGeom prst="rect">
              <a:avLst/>
            </a:prstGeom>
            <a:noFill/>
            <a:ln>
              <a:noFill/>
            </a:ln>
            <a:effectLst/>
            <a:extLst>
              <a:ext uri="{909E8E84-426E-40DD-AFC4-6F175D3DCCD1}">
                <a14:hiddenFill xmlns:a14="http://schemas.microsoft.com/office/drawing/2010/main">
                  <a:solidFill>
                    <a:srgbClr val="114FFB"/>
                  </a:solidFill>
                </a14:hiddenFill>
              </a:ext>
              <a:ext uri="{91240B29-F687-4F45-9708-019B960494DF}">
                <a14:hiddenLine xmlns:a14="http://schemas.microsoft.com/office/drawing/2010/main" w="12700">
                  <a:solidFill>
                    <a:srgbClr val="FFFFFF"/>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800" b="1">
                  <a:solidFill>
                    <a:srgbClr val="000000"/>
                  </a:solidFill>
                  <a:latin typeface="MS PGothic" charset="0"/>
                  <a:ea typeface="宋体" charset="0"/>
                  <a:cs typeface="宋体" charset="0"/>
                </a:rPr>
                <a:t>罗马系统</a:t>
              </a:r>
            </a:p>
          </p:txBody>
        </p:sp>
      </p:grpSp>
    </p:spTree>
    <p:extLst>
      <p:ext uri="{BB962C8B-B14F-4D97-AF65-F5344CB8AC3E}">
        <p14:creationId xmlns:p14="http://schemas.microsoft.com/office/powerpoint/2010/main" val="18712960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1627156">
                                            <p:txEl>
                                              <p:pRg st="0" end="0"/>
                                            </p:txEl>
                                          </p:spTgt>
                                        </p:tgtEl>
                                        <p:attrNameLst>
                                          <p:attrName>style.visibility</p:attrName>
                                        </p:attrNameLst>
                                      </p:cBhvr>
                                      <p:to>
                                        <p:strVal val="visible"/>
                                      </p:to>
                                    </p:set>
                                    <p:animEffect transition="in" filter="box(out)">
                                      <p:cBhvr>
                                        <p:cTn id="7" dur="500"/>
                                        <p:tgtEl>
                                          <p:spTgt spid="1627156">
                                            <p:txEl>
                                              <p:pRg st="0" end="0"/>
                                            </p:txEl>
                                          </p:spTgt>
                                        </p:tgtEl>
                                      </p:cBhvr>
                                    </p:animEffect>
                                  </p:childTnLst>
                                </p:cTn>
                              </p:par>
                            </p:childTnLst>
                          </p:cTn>
                        </p:par>
                        <p:par>
                          <p:cTn id="8" fill="hold" nodeType="afterGroup">
                            <p:stCondLst>
                              <p:cond delay="500"/>
                            </p:stCondLst>
                            <p:childTnLst>
                              <p:par>
                                <p:cTn id="9" presetID="23" presetClass="entr" presetSubtype="272" fill="hold" grpId="0" nodeType="afterEffect">
                                  <p:stCondLst>
                                    <p:cond delay="0"/>
                                  </p:stCondLst>
                                  <p:childTnLst>
                                    <p:set>
                                      <p:cBhvr>
                                        <p:cTn id="10" dur="1" fill="hold">
                                          <p:stCondLst>
                                            <p:cond delay="0"/>
                                          </p:stCondLst>
                                        </p:cTn>
                                        <p:tgtEl>
                                          <p:spTgt spid="1627160"/>
                                        </p:tgtEl>
                                        <p:attrNameLst>
                                          <p:attrName>style.visibility</p:attrName>
                                        </p:attrNameLst>
                                      </p:cBhvr>
                                      <p:to>
                                        <p:strVal val="visible"/>
                                      </p:to>
                                    </p:set>
                                    <p:anim calcmode="lin" valueType="num">
                                      <p:cBhvr>
                                        <p:cTn id="11" dur="500" fill="hold"/>
                                        <p:tgtEl>
                                          <p:spTgt spid="1627160"/>
                                        </p:tgtEl>
                                        <p:attrNameLst>
                                          <p:attrName>ppt_w</p:attrName>
                                        </p:attrNameLst>
                                      </p:cBhvr>
                                      <p:tavLst>
                                        <p:tav tm="0">
                                          <p:val>
                                            <p:strVal val="2/3*#ppt_w"/>
                                          </p:val>
                                        </p:tav>
                                        <p:tav tm="100000">
                                          <p:val>
                                            <p:strVal val="#ppt_w"/>
                                          </p:val>
                                        </p:tav>
                                      </p:tavLst>
                                    </p:anim>
                                    <p:anim calcmode="lin" valueType="num">
                                      <p:cBhvr>
                                        <p:cTn id="12" dur="500" fill="hold"/>
                                        <p:tgtEl>
                                          <p:spTgt spid="1627160"/>
                                        </p:tgtEl>
                                        <p:attrNameLst>
                                          <p:attrName>ppt_h</p:attrName>
                                        </p:attrNameLst>
                                      </p:cBhvr>
                                      <p:tavLst>
                                        <p:tav tm="0">
                                          <p:val>
                                            <p:strVal val="2/3*#ppt_h"/>
                                          </p:val>
                                        </p:tav>
                                        <p:tav tm="100000">
                                          <p:val>
                                            <p:strVal val="#ppt_h"/>
                                          </p:val>
                                        </p:tav>
                                      </p:tavLst>
                                    </p:anim>
                                  </p:childTnLst>
                                  <p:subTnLst>
                                    <p:set>
                                      <p:cBhvr override="childStyle">
                                        <p:cTn dur="1" fill="hold" display="0" masterRel="sameClick" afterEffect="1">
                                          <p:stCondLst>
                                            <p:cond evt="end" delay="0">
                                              <p:tn val="9"/>
                                            </p:cond>
                                          </p:stCondLst>
                                        </p:cTn>
                                        <p:tgtEl>
                                          <p:spTgt spid="1627160"/>
                                        </p:tgtEl>
                                        <p:attrNameLst>
                                          <p:attrName>style.visibility</p:attrName>
                                        </p:attrNameLst>
                                      </p:cBhvr>
                                      <p:to>
                                        <p:strVal val="hidden"/>
                                      </p:to>
                                    </p:set>
                                  </p:subTnLst>
                                </p:cTn>
                              </p:par>
                            </p:childTnLst>
                          </p:cTn>
                        </p:par>
                        <p:par>
                          <p:cTn id="13" fill="hold" nodeType="afterGroup">
                            <p:stCondLst>
                              <p:cond delay="1000"/>
                            </p:stCondLst>
                            <p:childTnLst>
                              <p:par>
                                <p:cTn id="14" presetID="23" presetClass="entr" presetSubtype="272" fill="hold" grpId="0" nodeType="afterEffect">
                                  <p:stCondLst>
                                    <p:cond delay="0"/>
                                  </p:stCondLst>
                                  <p:childTnLst>
                                    <p:set>
                                      <p:cBhvr>
                                        <p:cTn id="15" dur="1" fill="hold">
                                          <p:stCondLst>
                                            <p:cond delay="0"/>
                                          </p:stCondLst>
                                        </p:cTn>
                                        <p:tgtEl>
                                          <p:spTgt spid="1627157"/>
                                        </p:tgtEl>
                                        <p:attrNameLst>
                                          <p:attrName>style.visibility</p:attrName>
                                        </p:attrNameLst>
                                      </p:cBhvr>
                                      <p:to>
                                        <p:strVal val="visible"/>
                                      </p:to>
                                    </p:set>
                                    <p:anim calcmode="lin" valueType="num">
                                      <p:cBhvr>
                                        <p:cTn id="16" dur="500" fill="hold"/>
                                        <p:tgtEl>
                                          <p:spTgt spid="1627157"/>
                                        </p:tgtEl>
                                        <p:attrNameLst>
                                          <p:attrName>ppt_w</p:attrName>
                                        </p:attrNameLst>
                                      </p:cBhvr>
                                      <p:tavLst>
                                        <p:tav tm="0">
                                          <p:val>
                                            <p:strVal val="2/3*#ppt_w"/>
                                          </p:val>
                                        </p:tav>
                                        <p:tav tm="100000">
                                          <p:val>
                                            <p:strVal val="#ppt_w"/>
                                          </p:val>
                                        </p:tav>
                                      </p:tavLst>
                                    </p:anim>
                                    <p:anim calcmode="lin" valueType="num">
                                      <p:cBhvr>
                                        <p:cTn id="17" dur="500" fill="hold"/>
                                        <p:tgtEl>
                                          <p:spTgt spid="1627157"/>
                                        </p:tgtEl>
                                        <p:attrNameLst>
                                          <p:attrName>ppt_h</p:attrName>
                                        </p:attrNameLst>
                                      </p:cBhvr>
                                      <p:tavLst>
                                        <p:tav tm="0">
                                          <p:val>
                                            <p:strVal val="2/3*#ppt_h"/>
                                          </p:val>
                                        </p:tav>
                                        <p:tav tm="100000">
                                          <p:val>
                                            <p:strVal val="#ppt_h"/>
                                          </p:val>
                                        </p:tav>
                                      </p:tavLst>
                                    </p:anim>
                                  </p:childTnLst>
                                  <p:subTnLst>
                                    <p:set>
                                      <p:cBhvr override="childStyle">
                                        <p:cTn dur="1" fill="hold" display="0" masterRel="sameClick" afterEffect="1">
                                          <p:stCondLst>
                                            <p:cond evt="end" delay="0">
                                              <p:tn val="14"/>
                                            </p:cond>
                                          </p:stCondLst>
                                        </p:cTn>
                                        <p:tgtEl>
                                          <p:spTgt spid="1627157"/>
                                        </p:tgtEl>
                                        <p:attrNameLst>
                                          <p:attrName>style.visibility</p:attrName>
                                        </p:attrNameLst>
                                      </p:cBhvr>
                                      <p:to>
                                        <p:strVal val="hidden"/>
                                      </p:to>
                                    </p:set>
                                  </p:subTnLst>
                                </p:cTn>
                              </p:par>
                            </p:childTnLst>
                          </p:cTn>
                        </p:par>
                        <p:par>
                          <p:cTn id="18" fill="hold" nodeType="afterGroup">
                            <p:stCondLst>
                              <p:cond delay="1500"/>
                            </p:stCondLst>
                            <p:childTnLst>
                              <p:par>
                                <p:cTn id="19" presetID="23" presetClass="entr" presetSubtype="272" fill="hold" grpId="0" nodeType="afterEffect">
                                  <p:stCondLst>
                                    <p:cond delay="0"/>
                                  </p:stCondLst>
                                  <p:childTnLst>
                                    <p:set>
                                      <p:cBhvr>
                                        <p:cTn id="20" dur="1" fill="hold">
                                          <p:stCondLst>
                                            <p:cond delay="0"/>
                                          </p:stCondLst>
                                        </p:cTn>
                                        <p:tgtEl>
                                          <p:spTgt spid="1627158"/>
                                        </p:tgtEl>
                                        <p:attrNameLst>
                                          <p:attrName>style.visibility</p:attrName>
                                        </p:attrNameLst>
                                      </p:cBhvr>
                                      <p:to>
                                        <p:strVal val="visible"/>
                                      </p:to>
                                    </p:set>
                                    <p:anim calcmode="lin" valueType="num">
                                      <p:cBhvr>
                                        <p:cTn id="21" dur="500" fill="hold"/>
                                        <p:tgtEl>
                                          <p:spTgt spid="1627158"/>
                                        </p:tgtEl>
                                        <p:attrNameLst>
                                          <p:attrName>ppt_w</p:attrName>
                                        </p:attrNameLst>
                                      </p:cBhvr>
                                      <p:tavLst>
                                        <p:tav tm="0">
                                          <p:val>
                                            <p:strVal val="2/3*#ppt_w"/>
                                          </p:val>
                                        </p:tav>
                                        <p:tav tm="100000">
                                          <p:val>
                                            <p:strVal val="#ppt_w"/>
                                          </p:val>
                                        </p:tav>
                                      </p:tavLst>
                                    </p:anim>
                                    <p:anim calcmode="lin" valueType="num">
                                      <p:cBhvr>
                                        <p:cTn id="22" dur="500" fill="hold"/>
                                        <p:tgtEl>
                                          <p:spTgt spid="1627158"/>
                                        </p:tgtEl>
                                        <p:attrNameLst>
                                          <p:attrName>ppt_h</p:attrName>
                                        </p:attrNameLst>
                                      </p:cBhvr>
                                      <p:tavLst>
                                        <p:tav tm="0">
                                          <p:val>
                                            <p:strVal val="2/3*#ppt_h"/>
                                          </p:val>
                                        </p:tav>
                                        <p:tav tm="100000">
                                          <p:val>
                                            <p:strVal val="#ppt_h"/>
                                          </p:val>
                                        </p:tav>
                                      </p:tavLst>
                                    </p:anim>
                                  </p:childTnLst>
                                  <p:subTnLst>
                                    <p:set>
                                      <p:cBhvr override="childStyle">
                                        <p:cTn dur="1" fill="hold" display="0" masterRel="sameClick" afterEffect="1">
                                          <p:stCondLst>
                                            <p:cond evt="end" delay="0">
                                              <p:tn val="19"/>
                                            </p:cond>
                                          </p:stCondLst>
                                        </p:cTn>
                                        <p:tgtEl>
                                          <p:spTgt spid="1627158"/>
                                        </p:tgtEl>
                                        <p:attrNameLst>
                                          <p:attrName>style.visibility</p:attrName>
                                        </p:attrNameLst>
                                      </p:cBhvr>
                                      <p:to>
                                        <p:strVal val="hidden"/>
                                      </p:to>
                                    </p:set>
                                  </p:subTnLst>
                                </p:cTn>
                              </p:par>
                            </p:childTnLst>
                          </p:cTn>
                        </p:par>
                        <p:par>
                          <p:cTn id="23" fill="hold" nodeType="afterGroup">
                            <p:stCondLst>
                              <p:cond delay="2000"/>
                            </p:stCondLst>
                            <p:childTnLst>
                              <p:par>
                                <p:cTn id="24" presetID="23" presetClass="entr" presetSubtype="272" fill="hold" grpId="0" nodeType="afterEffect">
                                  <p:stCondLst>
                                    <p:cond delay="0"/>
                                  </p:stCondLst>
                                  <p:childTnLst>
                                    <p:set>
                                      <p:cBhvr>
                                        <p:cTn id="25" dur="1" fill="hold">
                                          <p:stCondLst>
                                            <p:cond delay="0"/>
                                          </p:stCondLst>
                                        </p:cTn>
                                        <p:tgtEl>
                                          <p:spTgt spid="1627159"/>
                                        </p:tgtEl>
                                        <p:attrNameLst>
                                          <p:attrName>style.visibility</p:attrName>
                                        </p:attrNameLst>
                                      </p:cBhvr>
                                      <p:to>
                                        <p:strVal val="visible"/>
                                      </p:to>
                                    </p:set>
                                    <p:anim calcmode="lin" valueType="num">
                                      <p:cBhvr>
                                        <p:cTn id="26" dur="500" fill="hold"/>
                                        <p:tgtEl>
                                          <p:spTgt spid="1627159"/>
                                        </p:tgtEl>
                                        <p:attrNameLst>
                                          <p:attrName>ppt_w</p:attrName>
                                        </p:attrNameLst>
                                      </p:cBhvr>
                                      <p:tavLst>
                                        <p:tav tm="0">
                                          <p:val>
                                            <p:strVal val="2/3*#ppt_w"/>
                                          </p:val>
                                        </p:tav>
                                        <p:tav tm="100000">
                                          <p:val>
                                            <p:strVal val="#ppt_w"/>
                                          </p:val>
                                        </p:tav>
                                      </p:tavLst>
                                    </p:anim>
                                    <p:anim calcmode="lin" valueType="num">
                                      <p:cBhvr>
                                        <p:cTn id="27" dur="500" fill="hold"/>
                                        <p:tgtEl>
                                          <p:spTgt spid="1627159"/>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7156" grpId="0" build="p" autoUpdateAnimBg="0" advAuto="0"/>
      <p:bldP spid="1627157" grpId="0" animBg="1"/>
      <p:bldP spid="1627158" grpId="0" animBg="1"/>
      <p:bldP spid="1627159" grpId="0" animBg="1"/>
      <p:bldP spid="1627160"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6850" name="Group 2"/>
          <p:cNvGrpSpPr>
            <a:grpSpLocks/>
          </p:cNvGrpSpPr>
          <p:nvPr/>
        </p:nvGrpSpPr>
        <p:grpSpPr bwMode="auto">
          <a:xfrm>
            <a:off x="1" y="1"/>
            <a:ext cx="9122353" cy="6886015"/>
            <a:chOff x="-11" y="-143"/>
            <a:chExt cx="6391" cy="5139"/>
          </a:xfrm>
        </p:grpSpPr>
        <p:pic>
          <p:nvPicPr>
            <p:cNvPr id="1486851" name="Picture 3"/>
            <p:cNvPicPr>
              <a:picLocks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161" y="-63"/>
              <a:ext cx="5458" cy="50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486852" name="Rectangle 4"/>
            <p:cNvSpPr>
              <a:spLocks noChangeArrowheads="1"/>
            </p:cNvSpPr>
            <p:nvPr/>
          </p:nvSpPr>
          <p:spPr bwMode="auto">
            <a:xfrm>
              <a:off x="5612" y="-135"/>
              <a:ext cx="768" cy="5073"/>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486853" name="Rectangle 5"/>
            <p:cNvSpPr>
              <a:spLocks noChangeArrowheads="1"/>
            </p:cNvSpPr>
            <p:nvPr/>
          </p:nvSpPr>
          <p:spPr bwMode="auto">
            <a:xfrm>
              <a:off x="5" y="-66"/>
              <a:ext cx="458" cy="4960"/>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486854" name="Rectangle 6"/>
            <p:cNvSpPr>
              <a:spLocks noChangeArrowheads="1"/>
            </p:cNvSpPr>
            <p:nvPr/>
          </p:nvSpPr>
          <p:spPr bwMode="auto">
            <a:xfrm>
              <a:off x="-11" y="4707"/>
              <a:ext cx="5887" cy="289"/>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486855" name="Rectangle 7"/>
            <p:cNvSpPr>
              <a:spLocks noChangeArrowheads="1"/>
            </p:cNvSpPr>
            <p:nvPr/>
          </p:nvSpPr>
          <p:spPr bwMode="auto">
            <a:xfrm>
              <a:off x="-11" y="-143"/>
              <a:ext cx="5887" cy="143"/>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486856" name="Rectangle 8"/>
            <p:cNvSpPr>
              <a:spLocks noChangeArrowheads="1"/>
            </p:cNvSpPr>
            <p:nvPr/>
          </p:nvSpPr>
          <p:spPr bwMode="auto">
            <a:xfrm>
              <a:off x="492" y="4707"/>
              <a:ext cx="5887" cy="286"/>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grpSp>
      <p:sp>
        <p:nvSpPr>
          <p:cNvPr id="1486857" name="Rectangle 9"/>
          <p:cNvSpPr>
            <a:spLocks noChangeArrowheads="1"/>
          </p:cNvSpPr>
          <p:nvPr/>
        </p:nvSpPr>
        <p:spPr bwMode="auto">
          <a:xfrm>
            <a:off x="0" y="-2800"/>
            <a:ext cx="9144000" cy="6813176"/>
          </a:xfrm>
          <a:prstGeom prst="rect">
            <a:avLst/>
          </a:prstGeom>
          <a:solidFill>
            <a:srgbClr val="040404">
              <a:alpha val="50000"/>
            </a:srgbClr>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486858" name="Line 10"/>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486859" name="Rectangle 11"/>
          <p:cNvSpPr>
            <a:spLocks noChangeArrowheads="1"/>
          </p:cNvSpPr>
          <p:nvPr/>
        </p:nvSpPr>
        <p:spPr bwMode="auto">
          <a:xfrm>
            <a:off x="1007342" y="785813"/>
            <a:ext cx="7114886" cy="1005728"/>
          </a:xfrm>
          <a:prstGeom prst="rect">
            <a:avLst/>
          </a:prstGeom>
          <a:noFill/>
          <a:ln>
            <a:noFill/>
          </a:ln>
          <a:effectLst>
            <a:outerShdw blurRad="63500" dist="8980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algn="ctr" defTabSz="902896">
              <a:lnSpc>
                <a:spcPct val="105000"/>
              </a:lnSpc>
              <a:spcBef>
                <a:spcPct val="50000"/>
              </a:spcBef>
              <a:defRPr/>
            </a:pPr>
            <a:r>
              <a:rPr lang="ja-JP" altLang="en-US" sz="5700" b="1" i="1">
                <a:solidFill>
                  <a:srgbClr val="FFFF00"/>
                </a:solidFill>
                <a:latin typeface="黑体" charset="0"/>
                <a:ea typeface="黑体" charset="0"/>
                <a:cs typeface="黑体" charset="0"/>
              </a:rPr>
              <a:t>为什么这么重要</a:t>
            </a:r>
            <a:r>
              <a:rPr lang="en-US" altLang="zh-CN" sz="5700" b="1" i="1">
                <a:solidFill>
                  <a:srgbClr val="FFFF00"/>
                </a:solidFill>
                <a:latin typeface="黑体" charset="0"/>
                <a:ea typeface="黑体" charset="0"/>
                <a:cs typeface="黑体" charset="0"/>
              </a:rPr>
              <a:t>?</a:t>
            </a:r>
          </a:p>
        </p:txBody>
      </p:sp>
      <p:sp>
        <p:nvSpPr>
          <p:cNvPr id="1486860" name="Rectangle 12"/>
          <p:cNvSpPr>
            <a:spLocks noChangeArrowheads="1"/>
          </p:cNvSpPr>
          <p:nvPr/>
        </p:nvSpPr>
        <p:spPr bwMode="auto">
          <a:xfrm>
            <a:off x="1011672" y="2318219"/>
            <a:ext cx="7114886" cy="1005728"/>
          </a:xfrm>
          <a:prstGeom prst="rect">
            <a:avLst/>
          </a:prstGeom>
          <a:noFill/>
          <a:ln>
            <a:noFill/>
          </a:ln>
          <a:effectLst>
            <a:outerShdw blurRad="63500" dist="8980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algn="ctr" defTabSz="902896">
              <a:lnSpc>
                <a:spcPct val="105000"/>
              </a:lnSpc>
              <a:spcBef>
                <a:spcPct val="50000"/>
              </a:spcBef>
              <a:defRPr/>
            </a:pPr>
            <a:r>
              <a:rPr lang="ja-JP" altLang="en-US" sz="5700" b="1" i="1">
                <a:solidFill>
                  <a:srgbClr val="FFFF00"/>
                </a:solidFill>
                <a:latin typeface="黑体" charset="0"/>
                <a:ea typeface="黑体" charset="0"/>
                <a:cs typeface="黑体" charset="0"/>
              </a:rPr>
              <a:t>因为</a:t>
            </a:r>
            <a:r>
              <a:rPr lang="en-US" altLang="zh-CN" sz="5700" b="1" i="1">
                <a:solidFill>
                  <a:srgbClr val="FFFF00"/>
                </a:solidFill>
                <a:latin typeface="宋体"/>
                <a:ea typeface="黑体" charset="0"/>
                <a:cs typeface="黑体" charset="0"/>
              </a:rPr>
              <a:t>…</a:t>
            </a:r>
            <a:endParaRPr lang="en-US" altLang="zh-CN" sz="5700" b="1" i="1">
              <a:solidFill>
                <a:srgbClr val="FFFF00"/>
              </a:solidFill>
              <a:latin typeface="黑体" charset="0"/>
              <a:ea typeface="黑体" charset="0"/>
              <a:cs typeface="黑体" charset="0"/>
            </a:endParaRPr>
          </a:p>
        </p:txBody>
      </p:sp>
      <p:sp>
        <p:nvSpPr>
          <p:cNvPr id="1486861" name="Rectangle 13"/>
          <p:cNvSpPr>
            <a:spLocks noChangeArrowheads="1"/>
          </p:cNvSpPr>
          <p:nvPr/>
        </p:nvSpPr>
        <p:spPr bwMode="auto">
          <a:xfrm>
            <a:off x="1987263" y="3567675"/>
            <a:ext cx="5198341" cy="2938743"/>
          </a:xfrm>
          <a:prstGeom prst="rect">
            <a:avLst/>
          </a:prstGeom>
          <a:noFill/>
          <a:ln>
            <a:noFill/>
          </a:ln>
          <a:effectLst>
            <a:outerShdw blurRad="63500" dist="8980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algn="ctr" defTabSz="902896">
              <a:lnSpc>
                <a:spcPct val="115000"/>
              </a:lnSpc>
              <a:spcBef>
                <a:spcPct val="50000"/>
              </a:spcBef>
              <a:defRPr/>
            </a:pPr>
            <a:r>
              <a:rPr lang="zh-CN" altLang="en-US" sz="5400" b="1">
                <a:solidFill>
                  <a:srgbClr val="FFFF00"/>
                </a:solidFill>
                <a:latin typeface="黑体" charset="0"/>
                <a:ea typeface="黑体" charset="0"/>
                <a:cs typeface="黑体" charset="0"/>
              </a:rPr>
              <a:t> 就在</a:t>
            </a:r>
            <a:r>
              <a:rPr lang="ja-JP" altLang="en-US" sz="5400" b="1">
                <a:solidFill>
                  <a:srgbClr val="FFFF00"/>
                </a:solidFill>
                <a:latin typeface="黑体" charset="0"/>
                <a:ea typeface="黑体" charset="0"/>
                <a:cs typeface="黑体" charset="0"/>
              </a:rPr>
              <a:t>使徒行  </a:t>
            </a:r>
            <a:r>
              <a:rPr lang="zh-CN" altLang="en-US" sz="5400" b="1">
                <a:solidFill>
                  <a:srgbClr val="FFFF00"/>
                </a:solidFill>
                <a:latin typeface="黑体" charset="0"/>
                <a:ea typeface="黑体" charset="0"/>
                <a:cs typeface="黑体" charset="0"/>
              </a:rPr>
              <a:t>传，是普世宣教的开始！！</a:t>
            </a:r>
          </a:p>
        </p:txBody>
      </p:sp>
      <p:sp>
        <p:nvSpPr>
          <p:cNvPr id="1486862" name="Rectangle 14"/>
          <p:cNvSpPr>
            <a:spLocks noChangeArrowheads="1"/>
          </p:cNvSpPr>
          <p:nvPr/>
        </p:nvSpPr>
        <p:spPr bwMode="auto">
          <a:xfrm>
            <a:off x="7936813" y="6534465"/>
            <a:ext cx="59740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p>
            <a:pPr algn="ctr">
              <a:defRPr/>
            </a:pPr>
            <a:r>
              <a:rPr lang="en-US" altLang="zh-CN" sz="900" b="1">
                <a:solidFill>
                  <a:srgbClr val="FFFFFF"/>
                </a:solidFill>
                <a:latin typeface="Comic Sans MS" charset="0"/>
                <a:ea typeface="宋体" charset="0"/>
                <a:cs typeface="宋体" charset="0"/>
              </a:rPr>
              <a:t>8.0.08.</a:t>
            </a:r>
          </a:p>
        </p:txBody>
      </p:sp>
      <p:sp>
        <p:nvSpPr>
          <p:cNvPr id="1486864" name="Text Box 16"/>
          <p:cNvSpPr txBox="1">
            <a:spLocks noChangeArrowheads="1"/>
          </p:cNvSpPr>
          <p:nvPr/>
        </p:nvSpPr>
        <p:spPr bwMode="auto">
          <a:xfrm>
            <a:off x="8507559" y="6114211"/>
            <a:ext cx="168852" cy="326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en-GB" sz="1600" b="1">
              <a:solidFill>
                <a:srgbClr val="FFFFFF"/>
              </a:solidFill>
              <a:latin typeface="Comic Sans MS" charset="0"/>
              <a:cs typeface="Arial"/>
            </a:endParaRPr>
          </a:p>
        </p:txBody>
      </p:sp>
      <p:sp>
        <p:nvSpPr>
          <p:cNvPr id="1486865" name="Text Box 17"/>
          <p:cNvSpPr txBox="1">
            <a:spLocks noChangeArrowheads="1"/>
          </p:cNvSpPr>
          <p:nvPr/>
        </p:nvSpPr>
        <p:spPr bwMode="auto">
          <a:xfrm>
            <a:off x="8355807" y="6539368"/>
            <a:ext cx="30638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b="1">
                <a:solidFill>
                  <a:srgbClr val="FFFFFF"/>
                </a:solidFill>
                <a:latin typeface="Comic Sans MS" charset="0"/>
                <a:ea typeface="宋体" charset="0"/>
                <a:cs typeface="宋体" charset="0"/>
              </a:rPr>
              <a:t>36</a:t>
            </a:r>
          </a:p>
        </p:txBody>
      </p:sp>
      <p:sp>
        <p:nvSpPr>
          <p:cNvPr id="1486866" name="Text Box 18"/>
          <p:cNvSpPr txBox="1">
            <a:spLocks noChangeArrowheads="1"/>
          </p:cNvSpPr>
          <p:nvPr/>
        </p:nvSpPr>
        <p:spPr bwMode="auto">
          <a:xfrm>
            <a:off x="8758539" y="64875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b="1">
                <a:solidFill>
                  <a:srgbClr val="FFFFFF"/>
                </a:solidFill>
                <a:latin typeface="Comic Sans MS" charset="0"/>
                <a:ea typeface="宋体" charset="0"/>
                <a:cs typeface="宋体" charset="0"/>
              </a:rPr>
              <a:t>1</a:t>
            </a:r>
          </a:p>
        </p:txBody>
      </p:sp>
      <p:sp>
        <p:nvSpPr>
          <p:cNvPr id="1486868" name="Text Box 20"/>
          <p:cNvSpPr txBox="1">
            <a:spLocks noChangeArrowheads="1"/>
          </p:cNvSpPr>
          <p:nvPr/>
        </p:nvSpPr>
        <p:spPr bwMode="auto">
          <a:xfrm>
            <a:off x="516631" y="6541428"/>
            <a:ext cx="904935"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lgn="ctr">
              <a:spcBef>
                <a:spcPct val="50000"/>
              </a:spcBef>
              <a:defRPr/>
            </a:pPr>
            <a:r>
              <a:rPr lang="en-US" altLang="zh-CN" sz="900" b="1">
                <a:solidFill>
                  <a:srgbClr val="FFFFFF"/>
                </a:solidFill>
                <a:latin typeface="Arial" charset="0"/>
                <a:ea typeface="宋体" charset="0"/>
                <a:cs typeface="宋体" charset="0"/>
              </a:rPr>
              <a:t>©2006 TBBMI</a:t>
            </a:r>
          </a:p>
        </p:txBody>
      </p:sp>
    </p:spTree>
    <p:extLst>
      <p:ext uri="{BB962C8B-B14F-4D97-AF65-F5344CB8AC3E}">
        <p14:creationId xmlns:p14="http://schemas.microsoft.com/office/powerpoint/2010/main" val="3112027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86859"/>
                                        </p:tgtEl>
                                        <p:attrNameLst>
                                          <p:attrName>style.visibility</p:attrName>
                                        </p:attrNameLst>
                                      </p:cBhvr>
                                      <p:to>
                                        <p:strVal val="visible"/>
                                      </p:to>
                                    </p:set>
                                    <p:animEffect transition="in" filter="fade">
                                      <p:cBhvr>
                                        <p:cTn id="7" dur="1000"/>
                                        <p:tgtEl>
                                          <p:spTgt spid="1486859"/>
                                        </p:tgtEl>
                                      </p:cBhvr>
                                    </p:animEffect>
                                  </p:childTnLst>
                                </p:cTn>
                              </p:par>
                            </p:childTnLst>
                          </p:cTn>
                        </p:par>
                        <p:par>
                          <p:cTn id="8" fill="hold" nodeType="afterGroup">
                            <p:stCondLst>
                              <p:cond delay="1000"/>
                            </p:stCondLst>
                            <p:childTnLst>
                              <p:par>
                                <p:cTn id="9" presetID="4" presetClass="entr" presetSubtype="32" fill="hold" grpId="0" nodeType="afterEffect">
                                  <p:stCondLst>
                                    <p:cond delay="0"/>
                                  </p:stCondLst>
                                  <p:childTnLst>
                                    <p:set>
                                      <p:cBhvr>
                                        <p:cTn id="10" dur="1" fill="hold">
                                          <p:stCondLst>
                                            <p:cond delay="0"/>
                                          </p:stCondLst>
                                        </p:cTn>
                                        <p:tgtEl>
                                          <p:spTgt spid="1486860">
                                            <p:txEl>
                                              <p:pRg st="0" end="0"/>
                                            </p:txEl>
                                          </p:spTgt>
                                        </p:tgtEl>
                                        <p:attrNameLst>
                                          <p:attrName>style.visibility</p:attrName>
                                        </p:attrNameLst>
                                      </p:cBhvr>
                                      <p:to>
                                        <p:strVal val="visible"/>
                                      </p:to>
                                    </p:set>
                                    <p:animEffect transition="in" filter="box(out)">
                                      <p:cBhvr>
                                        <p:cTn id="11" dur="500"/>
                                        <p:tgtEl>
                                          <p:spTgt spid="1486860">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3" presetClass="entr" presetSubtype="528" fill="hold" nodeType="clickEffect">
                                  <p:stCondLst>
                                    <p:cond delay="0"/>
                                  </p:stCondLst>
                                  <p:childTnLst>
                                    <p:set>
                                      <p:cBhvr>
                                        <p:cTn id="15" dur="1" fill="hold">
                                          <p:stCondLst>
                                            <p:cond delay="0"/>
                                          </p:stCondLst>
                                        </p:cTn>
                                        <p:tgtEl>
                                          <p:spTgt spid="1486850"/>
                                        </p:tgtEl>
                                        <p:attrNameLst>
                                          <p:attrName>style.visibility</p:attrName>
                                        </p:attrNameLst>
                                      </p:cBhvr>
                                      <p:to>
                                        <p:strVal val="visible"/>
                                      </p:to>
                                    </p:set>
                                    <p:anim calcmode="lin" valueType="num">
                                      <p:cBhvr>
                                        <p:cTn id="16" dur="500" fill="hold"/>
                                        <p:tgtEl>
                                          <p:spTgt spid="1486850"/>
                                        </p:tgtEl>
                                        <p:attrNameLst>
                                          <p:attrName>ppt_w</p:attrName>
                                        </p:attrNameLst>
                                      </p:cBhvr>
                                      <p:tavLst>
                                        <p:tav tm="0">
                                          <p:val>
                                            <p:fltVal val="0"/>
                                          </p:val>
                                        </p:tav>
                                        <p:tav tm="100000">
                                          <p:val>
                                            <p:strVal val="#ppt_w"/>
                                          </p:val>
                                        </p:tav>
                                      </p:tavLst>
                                    </p:anim>
                                    <p:anim calcmode="lin" valueType="num">
                                      <p:cBhvr>
                                        <p:cTn id="17" dur="500" fill="hold"/>
                                        <p:tgtEl>
                                          <p:spTgt spid="1486850"/>
                                        </p:tgtEl>
                                        <p:attrNameLst>
                                          <p:attrName>ppt_h</p:attrName>
                                        </p:attrNameLst>
                                      </p:cBhvr>
                                      <p:tavLst>
                                        <p:tav tm="0">
                                          <p:val>
                                            <p:fltVal val="0"/>
                                          </p:val>
                                        </p:tav>
                                        <p:tav tm="100000">
                                          <p:val>
                                            <p:strVal val="#ppt_h"/>
                                          </p:val>
                                        </p:tav>
                                      </p:tavLst>
                                    </p:anim>
                                    <p:anim calcmode="lin" valueType="num">
                                      <p:cBhvr>
                                        <p:cTn id="18" dur="500" fill="hold"/>
                                        <p:tgtEl>
                                          <p:spTgt spid="1486850"/>
                                        </p:tgtEl>
                                        <p:attrNameLst>
                                          <p:attrName>ppt_x</p:attrName>
                                        </p:attrNameLst>
                                      </p:cBhvr>
                                      <p:tavLst>
                                        <p:tav tm="0">
                                          <p:val>
                                            <p:fltVal val="0.5"/>
                                          </p:val>
                                        </p:tav>
                                        <p:tav tm="100000">
                                          <p:val>
                                            <p:strVal val="#ppt_x"/>
                                          </p:val>
                                        </p:tav>
                                      </p:tavLst>
                                    </p:anim>
                                    <p:anim calcmode="lin" valueType="num">
                                      <p:cBhvr>
                                        <p:cTn id="19" dur="500" fill="hold"/>
                                        <p:tgtEl>
                                          <p:spTgt spid="1486850"/>
                                        </p:tgtEl>
                                        <p:attrNameLst>
                                          <p:attrName>ppt_y</p:attrName>
                                        </p:attrNameLst>
                                      </p:cBhvr>
                                      <p:tavLst>
                                        <p:tav tm="0">
                                          <p:val>
                                            <p:fltVal val="0.5"/>
                                          </p:val>
                                        </p:tav>
                                        <p:tav tm="100000">
                                          <p:val>
                                            <p:strVal val="#ppt_y"/>
                                          </p:val>
                                        </p:tav>
                                      </p:tavLst>
                                    </p:anim>
                                  </p:childTnLst>
                                </p:cTn>
                              </p:par>
                            </p:childTnLst>
                          </p:cTn>
                        </p:par>
                        <p:par>
                          <p:cTn id="20" fill="hold" nodeType="afterGroup">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486861"/>
                                        </p:tgtEl>
                                        <p:attrNameLst>
                                          <p:attrName>style.visibility</p:attrName>
                                        </p:attrNameLst>
                                      </p:cBhvr>
                                      <p:to>
                                        <p:strVal val="visible"/>
                                      </p:to>
                                    </p:set>
                                    <p:animEffect transition="in" filter="fade">
                                      <p:cBhvr>
                                        <p:cTn id="23" dur="3000"/>
                                        <p:tgtEl>
                                          <p:spTgt spid="14868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6859" grpId="0" autoUpdateAnimBg="0"/>
      <p:bldP spid="1486860" grpId="0" build="p" autoUpdateAnimBg="0" advAuto="0"/>
      <p:bldP spid="1486861" grpId="0"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8898" name="Rectangle 2"/>
          <p:cNvSpPr>
            <a:spLocks noChangeArrowheads="1"/>
          </p:cNvSpPr>
          <p:nvPr/>
        </p:nvSpPr>
        <p:spPr bwMode="auto">
          <a:xfrm>
            <a:off x="0" y="0"/>
            <a:ext cx="8275205" cy="6858000"/>
          </a:xfrm>
          <a:prstGeom prst="rect">
            <a:avLst/>
          </a:prstGeom>
          <a:gradFill rotWithShape="0">
            <a:gsLst>
              <a:gs pos="0">
                <a:srgbClr val="161AFD">
                  <a:gamma/>
                  <a:shade val="0"/>
                  <a:invGamma/>
                </a:srgbClr>
              </a:gs>
              <a:gs pos="50000">
                <a:srgbClr val="161AFD"/>
              </a:gs>
              <a:gs pos="100000">
                <a:srgbClr val="161AFD">
                  <a:gamma/>
                  <a:shade val="0"/>
                  <a:invGamma/>
                </a:srgbClr>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488899" name="Line 3"/>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defRPr/>
            </a:pPr>
            <a:endParaRPr lang="en-US">
              <a:cs typeface="+mn-cs"/>
            </a:endParaRPr>
          </a:p>
        </p:txBody>
      </p:sp>
      <p:graphicFrame>
        <p:nvGraphicFramePr>
          <p:cNvPr id="65539" name="Object 4"/>
          <p:cNvGraphicFramePr>
            <a:graphicFrameLocks/>
          </p:cNvGraphicFramePr>
          <p:nvPr/>
        </p:nvGraphicFramePr>
        <p:xfrm>
          <a:off x="2358161" y="112059"/>
          <a:ext cx="870239" cy="2045074"/>
        </p:xfrm>
        <a:graphic>
          <a:graphicData uri="http://schemas.openxmlformats.org/presentationml/2006/ole">
            <mc:AlternateContent xmlns:mc="http://schemas.openxmlformats.org/markup-compatibility/2006">
              <mc:Choice xmlns:v="urn:schemas-microsoft-com:vml" Requires="v">
                <p:oleObj spid="_x0000_s1049" name="Microsoft ClipArt Gallery" r:id="rId4" imgW="2146300" imgH="5803900" progId="MS_ClipArt_Gallery">
                  <p:embed/>
                </p:oleObj>
              </mc:Choice>
              <mc:Fallback>
                <p:oleObj name="Microsoft ClipArt Gallery" r:id="rId4" imgW="2146300" imgH="5803900" progId="MS_ClipArt_Gallery">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8161" y="112059"/>
                        <a:ext cx="870239" cy="2045074"/>
                      </a:xfrm>
                      <a:prstGeom prst="rect">
                        <a:avLst/>
                      </a:prstGeom>
                      <a:noFill/>
                      <a:ln>
                        <a:noFill/>
                      </a:ln>
                      <a:effectLst>
                        <a:outerShdw blurRad="63500" dist="107763" dir="2700000" algn="ctr" rotWithShape="0">
                          <a:schemeClr val="tx1">
                            <a:alpha val="74997"/>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pic>
                </p:oleObj>
              </mc:Fallback>
            </mc:AlternateContent>
          </a:graphicData>
        </a:graphic>
      </p:graphicFrame>
      <p:sp>
        <p:nvSpPr>
          <p:cNvPr id="1488901" name="Text Box 5"/>
          <p:cNvSpPr txBox="1">
            <a:spLocks noChangeArrowheads="1"/>
          </p:cNvSpPr>
          <p:nvPr/>
        </p:nvSpPr>
        <p:spPr bwMode="auto">
          <a:xfrm>
            <a:off x="2122921" y="511269"/>
            <a:ext cx="1044864" cy="1082768"/>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6500">
                <a:solidFill>
                  <a:srgbClr val="FFEA18"/>
                </a:solidFill>
                <a:latin typeface="Comic Sans MS" charset="0"/>
                <a:ea typeface="宋体" charset="0"/>
                <a:cs typeface="宋体" charset="0"/>
              </a:rPr>
              <a:t>?</a:t>
            </a:r>
          </a:p>
        </p:txBody>
      </p:sp>
      <p:sp>
        <p:nvSpPr>
          <p:cNvPr id="1488902" name="Text Box 6"/>
          <p:cNvSpPr txBox="1">
            <a:spLocks noChangeArrowheads="1"/>
          </p:cNvSpPr>
          <p:nvPr/>
        </p:nvSpPr>
        <p:spPr bwMode="auto">
          <a:xfrm>
            <a:off x="1808307" y="1"/>
            <a:ext cx="1044864" cy="119062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7200">
                <a:solidFill>
                  <a:srgbClr val="19FF21"/>
                </a:solidFill>
                <a:latin typeface="Comic Sans MS" charset="0"/>
                <a:ea typeface="宋体" charset="0"/>
                <a:cs typeface="宋体" charset="0"/>
              </a:rPr>
              <a:t>?</a:t>
            </a:r>
          </a:p>
        </p:txBody>
      </p:sp>
      <p:sp>
        <p:nvSpPr>
          <p:cNvPr id="1488903" name="Text Box 7"/>
          <p:cNvSpPr txBox="1">
            <a:spLocks noChangeArrowheads="1"/>
          </p:cNvSpPr>
          <p:nvPr/>
        </p:nvSpPr>
        <p:spPr bwMode="auto">
          <a:xfrm>
            <a:off x="2786785" y="539285"/>
            <a:ext cx="1043420" cy="9903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rgbClr val="FF5757"/>
                </a:solidFill>
                <a:latin typeface="Comic Sans MS" charset="0"/>
                <a:ea typeface="宋体" charset="0"/>
                <a:cs typeface="宋体" charset="0"/>
              </a:rPr>
              <a:t>?</a:t>
            </a:r>
          </a:p>
        </p:txBody>
      </p:sp>
      <p:sp>
        <p:nvSpPr>
          <p:cNvPr id="1488904" name="Text Box 8"/>
          <p:cNvSpPr txBox="1">
            <a:spLocks noChangeArrowheads="1"/>
          </p:cNvSpPr>
          <p:nvPr/>
        </p:nvSpPr>
        <p:spPr bwMode="auto">
          <a:xfrm>
            <a:off x="3189433" y="84044"/>
            <a:ext cx="660977" cy="745191"/>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4300">
                <a:solidFill>
                  <a:schemeClr val="hlink"/>
                </a:solidFill>
                <a:latin typeface="Comic Sans MS" charset="0"/>
                <a:ea typeface="宋体" charset="0"/>
                <a:cs typeface="宋体" charset="0"/>
              </a:rPr>
              <a:t>?</a:t>
            </a:r>
          </a:p>
        </p:txBody>
      </p:sp>
      <p:sp>
        <p:nvSpPr>
          <p:cNvPr id="1488905" name="Text Box 9"/>
          <p:cNvSpPr txBox="1">
            <a:spLocks noChangeArrowheads="1"/>
          </p:cNvSpPr>
          <p:nvPr/>
        </p:nvSpPr>
        <p:spPr bwMode="auto">
          <a:xfrm>
            <a:off x="2616489" y="-126066"/>
            <a:ext cx="1044864" cy="990320"/>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chemeClr val="bg2"/>
                </a:solidFill>
                <a:latin typeface="Comic Sans MS" charset="0"/>
                <a:ea typeface="宋体" charset="0"/>
                <a:cs typeface="宋体" charset="0"/>
              </a:rPr>
              <a:t>?</a:t>
            </a:r>
          </a:p>
        </p:txBody>
      </p:sp>
      <p:sp>
        <p:nvSpPr>
          <p:cNvPr id="1488906" name="Text Box 10"/>
          <p:cNvSpPr txBox="1">
            <a:spLocks noChangeArrowheads="1"/>
          </p:cNvSpPr>
          <p:nvPr/>
        </p:nvSpPr>
        <p:spPr bwMode="auto">
          <a:xfrm>
            <a:off x="1170422" y="2413467"/>
            <a:ext cx="6707909" cy="460001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66FFFF"/>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90000"/>
              </a:lnSpc>
              <a:spcBef>
                <a:spcPct val="50000"/>
              </a:spcBef>
              <a:defRPr/>
            </a:pPr>
            <a:r>
              <a:rPr lang="zh-CN" altLang="en-US" sz="6500">
                <a:solidFill>
                  <a:schemeClr val="bg1"/>
                </a:solidFill>
                <a:latin typeface="黑体" charset="0"/>
                <a:ea typeface="黑体" charset="0"/>
                <a:cs typeface="黑体" charset="0"/>
              </a:rPr>
              <a:t>在四次</a:t>
            </a:r>
            <a:r>
              <a:rPr lang="zh-CN" altLang="en-US" sz="6500" i="1">
                <a:solidFill>
                  <a:schemeClr val="bg1"/>
                </a:solidFill>
                <a:latin typeface="黑体" charset="0"/>
                <a:ea typeface="黑体" charset="0"/>
                <a:cs typeface="黑体" charset="0"/>
              </a:rPr>
              <a:t>及其</a:t>
            </a:r>
            <a:r>
              <a:rPr lang="zh-CN" altLang="en-US" sz="6500">
                <a:solidFill>
                  <a:schemeClr val="bg1"/>
                </a:solidFill>
                <a:latin typeface="黑体" charset="0"/>
                <a:ea typeface="黑体" charset="0"/>
                <a:cs typeface="黑体" charset="0"/>
              </a:rPr>
              <a:t>长时间的旅程之前，</a:t>
            </a:r>
            <a:r>
              <a:rPr lang="zh-CN" altLang="en-US" sz="6500" i="1" u="sng">
                <a:solidFill>
                  <a:schemeClr val="bg1"/>
                </a:solidFill>
                <a:latin typeface="黑体" charset="0"/>
                <a:ea typeface="黑体" charset="0"/>
                <a:cs typeface="黑体" charset="0"/>
              </a:rPr>
              <a:t>你</a:t>
            </a:r>
            <a:r>
              <a:rPr lang="zh-CN" altLang="en-US" sz="6500">
                <a:solidFill>
                  <a:schemeClr val="bg1"/>
                </a:solidFill>
                <a:latin typeface="黑体" charset="0"/>
                <a:ea typeface="黑体" charset="0"/>
                <a:cs typeface="黑体" charset="0"/>
              </a:rPr>
              <a:t>会怎样计划和准备你的行囊?</a:t>
            </a:r>
          </a:p>
        </p:txBody>
      </p:sp>
      <p:sp>
        <p:nvSpPr>
          <p:cNvPr id="1488907" name="Rectangle 11"/>
          <p:cNvSpPr>
            <a:spLocks noChangeArrowheads="1"/>
          </p:cNvSpPr>
          <p:nvPr/>
        </p:nvSpPr>
        <p:spPr bwMode="auto">
          <a:xfrm>
            <a:off x="7933171" y="6537267"/>
            <a:ext cx="518454"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p>
            <a:pPr>
              <a:defRPr/>
            </a:pPr>
            <a:r>
              <a:rPr lang="en-US" altLang="zh-CN" sz="900">
                <a:solidFill>
                  <a:schemeClr val="bg1"/>
                </a:solidFill>
                <a:ea typeface="宋体" charset="0"/>
                <a:cs typeface="宋体" charset="0"/>
              </a:rPr>
              <a:t>8.0.08.</a:t>
            </a:r>
          </a:p>
        </p:txBody>
      </p:sp>
      <p:sp>
        <p:nvSpPr>
          <p:cNvPr id="1488909" name="Text Box 13"/>
          <p:cNvSpPr txBox="1">
            <a:spLocks noChangeArrowheads="1"/>
          </p:cNvSpPr>
          <p:nvPr/>
        </p:nvSpPr>
        <p:spPr bwMode="auto">
          <a:xfrm>
            <a:off x="8355807" y="6539368"/>
            <a:ext cx="30638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37</a:t>
            </a:r>
          </a:p>
        </p:txBody>
      </p:sp>
      <p:sp>
        <p:nvSpPr>
          <p:cNvPr id="1488911" name="Text Box 15"/>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316803392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488906"/>
                                        </p:tgtEl>
                                        <p:attrNameLst>
                                          <p:attrName>style.visibility</p:attrName>
                                        </p:attrNameLst>
                                      </p:cBhvr>
                                      <p:to>
                                        <p:strVal val="visible"/>
                                      </p:to>
                                    </p:set>
                                    <p:anim calcmode="lin" valueType="num">
                                      <p:cBhvr>
                                        <p:cTn id="7" dur="500" fill="hold"/>
                                        <p:tgtEl>
                                          <p:spTgt spid="1488906"/>
                                        </p:tgtEl>
                                        <p:attrNameLst>
                                          <p:attrName>ppt_x</p:attrName>
                                        </p:attrNameLst>
                                      </p:cBhvr>
                                      <p:tavLst>
                                        <p:tav tm="0">
                                          <p:val>
                                            <p:strVal val="#ppt_x-#ppt_w/2"/>
                                          </p:val>
                                        </p:tav>
                                        <p:tav tm="100000">
                                          <p:val>
                                            <p:strVal val="#ppt_x"/>
                                          </p:val>
                                        </p:tav>
                                      </p:tavLst>
                                    </p:anim>
                                    <p:anim calcmode="lin" valueType="num">
                                      <p:cBhvr>
                                        <p:cTn id="8" dur="500" fill="hold"/>
                                        <p:tgtEl>
                                          <p:spTgt spid="1488906"/>
                                        </p:tgtEl>
                                        <p:attrNameLst>
                                          <p:attrName>ppt_y</p:attrName>
                                        </p:attrNameLst>
                                      </p:cBhvr>
                                      <p:tavLst>
                                        <p:tav tm="0">
                                          <p:val>
                                            <p:strVal val="#ppt_y"/>
                                          </p:val>
                                        </p:tav>
                                        <p:tav tm="100000">
                                          <p:val>
                                            <p:strVal val="#ppt_y"/>
                                          </p:val>
                                        </p:tav>
                                      </p:tavLst>
                                    </p:anim>
                                    <p:anim calcmode="lin" valueType="num">
                                      <p:cBhvr>
                                        <p:cTn id="9" dur="500" fill="hold"/>
                                        <p:tgtEl>
                                          <p:spTgt spid="1488906"/>
                                        </p:tgtEl>
                                        <p:attrNameLst>
                                          <p:attrName>ppt_w</p:attrName>
                                        </p:attrNameLst>
                                      </p:cBhvr>
                                      <p:tavLst>
                                        <p:tav tm="0">
                                          <p:val>
                                            <p:fltVal val="0"/>
                                          </p:val>
                                        </p:tav>
                                        <p:tav tm="100000">
                                          <p:val>
                                            <p:strVal val="#ppt_w"/>
                                          </p:val>
                                        </p:tav>
                                      </p:tavLst>
                                    </p:anim>
                                    <p:anim calcmode="lin" valueType="num">
                                      <p:cBhvr>
                                        <p:cTn id="10" dur="500" fill="hold"/>
                                        <p:tgtEl>
                                          <p:spTgt spid="1488906"/>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272" fill="hold" grpId="0" nodeType="afterEffect">
                                  <p:stCondLst>
                                    <p:cond delay="0"/>
                                  </p:stCondLst>
                                  <p:childTnLst>
                                    <p:set>
                                      <p:cBhvr>
                                        <p:cTn id="13" dur="1" fill="hold">
                                          <p:stCondLst>
                                            <p:cond delay="0"/>
                                          </p:stCondLst>
                                        </p:cTn>
                                        <p:tgtEl>
                                          <p:spTgt spid="1488905"/>
                                        </p:tgtEl>
                                        <p:attrNameLst>
                                          <p:attrName>style.visibility</p:attrName>
                                        </p:attrNameLst>
                                      </p:cBhvr>
                                      <p:to>
                                        <p:strVal val="visible"/>
                                      </p:to>
                                    </p:set>
                                    <p:anim calcmode="lin" valueType="num">
                                      <p:cBhvr>
                                        <p:cTn id="14" dur="500" fill="hold"/>
                                        <p:tgtEl>
                                          <p:spTgt spid="1488905"/>
                                        </p:tgtEl>
                                        <p:attrNameLst>
                                          <p:attrName>ppt_w</p:attrName>
                                        </p:attrNameLst>
                                      </p:cBhvr>
                                      <p:tavLst>
                                        <p:tav tm="0">
                                          <p:val>
                                            <p:strVal val="2/3*#ppt_w"/>
                                          </p:val>
                                        </p:tav>
                                        <p:tav tm="100000">
                                          <p:val>
                                            <p:strVal val="#ppt_w"/>
                                          </p:val>
                                        </p:tav>
                                      </p:tavLst>
                                    </p:anim>
                                    <p:anim calcmode="lin" valueType="num">
                                      <p:cBhvr>
                                        <p:cTn id="15" dur="500" fill="hold"/>
                                        <p:tgtEl>
                                          <p:spTgt spid="1488905"/>
                                        </p:tgtEl>
                                        <p:attrNameLst>
                                          <p:attrName>ppt_h</p:attrName>
                                        </p:attrNameLst>
                                      </p:cBhvr>
                                      <p:tavLst>
                                        <p:tav tm="0">
                                          <p:val>
                                            <p:strVal val="2/3*#ppt_h"/>
                                          </p:val>
                                        </p:tav>
                                        <p:tav tm="100000">
                                          <p:val>
                                            <p:strVal val="#ppt_h"/>
                                          </p:val>
                                        </p:tav>
                                      </p:tavLst>
                                    </p:anim>
                                  </p:childTnLst>
                                </p:cTn>
                              </p:par>
                            </p:childTnLst>
                          </p:cTn>
                        </p:par>
                        <p:par>
                          <p:cTn id="16" fill="hold" nodeType="afterGroup">
                            <p:stCondLst>
                              <p:cond delay="1000"/>
                            </p:stCondLst>
                            <p:childTnLst>
                              <p:par>
                                <p:cTn id="17" presetID="23" presetClass="entr" presetSubtype="272" fill="hold" grpId="0" nodeType="afterEffect">
                                  <p:stCondLst>
                                    <p:cond delay="0"/>
                                  </p:stCondLst>
                                  <p:childTnLst>
                                    <p:set>
                                      <p:cBhvr>
                                        <p:cTn id="18" dur="1" fill="hold">
                                          <p:stCondLst>
                                            <p:cond delay="0"/>
                                          </p:stCondLst>
                                        </p:cTn>
                                        <p:tgtEl>
                                          <p:spTgt spid="1488903"/>
                                        </p:tgtEl>
                                        <p:attrNameLst>
                                          <p:attrName>style.visibility</p:attrName>
                                        </p:attrNameLst>
                                      </p:cBhvr>
                                      <p:to>
                                        <p:strVal val="visible"/>
                                      </p:to>
                                    </p:set>
                                    <p:anim calcmode="lin" valueType="num">
                                      <p:cBhvr>
                                        <p:cTn id="19" dur="500" fill="hold"/>
                                        <p:tgtEl>
                                          <p:spTgt spid="1488903"/>
                                        </p:tgtEl>
                                        <p:attrNameLst>
                                          <p:attrName>ppt_w</p:attrName>
                                        </p:attrNameLst>
                                      </p:cBhvr>
                                      <p:tavLst>
                                        <p:tav tm="0">
                                          <p:val>
                                            <p:strVal val="2/3*#ppt_w"/>
                                          </p:val>
                                        </p:tav>
                                        <p:tav tm="100000">
                                          <p:val>
                                            <p:strVal val="#ppt_w"/>
                                          </p:val>
                                        </p:tav>
                                      </p:tavLst>
                                    </p:anim>
                                    <p:anim calcmode="lin" valueType="num">
                                      <p:cBhvr>
                                        <p:cTn id="20" dur="500" fill="hold"/>
                                        <p:tgtEl>
                                          <p:spTgt spid="1488903"/>
                                        </p:tgtEl>
                                        <p:attrNameLst>
                                          <p:attrName>ppt_h</p:attrName>
                                        </p:attrNameLst>
                                      </p:cBhvr>
                                      <p:tavLst>
                                        <p:tav tm="0">
                                          <p:val>
                                            <p:strVal val="2/3*#ppt_h"/>
                                          </p:val>
                                        </p:tav>
                                        <p:tav tm="100000">
                                          <p:val>
                                            <p:strVal val="#ppt_h"/>
                                          </p:val>
                                        </p:tav>
                                      </p:tavLst>
                                    </p:anim>
                                  </p:childTnLst>
                                </p:cTn>
                              </p:par>
                            </p:childTnLst>
                          </p:cTn>
                        </p:par>
                        <p:par>
                          <p:cTn id="21" fill="hold" nodeType="afterGroup">
                            <p:stCondLst>
                              <p:cond delay="1500"/>
                            </p:stCondLst>
                            <p:childTnLst>
                              <p:par>
                                <p:cTn id="22" presetID="23" presetClass="entr" presetSubtype="272" fill="hold" grpId="0" nodeType="afterEffect">
                                  <p:stCondLst>
                                    <p:cond delay="0"/>
                                  </p:stCondLst>
                                  <p:childTnLst>
                                    <p:set>
                                      <p:cBhvr>
                                        <p:cTn id="23" dur="1" fill="hold">
                                          <p:stCondLst>
                                            <p:cond delay="0"/>
                                          </p:stCondLst>
                                        </p:cTn>
                                        <p:tgtEl>
                                          <p:spTgt spid="1488901"/>
                                        </p:tgtEl>
                                        <p:attrNameLst>
                                          <p:attrName>style.visibility</p:attrName>
                                        </p:attrNameLst>
                                      </p:cBhvr>
                                      <p:to>
                                        <p:strVal val="visible"/>
                                      </p:to>
                                    </p:set>
                                    <p:anim calcmode="lin" valueType="num">
                                      <p:cBhvr>
                                        <p:cTn id="24" dur="500" fill="hold"/>
                                        <p:tgtEl>
                                          <p:spTgt spid="1488901"/>
                                        </p:tgtEl>
                                        <p:attrNameLst>
                                          <p:attrName>ppt_w</p:attrName>
                                        </p:attrNameLst>
                                      </p:cBhvr>
                                      <p:tavLst>
                                        <p:tav tm="0">
                                          <p:val>
                                            <p:strVal val="2/3*#ppt_w"/>
                                          </p:val>
                                        </p:tav>
                                        <p:tav tm="100000">
                                          <p:val>
                                            <p:strVal val="#ppt_w"/>
                                          </p:val>
                                        </p:tav>
                                      </p:tavLst>
                                    </p:anim>
                                    <p:anim calcmode="lin" valueType="num">
                                      <p:cBhvr>
                                        <p:cTn id="25" dur="500" fill="hold"/>
                                        <p:tgtEl>
                                          <p:spTgt spid="1488901"/>
                                        </p:tgtEl>
                                        <p:attrNameLst>
                                          <p:attrName>ppt_h</p:attrName>
                                        </p:attrNameLst>
                                      </p:cBhvr>
                                      <p:tavLst>
                                        <p:tav tm="0">
                                          <p:val>
                                            <p:strVal val="2/3*#ppt_h"/>
                                          </p:val>
                                        </p:tav>
                                        <p:tav tm="100000">
                                          <p:val>
                                            <p:strVal val="#ppt_h"/>
                                          </p:val>
                                        </p:tav>
                                      </p:tavLst>
                                    </p:anim>
                                  </p:childTnLst>
                                </p:cTn>
                              </p:par>
                            </p:childTnLst>
                          </p:cTn>
                        </p:par>
                        <p:par>
                          <p:cTn id="26" fill="hold" nodeType="afterGroup">
                            <p:stCondLst>
                              <p:cond delay="2000"/>
                            </p:stCondLst>
                            <p:childTnLst>
                              <p:par>
                                <p:cTn id="27" presetID="23" presetClass="entr" presetSubtype="272" fill="hold" grpId="0" nodeType="afterEffect">
                                  <p:stCondLst>
                                    <p:cond delay="0"/>
                                  </p:stCondLst>
                                  <p:childTnLst>
                                    <p:set>
                                      <p:cBhvr>
                                        <p:cTn id="28" dur="1" fill="hold">
                                          <p:stCondLst>
                                            <p:cond delay="0"/>
                                          </p:stCondLst>
                                        </p:cTn>
                                        <p:tgtEl>
                                          <p:spTgt spid="1488904"/>
                                        </p:tgtEl>
                                        <p:attrNameLst>
                                          <p:attrName>style.visibility</p:attrName>
                                        </p:attrNameLst>
                                      </p:cBhvr>
                                      <p:to>
                                        <p:strVal val="visible"/>
                                      </p:to>
                                    </p:set>
                                    <p:anim calcmode="lin" valueType="num">
                                      <p:cBhvr>
                                        <p:cTn id="29" dur="500" fill="hold"/>
                                        <p:tgtEl>
                                          <p:spTgt spid="1488904"/>
                                        </p:tgtEl>
                                        <p:attrNameLst>
                                          <p:attrName>ppt_w</p:attrName>
                                        </p:attrNameLst>
                                      </p:cBhvr>
                                      <p:tavLst>
                                        <p:tav tm="0">
                                          <p:val>
                                            <p:strVal val="2/3*#ppt_w"/>
                                          </p:val>
                                        </p:tav>
                                        <p:tav tm="100000">
                                          <p:val>
                                            <p:strVal val="#ppt_w"/>
                                          </p:val>
                                        </p:tav>
                                      </p:tavLst>
                                    </p:anim>
                                    <p:anim calcmode="lin" valueType="num">
                                      <p:cBhvr>
                                        <p:cTn id="30" dur="500" fill="hold"/>
                                        <p:tgtEl>
                                          <p:spTgt spid="1488904"/>
                                        </p:tgtEl>
                                        <p:attrNameLst>
                                          <p:attrName>ppt_h</p:attrName>
                                        </p:attrNameLst>
                                      </p:cBhvr>
                                      <p:tavLst>
                                        <p:tav tm="0">
                                          <p:val>
                                            <p:strVal val="2/3*#ppt_h"/>
                                          </p:val>
                                        </p:tav>
                                        <p:tav tm="100000">
                                          <p:val>
                                            <p:strVal val="#ppt_h"/>
                                          </p:val>
                                        </p:tav>
                                      </p:tavLst>
                                    </p:anim>
                                  </p:childTnLst>
                                </p:cTn>
                              </p:par>
                            </p:childTnLst>
                          </p:cTn>
                        </p:par>
                        <p:par>
                          <p:cTn id="31" fill="hold" nodeType="afterGroup">
                            <p:stCondLst>
                              <p:cond delay="2500"/>
                            </p:stCondLst>
                            <p:childTnLst>
                              <p:par>
                                <p:cTn id="32" presetID="23" presetClass="entr" presetSubtype="272" fill="hold" grpId="0" nodeType="afterEffect">
                                  <p:stCondLst>
                                    <p:cond delay="0"/>
                                  </p:stCondLst>
                                  <p:childTnLst>
                                    <p:set>
                                      <p:cBhvr>
                                        <p:cTn id="33" dur="1" fill="hold">
                                          <p:stCondLst>
                                            <p:cond delay="0"/>
                                          </p:stCondLst>
                                        </p:cTn>
                                        <p:tgtEl>
                                          <p:spTgt spid="1488902"/>
                                        </p:tgtEl>
                                        <p:attrNameLst>
                                          <p:attrName>style.visibility</p:attrName>
                                        </p:attrNameLst>
                                      </p:cBhvr>
                                      <p:to>
                                        <p:strVal val="visible"/>
                                      </p:to>
                                    </p:set>
                                    <p:anim calcmode="lin" valueType="num">
                                      <p:cBhvr>
                                        <p:cTn id="34" dur="500" fill="hold"/>
                                        <p:tgtEl>
                                          <p:spTgt spid="1488902"/>
                                        </p:tgtEl>
                                        <p:attrNameLst>
                                          <p:attrName>ppt_w</p:attrName>
                                        </p:attrNameLst>
                                      </p:cBhvr>
                                      <p:tavLst>
                                        <p:tav tm="0">
                                          <p:val>
                                            <p:strVal val="2/3*#ppt_w"/>
                                          </p:val>
                                        </p:tav>
                                        <p:tav tm="100000">
                                          <p:val>
                                            <p:strVal val="#ppt_w"/>
                                          </p:val>
                                        </p:tav>
                                      </p:tavLst>
                                    </p:anim>
                                    <p:anim calcmode="lin" valueType="num">
                                      <p:cBhvr>
                                        <p:cTn id="35" dur="500" fill="hold"/>
                                        <p:tgtEl>
                                          <p:spTgt spid="1488902"/>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8901" grpId="0" autoUpdateAnimBg="0"/>
      <p:bldP spid="1488902" grpId="0" autoUpdateAnimBg="0"/>
      <p:bldP spid="1488903" grpId="0" autoUpdateAnimBg="0"/>
      <p:bldP spid="1488904" grpId="0" autoUpdateAnimBg="0"/>
      <p:bldP spid="1488905" grpId="0" autoUpdateAnimBg="0"/>
      <p:bldP spid="1488906" grpId="0" autoUpdateAnimBg="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0946" name="Rectangle 2"/>
          <p:cNvSpPr>
            <a:spLocks noChangeArrowheads="1"/>
          </p:cNvSpPr>
          <p:nvPr/>
        </p:nvSpPr>
        <p:spPr bwMode="auto">
          <a:xfrm>
            <a:off x="0" y="-184896"/>
            <a:ext cx="8275205" cy="7042897"/>
          </a:xfrm>
          <a:prstGeom prst="rect">
            <a:avLst/>
          </a:prstGeom>
          <a:gradFill rotWithShape="0">
            <a:gsLst>
              <a:gs pos="0">
                <a:srgbClr val="161AFD">
                  <a:gamma/>
                  <a:shade val="0"/>
                  <a:invGamma/>
                </a:srgbClr>
              </a:gs>
              <a:gs pos="50000">
                <a:srgbClr val="161AFD"/>
              </a:gs>
              <a:gs pos="100000">
                <a:srgbClr val="161AFD">
                  <a:gamma/>
                  <a:shade val="0"/>
                  <a:invGamma/>
                </a:srgbClr>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490947" name="Line 3"/>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defRPr/>
            </a:pPr>
            <a:endParaRPr lang="en-US">
              <a:cs typeface="+mn-cs"/>
            </a:endParaRPr>
          </a:p>
        </p:txBody>
      </p:sp>
      <p:sp>
        <p:nvSpPr>
          <p:cNvPr id="1490948" name="Text Box 4"/>
          <p:cNvSpPr txBox="1">
            <a:spLocks noChangeArrowheads="1"/>
          </p:cNvSpPr>
          <p:nvPr/>
        </p:nvSpPr>
        <p:spPr bwMode="auto">
          <a:xfrm>
            <a:off x="3183661" y="784413"/>
            <a:ext cx="2625148" cy="5376505"/>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FFEA18"/>
              </a:solidFill>
              <a:latin typeface="Comic Sans MS"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叙 利 亚 安 提 阿 </a:t>
            </a:r>
          </a:p>
          <a:p>
            <a:pPr algn="ctr">
              <a:defRPr/>
            </a:pPr>
            <a:r>
              <a:rPr lang="ja-JP" altLang="en-US" sz="1300">
                <a:solidFill>
                  <a:srgbClr val="FFFF00"/>
                </a:solidFill>
                <a:latin typeface="宋体" charset="0"/>
                <a:ea typeface="宋体" charset="0"/>
                <a:cs typeface="宋体" charset="0"/>
              </a:rPr>
              <a:t>大</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数</a:t>
            </a: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庇</a:t>
            </a:r>
          </a:p>
          <a:p>
            <a:pPr algn="ctr">
              <a:defRPr/>
            </a:pP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司</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得</a:t>
            </a:r>
          </a:p>
          <a:p>
            <a:pPr algn="ctr">
              <a:defRPr/>
            </a:pPr>
            <a:r>
              <a:rPr lang="ja-JP" altLang="en-US" sz="1300">
                <a:solidFill>
                  <a:srgbClr val="FFFF00"/>
                </a:solidFill>
                <a:latin typeface="宋体" charset="0"/>
                <a:ea typeface="宋体" charset="0"/>
                <a:cs typeface="宋体" charset="0"/>
              </a:rPr>
              <a:t>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念</a:t>
            </a:r>
          </a:p>
          <a:p>
            <a:pPr algn="ctr">
              <a:defRPr/>
            </a:pPr>
            <a:r>
              <a:rPr lang="ja-JP" altLang="en-US" sz="1300">
                <a:solidFill>
                  <a:srgbClr val="FFFF00"/>
                </a:solidFill>
                <a:latin typeface="宋体" charset="0"/>
                <a:ea typeface="宋体" charset="0"/>
                <a:cs typeface="宋体" charset="0"/>
              </a:rPr>
              <a:t>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安 提 阿</a:t>
            </a:r>
          </a:p>
          <a:p>
            <a:pPr algn="ctr">
              <a:defRPr/>
            </a:pPr>
            <a:r>
              <a:rPr lang="ja-JP" altLang="en-US" sz="1300">
                <a:solidFill>
                  <a:srgbClr val="FFFF00"/>
                </a:solidFill>
                <a:latin typeface="宋体" charset="0"/>
                <a:ea typeface="宋体" charset="0"/>
                <a:cs typeface="宋体" charset="0"/>
              </a:rPr>
              <a:t>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家</a:t>
            </a:r>
          </a:p>
          <a:p>
            <a:pPr algn="ctr">
              <a:defRPr/>
            </a:pPr>
            <a:r>
              <a:rPr lang="ja-JP" altLang="en-US" sz="1300">
                <a:solidFill>
                  <a:srgbClr val="FFFF00"/>
                </a:solidFill>
                <a:latin typeface="宋体" charset="0"/>
                <a:ea typeface="宋体" charset="0"/>
                <a:cs typeface="宋体" charset="0"/>
              </a:rPr>
              <a:t>加</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太</a:t>
            </a:r>
          </a:p>
          <a:p>
            <a:pPr algn="ctr">
              <a:defRPr/>
            </a:pPr>
            <a:r>
              <a:rPr lang="ja-JP" altLang="en-US" sz="1300">
                <a:solidFill>
                  <a:srgbClr val="FFFF00"/>
                </a:solidFill>
                <a:latin typeface="宋体" charset="0"/>
                <a:ea typeface="宋体" charset="0"/>
                <a:cs typeface="宋体" charset="0"/>
              </a:rPr>
              <a:t>每</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p>
          <a:p>
            <a:pPr algn="ctr">
              <a:defRPr/>
            </a:pP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喇</a:t>
            </a:r>
          </a:p>
          <a:p>
            <a:pPr algn="ctr">
              <a:defRPr/>
            </a:pPr>
            <a:r>
              <a:rPr lang="ja-JP" altLang="en-US" sz="1300">
                <a:solidFill>
                  <a:srgbClr val="FFFF00"/>
                </a:solidFill>
                <a:latin typeface="宋体" charset="0"/>
                <a:ea typeface="宋体" charset="0"/>
                <a:cs typeface="宋体" charset="0"/>
              </a:rPr>
              <a:t>尼</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坡</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里</a:t>
            </a:r>
          </a:p>
          <a:p>
            <a:pPr algn="ctr">
              <a:defRPr/>
            </a:pPr>
            <a:r>
              <a:rPr lang="ja-JP" altLang="en-US" sz="1300">
                <a:solidFill>
                  <a:srgbClr val="FFFF00"/>
                </a:solidFill>
                <a:latin typeface="宋体" charset="0"/>
                <a:ea typeface="宋体" charset="0"/>
                <a:cs typeface="宋体" charset="0"/>
              </a:rPr>
              <a:t>腓</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立</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比</a:t>
            </a:r>
          </a:p>
          <a:p>
            <a:pPr algn="ctr">
              <a:defRPr/>
            </a:pPr>
            <a:r>
              <a:rPr lang="ja-JP" altLang="en-US" sz="1300">
                <a:solidFill>
                  <a:srgbClr val="FFFF00"/>
                </a:solidFill>
                <a:latin typeface="宋体" charset="0"/>
                <a:ea typeface="宋体" charset="0"/>
                <a:cs typeface="宋体" charset="0"/>
              </a:rPr>
              <a:t>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妃</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坡</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里</a:t>
            </a:r>
          </a:p>
          <a:p>
            <a:pPr algn="ctr">
              <a:defRPr/>
            </a:pP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波</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尼</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p>
          <a:p>
            <a:pPr algn="ctr">
              <a:defRPr/>
            </a:pPr>
            <a:r>
              <a:rPr lang="ja-JP" altLang="en-US" sz="1300">
                <a:solidFill>
                  <a:srgbClr val="FFFF00"/>
                </a:solidFill>
                <a:latin typeface="宋体" charset="0"/>
                <a:ea typeface="宋体" charset="0"/>
                <a:cs typeface="宋体" charset="0"/>
              </a:rPr>
              <a:t>帖</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尼</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迦</a:t>
            </a:r>
          </a:p>
          <a:p>
            <a:pPr algn="ctr">
              <a:defRPr/>
            </a:pPr>
            <a:r>
              <a:rPr lang="ja-JP" altLang="en-US" sz="1300">
                <a:solidFill>
                  <a:srgbClr val="FFFF00"/>
                </a:solidFill>
                <a:latin typeface="宋体" charset="0"/>
                <a:ea typeface="宋体" charset="0"/>
                <a:cs typeface="宋体" charset="0"/>
              </a:rPr>
              <a:t>庇</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p>
          <a:p>
            <a:pPr algn="ctr">
              <a:defRPr/>
            </a:pPr>
            <a:r>
              <a:rPr lang="ja-JP" altLang="en-US" sz="1600" i="1" u="sng">
                <a:solidFill>
                  <a:schemeClr val="bg1"/>
                </a:solidFill>
                <a:latin typeface="宋体" charset="0"/>
                <a:ea typeface="宋体" charset="0"/>
                <a:cs typeface="宋体" charset="0"/>
              </a:rPr>
              <a:t>雅</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典</a:t>
            </a:r>
            <a:endParaRPr lang="zh-CN" altLang="en-US" sz="1600" i="1" u="sng">
              <a:solidFill>
                <a:schemeClr val="bg1"/>
              </a:solidFill>
              <a:latin typeface="宋体" charset="0"/>
              <a:ea typeface="宋体" charset="0"/>
              <a:cs typeface="宋体" charset="0"/>
            </a:endParaRPr>
          </a:p>
          <a:p>
            <a:pPr algn="ctr">
              <a:defRPr/>
            </a:pPr>
            <a:r>
              <a:rPr lang="ja-JP" altLang="en-US" sz="1600" i="1" u="sng">
                <a:solidFill>
                  <a:schemeClr val="bg1"/>
                </a:solidFill>
                <a:latin typeface="宋体" charset="0"/>
                <a:ea typeface="宋体" charset="0"/>
                <a:cs typeface="宋体" charset="0"/>
              </a:rPr>
              <a:t>哥</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林</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多</a:t>
            </a:r>
            <a:endParaRPr lang="zh-CN" altLang="en-US" sz="1600" i="1" u="sng">
              <a:solidFill>
                <a:schemeClr val="bg1"/>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哩</a:t>
            </a:r>
            <a:endParaRPr lang="zh-CN" altLang="en-US" sz="1300">
              <a:solidFill>
                <a:srgbClr val="FFFF00"/>
              </a:solidFill>
              <a:latin typeface="宋体" charset="0"/>
              <a:ea typeface="宋体" charset="0"/>
              <a:cs typeface="宋体" charset="0"/>
            </a:endParaRPr>
          </a:p>
          <a:p>
            <a:pPr algn="ctr">
              <a:defRPr/>
            </a:pPr>
            <a:r>
              <a:rPr lang="ja-JP" altLang="en-US" sz="1300" i="1">
                <a:solidFill>
                  <a:srgbClr val="FFFF00"/>
                </a:solidFill>
                <a:latin typeface="宋体" charset="0"/>
                <a:ea typeface="宋体" charset="0"/>
                <a:cs typeface="宋体" charset="0"/>
              </a:rPr>
              <a:t>以</a:t>
            </a:r>
            <a:r>
              <a:rPr lang="zh-CN" altLang="en-US" sz="1300" i="1">
                <a:solidFill>
                  <a:srgbClr val="FFFF00"/>
                </a:solidFill>
                <a:latin typeface="宋体" charset="0"/>
                <a:ea typeface="宋体" charset="0"/>
                <a:cs typeface="宋体" charset="0"/>
              </a:rPr>
              <a:t> </a:t>
            </a:r>
            <a:r>
              <a:rPr lang="ja-JP" altLang="en-US" sz="1300" i="1">
                <a:solidFill>
                  <a:srgbClr val="FFFF00"/>
                </a:solidFill>
                <a:latin typeface="宋体" charset="0"/>
                <a:ea typeface="宋体" charset="0"/>
                <a:cs typeface="宋体" charset="0"/>
              </a:rPr>
              <a:t>弗</a:t>
            </a:r>
            <a:r>
              <a:rPr lang="zh-CN" altLang="en-US" sz="1300" i="1">
                <a:solidFill>
                  <a:srgbClr val="FFFF00"/>
                </a:solidFill>
                <a:latin typeface="宋体" charset="0"/>
                <a:ea typeface="宋体" charset="0"/>
                <a:cs typeface="宋体" charset="0"/>
              </a:rPr>
              <a:t> </a:t>
            </a:r>
            <a:r>
              <a:rPr lang="ja-JP" altLang="en-US" sz="1300" i="1">
                <a:solidFill>
                  <a:srgbClr val="FFFF00"/>
                </a:solidFill>
                <a:latin typeface="宋体" charset="0"/>
                <a:ea typeface="宋体" charset="0"/>
                <a:cs typeface="宋体" charset="0"/>
              </a:rPr>
              <a:t>所</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耶</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冷</a:t>
            </a:r>
          </a:p>
          <a:p>
            <a:pPr algn="ctr">
              <a:defRPr/>
            </a:pPr>
            <a:r>
              <a:rPr lang="ja-JP" altLang="en-US" sz="1300">
                <a:solidFill>
                  <a:srgbClr val="FFFF00"/>
                </a:solidFill>
                <a:latin typeface="宋体" charset="0"/>
                <a:ea typeface="宋体" charset="0"/>
                <a:cs typeface="宋体" charset="0"/>
              </a:rPr>
              <a:t>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叙 利 亚 安 提 阿</a:t>
            </a:r>
          </a:p>
        </p:txBody>
      </p:sp>
      <p:sp>
        <p:nvSpPr>
          <p:cNvPr id="1490949" name="Text Box 5"/>
          <p:cNvSpPr txBox="1">
            <a:spLocks noChangeArrowheads="1"/>
          </p:cNvSpPr>
          <p:nvPr/>
        </p:nvSpPr>
        <p:spPr bwMode="auto">
          <a:xfrm>
            <a:off x="5273388" y="972111"/>
            <a:ext cx="1855932" cy="4630146"/>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FFEA18"/>
              </a:solidFill>
              <a:latin typeface="Comic Sans MS"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彼 西 底 安 提 阿</a:t>
            </a:r>
          </a:p>
          <a:p>
            <a:pPr algn="ctr">
              <a:spcBef>
                <a:spcPct val="50000"/>
              </a:spcBef>
              <a:defRPr/>
            </a:pPr>
            <a:r>
              <a:rPr lang="ja-JP" altLang="en-US" sz="1300">
                <a:solidFill>
                  <a:srgbClr val="FFFF00"/>
                </a:solidFill>
                <a:latin typeface="宋体" charset="0"/>
                <a:ea typeface="宋体" charset="0"/>
                <a:cs typeface="宋体" charset="0"/>
              </a:rPr>
              <a:t>加</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太</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家</a:t>
            </a:r>
            <a:r>
              <a:rPr lang="zh-CN" altLang="en-US" sz="1300">
                <a:solidFill>
                  <a:srgbClr val="FFFF00"/>
                </a:solidFill>
                <a:latin typeface="宋体" charset="0"/>
                <a:ea typeface="宋体" charset="0"/>
                <a:cs typeface="宋体" charset="0"/>
              </a:rPr>
              <a:t> </a:t>
            </a:r>
          </a:p>
          <a:p>
            <a:pPr algn="ctr">
              <a:defRPr/>
            </a:pPr>
            <a:r>
              <a:rPr lang="zh-CN" altLang="en-US" sz="1300">
                <a:solidFill>
                  <a:srgbClr val="FFFF00"/>
                </a:solidFill>
                <a:latin typeface="宋体" charset="0"/>
                <a:ea typeface="宋体" charset="0"/>
                <a:cs typeface="宋体" charset="0"/>
              </a:rPr>
              <a:t>   地 区</a:t>
            </a:r>
          </a:p>
          <a:p>
            <a:pPr algn="ctr">
              <a:defRPr/>
            </a:pPr>
            <a:r>
              <a:rPr lang="zh-CN" altLang="en-US" sz="1600" i="1" u="sng">
                <a:solidFill>
                  <a:schemeClr val="bg1"/>
                </a:solidFill>
                <a:latin typeface="宋体" charset="0"/>
                <a:ea typeface="宋体" charset="0"/>
                <a:cs typeface="宋体" charset="0"/>
              </a:rPr>
              <a:t>以弗所</a:t>
            </a:r>
          </a:p>
          <a:p>
            <a:pPr algn="ctr">
              <a:defRPr/>
            </a:pPr>
            <a:r>
              <a:rPr lang="ja-JP" altLang="en-US" sz="1300">
                <a:solidFill>
                  <a:srgbClr val="FFFF00"/>
                </a:solidFill>
                <a:latin typeface="宋体" charset="0"/>
                <a:ea typeface="宋体" charset="0"/>
                <a:cs typeface="宋体" charset="0"/>
              </a:rPr>
              <a:t>马</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其</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顿</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腓</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立</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比</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腓</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立</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比</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p>
          <a:p>
            <a:pPr algn="ctr">
              <a:defRPr/>
            </a:pP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朔</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米</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都</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士</a:t>
            </a:r>
            <a:r>
              <a:rPr lang="zh-CN" altLang="en-US" sz="1300">
                <a:solidFill>
                  <a:srgbClr val="FFFF00"/>
                </a:solidFill>
                <a:latin typeface="宋体" charset="0"/>
                <a:ea typeface="宋体" charset="0"/>
                <a:cs typeface="宋体" charset="0"/>
              </a:rPr>
              <a:t> </a:t>
            </a:r>
          </a:p>
          <a:p>
            <a:pPr algn="ctr">
              <a:defRPr/>
            </a:pP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底</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大</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喇</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泰</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尔</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买</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耶</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冷</a:t>
            </a:r>
            <a:endParaRPr lang="zh-CN" altLang="en-US" sz="1300">
              <a:solidFill>
                <a:srgbClr val="FFFF00"/>
              </a:solidFill>
              <a:latin typeface="宋体" charset="0"/>
              <a:ea typeface="宋体" charset="0"/>
              <a:cs typeface="宋体" charset="0"/>
            </a:endParaRPr>
          </a:p>
          <a:p>
            <a:pPr algn="ctr">
              <a:defRPr/>
            </a:pPr>
            <a:endParaRPr lang="zh-CN" altLang="en-US" sz="1300">
              <a:solidFill>
                <a:srgbClr val="FFFF00"/>
              </a:solidFill>
              <a:latin typeface="宋体" charset="0"/>
              <a:ea typeface="宋体" charset="0"/>
              <a:cs typeface="宋体" charset="0"/>
            </a:endParaRPr>
          </a:p>
        </p:txBody>
      </p:sp>
      <p:graphicFrame>
        <p:nvGraphicFramePr>
          <p:cNvPr id="67589" name="Object 6"/>
          <p:cNvGraphicFramePr>
            <a:graphicFrameLocks/>
          </p:cNvGraphicFramePr>
          <p:nvPr/>
        </p:nvGraphicFramePr>
        <p:xfrm>
          <a:off x="2358161" y="112059"/>
          <a:ext cx="870239" cy="2045074"/>
        </p:xfrm>
        <a:graphic>
          <a:graphicData uri="http://schemas.openxmlformats.org/presentationml/2006/ole">
            <mc:AlternateContent xmlns:mc="http://schemas.openxmlformats.org/markup-compatibility/2006">
              <mc:Choice xmlns:v="urn:schemas-microsoft-com:vml" Requires="v">
                <p:oleObj spid="_x0000_s130073" name="Microsoft ClipArt Gallery" r:id="rId4" imgW="2146300" imgH="5803900" progId="MS_ClipArt_Gallery">
                  <p:embed/>
                </p:oleObj>
              </mc:Choice>
              <mc:Fallback>
                <p:oleObj name="Microsoft ClipArt Gallery" r:id="rId4" imgW="2146300" imgH="5803900" progId="MS_ClipArt_Gallery">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8161" y="112059"/>
                        <a:ext cx="870239" cy="2045074"/>
                      </a:xfrm>
                      <a:prstGeom prst="rect">
                        <a:avLst/>
                      </a:prstGeom>
                      <a:noFill/>
                      <a:ln>
                        <a:noFill/>
                      </a:ln>
                      <a:effectLst>
                        <a:outerShdw blurRad="63500" dist="107763" dir="2700000" algn="ctr" rotWithShape="0">
                          <a:schemeClr val="tx1">
                            <a:alpha val="74997"/>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pic>
                </p:oleObj>
              </mc:Fallback>
            </mc:AlternateContent>
          </a:graphicData>
        </a:graphic>
      </p:graphicFrame>
      <p:sp>
        <p:nvSpPr>
          <p:cNvPr id="1490951" name="Text Box 7"/>
          <p:cNvSpPr txBox="1">
            <a:spLocks noChangeArrowheads="1"/>
          </p:cNvSpPr>
          <p:nvPr/>
        </p:nvSpPr>
        <p:spPr bwMode="auto">
          <a:xfrm>
            <a:off x="6989331" y="2182346"/>
            <a:ext cx="1854488" cy="2529570"/>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ja-JP" altLang="en-US" sz="1300">
                <a:solidFill>
                  <a:srgbClr val="FFFF00"/>
                </a:solidFill>
                <a:latin typeface="宋体" charset="0"/>
                <a:ea typeface="宋体" charset="0"/>
                <a:cs typeface="宋体" charset="0"/>
              </a:rPr>
              <a:t>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顿</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塞</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浦</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附</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近</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每</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克</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里</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特</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佳</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澳</a:t>
            </a:r>
            <a:endParaRPr lang="zh-CN" altLang="en-US" sz="1300">
              <a:solidFill>
                <a:srgbClr val="FFFF00"/>
              </a:solidFill>
              <a:latin typeface="宋体"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米 利 大</a:t>
            </a:r>
            <a:endParaRPr lang="en-US" altLang="zh-CN"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里</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叙</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古</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基</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翁</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部</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丢</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馆</a:t>
            </a:r>
            <a:endParaRPr lang="zh-CN" altLang="en-US" sz="1300">
              <a:solidFill>
                <a:srgbClr val="FFFF00"/>
              </a:solidFill>
              <a:latin typeface="宋体" charset="0"/>
              <a:ea typeface="宋体" charset="0"/>
              <a:cs typeface="宋体" charset="0"/>
            </a:endParaRPr>
          </a:p>
          <a:p>
            <a:pPr algn="ctr">
              <a:defRPr/>
            </a:pPr>
            <a:r>
              <a:rPr lang="ja-JP" altLang="en-US" sz="1600" i="1" u="sng">
                <a:solidFill>
                  <a:schemeClr val="bg1"/>
                </a:solidFill>
                <a:latin typeface="宋体" charset="0"/>
                <a:ea typeface="宋体" charset="0"/>
                <a:cs typeface="宋体" charset="0"/>
              </a:rPr>
              <a:t>罗</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马</a:t>
            </a:r>
            <a:endParaRPr lang="zh-CN" altLang="en-US" sz="1600" i="1" u="sng">
              <a:solidFill>
                <a:schemeClr val="bg1"/>
              </a:solidFill>
              <a:latin typeface="宋体" charset="0"/>
              <a:ea typeface="宋体" charset="0"/>
              <a:cs typeface="宋体" charset="0"/>
            </a:endParaRPr>
          </a:p>
        </p:txBody>
      </p:sp>
      <p:sp>
        <p:nvSpPr>
          <p:cNvPr id="1490952" name="Text Box 8"/>
          <p:cNvSpPr txBox="1">
            <a:spLocks noChangeArrowheads="1"/>
          </p:cNvSpPr>
          <p:nvPr/>
        </p:nvSpPr>
        <p:spPr bwMode="auto">
          <a:xfrm>
            <a:off x="7049944" y="1105182"/>
            <a:ext cx="1766455" cy="928687"/>
          </a:xfrm>
          <a:prstGeom prst="rect">
            <a:avLst/>
          </a:prstGeom>
          <a:noFill/>
          <a:ln>
            <a:noFill/>
          </a:ln>
          <a:effectLst>
            <a:outerShdw blurRad="63500" dist="10776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600">
                <a:solidFill>
                  <a:srgbClr val="19FF21"/>
                </a:solidFill>
                <a:latin typeface="宋体" charset="0"/>
                <a:ea typeface="宋体" charset="0"/>
                <a:cs typeface="宋体" charset="0"/>
              </a:rPr>
              <a:t>第</a:t>
            </a:r>
            <a:r>
              <a:rPr lang="zh-CN" altLang="en-US" sz="1600">
                <a:solidFill>
                  <a:srgbClr val="19FF21"/>
                </a:solidFill>
                <a:latin typeface="宋体" charset="0"/>
                <a:ea typeface="宋体" charset="0"/>
                <a:cs typeface="宋体" charset="0"/>
              </a:rPr>
              <a:t> 四 </a:t>
            </a:r>
            <a:r>
              <a:rPr lang="ja-JP" altLang="en-US" sz="1600">
                <a:solidFill>
                  <a:srgbClr val="19FF21"/>
                </a:solidFill>
                <a:latin typeface="宋体" charset="0"/>
                <a:ea typeface="宋体" charset="0"/>
                <a:cs typeface="宋体" charset="0"/>
              </a:rPr>
              <a:t>个</a:t>
            </a:r>
            <a:endParaRPr lang="zh-CN" altLang="en-US" sz="1600">
              <a:solidFill>
                <a:srgbClr val="19FF21"/>
              </a:solidFill>
              <a:latin typeface="宋体" charset="0"/>
              <a:ea typeface="宋体" charset="0"/>
              <a:cs typeface="宋体" charset="0"/>
            </a:endParaRPr>
          </a:p>
          <a:p>
            <a:pPr algn="ctr">
              <a:lnSpc>
                <a:spcPct val="80000"/>
              </a:lnSpc>
              <a:spcBef>
                <a:spcPct val="50000"/>
              </a:spcBef>
              <a:defRPr/>
            </a:pP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行</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程</a:t>
            </a:r>
            <a:r>
              <a:rPr lang="zh-CN" altLang="en-US" sz="1600">
                <a:solidFill>
                  <a:srgbClr val="19FF21"/>
                </a:solidFill>
                <a:latin typeface="宋体" charset="0"/>
                <a:ea typeface="宋体" charset="0"/>
                <a:cs typeface="宋体" charset="0"/>
              </a:rPr>
              <a:t>：</a:t>
            </a:r>
          </a:p>
          <a:p>
            <a:pPr algn="ctr">
              <a:lnSpc>
                <a:spcPct val="80000"/>
              </a:lnSpc>
              <a:spcBef>
                <a:spcPct val="50000"/>
              </a:spcBef>
              <a:defRPr/>
            </a:pPr>
            <a:r>
              <a:rPr lang="ja-JP" altLang="en-US" sz="1600">
                <a:solidFill>
                  <a:srgbClr val="19FFF4"/>
                </a:solidFill>
                <a:latin typeface="宋体" charset="0"/>
                <a:ea typeface="宋体" charset="0"/>
                <a:cs typeface="宋体" charset="0"/>
              </a:rPr>
              <a:t>罗</a:t>
            </a:r>
            <a:r>
              <a:rPr lang="zh-CN" altLang="en-US" sz="1600">
                <a:solidFill>
                  <a:srgbClr val="19FFF4"/>
                </a:solidFill>
                <a:latin typeface="宋体" charset="0"/>
                <a:ea typeface="宋体" charset="0"/>
                <a:cs typeface="宋体" charset="0"/>
              </a:rPr>
              <a:t> </a:t>
            </a:r>
            <a:r>
              <a:rPr lang="ja-JP" altLang="en-US" sz="1600">
                <a:solidFill>
                  <a:srgbClr val="19FFF4"/>
                </a:solidFill>
                <a:latin typeface="宋体" charset="0"/>
                <a:ea typeface="宋体" charset="0"/>
                <a:cs typeface="宋体" charset="0"/>
              </a:rPr>
              <a:t>马 </a:t>
            </a:r>
            <a:r>
              <a:rPr lang="zh-CN" altLang="en-US" sz="1600">
                <a:solidFill>
                  <a:srgbClr val="19FFF4"/>
                </a:solidFill>
                <a:latin typeface="宋体" charset="0"/>
                <a:ea typeface="宋体" charset="0"/>
                <a:cs typeface="宋体" charset="0"/>
              </a:rPr>
              <a:t>之 行!</a:t>
            </a:r>
            <a:endParaRPr lang="en-US" altLang="zh-CN" sz="1600">
              <a:solidFill>
                <a:srgbClr val="19FFF4"/>
              </a:solidFill>
              <a:latin typeface="宋体" charset="0"/>
              <a:ea typeface="宋体" charset="0"/>
              <a:cs typeface="宋体" charset="0"/>
            </a:endParaRPr>
          </a:p>
        </p:txBody>
      </p:sp>
      <p:sp>
        <p:nvSpPr>
          <p:cNvPr id="1490953" name="Text Box 9"/>
          <p:cNvSpPr txBox="1">
            <a:spLocks noChangeArrowheads="1"/>
          </p:cNvSpPr>
          <p:nvPr/>
        </p:nvSpPr>
        <p:spPr bwMode="auto">
          <a:xfrm>
            <a:off x="2122921" y="511269"/>
            <a:ext cx="1044864" cy="1082768"/>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6500">
                <a:solidFill>
                  <a:srgbClr val="FFEA18"/>
                </a:solidFill>
                <a:latin typeface="Comic Sans MS" charset="0"/>
                <a:ea typeface="宋体" charset="0"/>
                <a:cs typeface="宋体" charset="0"/>
              </a:rPr>
              <a:t>?</a:t>
            </a:r>
          </a:p>
        </p:txBody>
      </p:sp>
      <p:sp>
        <p:nvSpPr>
          <p:cNvPr id="1490954" name="Text Box 10"/>
          <p:cNvSpPr txBox="1">
            <a:spLocks noChangeArrowheads="1"/>
          </p:cNvSpPr>
          <p:nvPr/>
        </p:nvSpPr>
        <p:spPr bwMode="auto">
          <a:xfrm>
            <a:off x="1998807" y="3753972"/>
            <a:ext cx="1760682" cy="1606644"/>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zh-CN" altLang="en-US" sz="1300">
                <a:solidFill>
                  <a:srgbClr val="FFFF00"/>
                </a:solidFill>
                <a:latin typeface="宋体" charset="0"/>
                <a:ea typeface="宋体" charset="0"/>
                <a:cs typeface="宋体" charset="0"/>
              </a:rPr>
              <a:t>叙 利 亚 安 提 阿</a:t>
            </a:r>
          </a:p>
          <a:p>
            <a:pPr algn="ctr">
              <a:defRPr/>
            </a:pPr>
            <a:r>
              <a:rPr lang="zh-CN" altLang="en-US" sz="1300">
                <a:solidFill>
                  <a:srgbClr val="FFFF00"/>
                </a:solidFill>
                <a:latin typeface="宋体" charset="0"/>
                <a:ea typeface="宋体" charset="0"/>
                <a:cs typeface="宋体" charset="0"/>
              </a:rPr>
              <a:t>腓 尼 基</a:t>
            </a:r>
          </a:p>
          <a:p>
            <a:pPr algn="ctr">
              <a:defRPr/>
            </a:pP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马</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p>
          <a:p>
            <a:pPr algn="ctr">
              <a:defRPr/>
            </a:pPr>
            <a:r>
              <a:rPr lang="ja-JP" altLang="en-US" sz="1600" i="1" u="sng">
                <a:solidFill>
                  <a:schemeClr val="bg1"/>
                </a:solidFill>
                <a:latin typeface="宋体" charset="0"/>
                <a:ea typeface="宋体" charset="0"/>
                <a:cs typeface="宋体" charset="0"/>
              </a:rPr>
              <a:t>耶</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路</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撒</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冷</a:t>
            </a:r>
            <a:r>
              <a:rPr lang="zh-CN" altLang="en-US" sz="1300" i="1" u="sng">
                <a:solidFill>
                  <a:schemeClr val="bg1"/>
                </a:solidFill>
                <a:latin typeface="宋体" charset="0"/>
                <a:ea typeface="宋体" charset="0"/>
                <a:cs typeface="宋体" charset="0"/>
              </a:rPr>
              <a:t> </a:t>
            </a:r>
          </a:p>
          <a:p>
            <a:pPr algn="ctr">
              <a:defRPr/>
            </a:pP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马</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腓</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尼</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基             </a:t>
            </a:r>
            <a:r>
              <a:rPr lang="zh-CN" altLang="en-US" sz="1300">
                <a:solidFill>
                  <a:srgbClr val="FFFF00"/>
                </a:solidFill>
                <a:latin typeface="宋体" charset="0"/>
                <a:ea typeface="宋体" charset="0"/>
                <a:cs typeface="宋体" charset="0"/>
              </a:rPr>
              <a:t> 叙 利 亚 安 提 阿</a:t>
            </a:r>
            <a:r>
              <a:rPr lang="zh-CN" altLang="en-US" sz="1800">
                <a:latin typeface="NJ Chinese Simplified" charset="0"/>
                <a:ea typeface="NJ Chinese Simplified" charset="0"/>
                <a:cs typeface="NJ Chinese Simplified" charset="0"/>
              </a:rPr>
              <a:t> </a:t>
            </a:r>
            <a:endParaRPr lang="zh-CN" altLang="en-US" sz="1400">
              <a:solidFill>
                <a:srgbClr val="FFEA18"/>
              </a:solidFill>
              <a:latin typeface="Comic Sans MS" charset="0"/>
              <a:ea typeface="宋体" charset="0"/>
              <a:cs typeface="宋体" charset="0"/>
            </a:endParaRPr>
          </a:p>
        </p:txBody>
      </p:sp>
      <p:sp>
        <p:nvSpPr>
          <p:cNvPr id="1490955" name="Text Box 11"/>
          <p:cNvSpPr txBox="1">
            <a:spLocks noChangeArrowheads="1"/>
          </p:cNvSpPr>
          <p:nvPr/>
        </p:nvSpPr>
        <p:spPr bwMode="auto">
          <a:xfrm>
            <a:off x="1808307" y="1"/>
            <a:ext cx="1044864" cy="119062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7200">
                <a:solidFill>
                  <a:srgbClr val="19FF21"/>
                </a:solidFill>
                <a:latin typeface="Comic Sans MS" charset="0"/>
                <a:ea typeface="宋体" charset="0"/>
                <a:cs typeface="宋体" charset="0"/>
              </a:rPr>
              <a:t>?</a:t>
            </a:r>
          </a:p>
        </p:txBody>
      </p:sp>
      <p:sp>
        <p:nvSpPr>
          <p:cNvPr id="1490956" name="Text Box 12"/>
          <p:cNvSpPr txBox="1">
            <a:spLocks noChangeArrowheads="1"/>
          </p:cNvSpPr>
          <p:nvPr/>
        </p:nvSpPr>
        <p:spPr bwMode="auto">
          <a:xfrm>
            <a:off x="2786785" y="539285"/>
            <a:ext cx="1043420" cy="9903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rgbClr val="FF5757"/>
                </a:solidFill>
                <a:latin typeface="Comic Sans MS" charset="0"/>
                <a:ea typeface="宋体" charset="0"/>
                <a:cs typeface="宋体" charset="0"/>
              </a:rPr>
              <a:t>?</a:t>
            </a:r>
          </a:p>
        </p:txBody>
      </p:sp>
      <p:sp>
        <p:nvSpPr>
          <p:cNvPr id="1490957" name="Text Box 13"/>
          <p:cNvSpPr txBox="1">
            <a:spLocks noChangeArrowheads="1"/>
          </p:cNvSpPr>
          <p:nvPr/>
        </p:nvSpPr>
        <p:spPr bwMode="auto">
          <a:xfrm>
            <a:off x="3189433" y="84044"/>
            <a:ext cx="660977" cy="745191"/>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4300">
                <a:solidFill>
                  <a:schemeClr val="hlink"/>
                </a:solidFill>
                <a:latin typeface="Comic Sans MS" charset="0"/>
                <a:ea typeface="宋体" charset="0"/>
                <a:cs typeface="宋体" charset="0"/>
              </a:rPr>
              <a:t>?</a:t>
            </a:r>
          </a:p>
        </p:txBody>
      </p:sp>
      <p:sp>
        <p:nvSpPr>
          <p:cNvPr id="1490958" name="Text Box 14"/>
          <p:cNvSpPr txBox="1">
            <a:spLocks noChangeArrowheads="1"/>
          </p:cNvSpPr>
          <p:nvPr/>
        </p:nvSpPr>
        <p:spPr bwMode="auto">
          <a:xfrm>
            <a:off x="2616489" y="-126066"/>
            <a:ext cx="1044864" cy="990320"/>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chemeClr val="bg2"/>
                </a:solidFill>
                <a:latin typeface="Comic Sans MS" charset="0"/>
                <a:ea typeface="宋体" charset="0"/>
                <a:cs typeface="宋体" charset="0"/>
              </a:rPr>
              <a:t>?</a:t>
            </a:r>
          </a:p>
        </p:txBody>
      </p:sp>
      <p:sp>
        <p:nvSpPr>
          <p:cNvPr id="1490959" name="Text Box 15"/>
          <p:cNvSpPr txBox="1">
            <a:spLocks noChangeArrowheads="1"/>
          </p:cNvSpPr>
          <p:nvPr/>
        </p:nvSpPr>
        <p:spPr bwMode="auto">
          <a:xfrm>
            <a:off x="373785" y="612123"/>
            <a:ext cx="1638011" cy="673753"/>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21"/>
                </a:solidFill>
                <a:latin typeface="宋体" charset="0"/>
                <a:ea typeface="宋体" charset="0"/>
                <a:cs typeface="宋体" charset="0"/>
              </a:rPr>
              <a:t>第</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一</a:t>
            </a:r>
            <a:r>
              <a:rPr lang="zh-CN" altLang="en-US" sz="1800">
                <a:solidFill>
                  <a:srgbClr val="19FF21"/>
                </a:solidFill>
                <a:latin typeface="宋体" charset="0"/>
                <a:ea typeface="宋体" charset="0"/>
                <a:cs typeface="宋体" charset="0"/>
              </a:rPr>
              <a:t> 个</a:t>
            </a:r>
          </a:p>
          <a:p>
            <a:pPr algn="ctr">
              <a:lnSpc>
                <a:spcPct val="80000"/>
              </a:lnSpc>
              <a:spcBef>
                <a:spcPct val="50000"/>
              </a:spcBef>
              <a:defRPr/>
            </a:pPr>
            <a:r>
              <a:rPr lang="zh-CN" altLang="en-US" sz="1800">
                <a:solidFill>
                  <a:srgbClr val="19FF21"/>
                </a:solidFill>
                <a:latin typeface="宋体" charset="0"/>
                <a:ea typeface="宋体" charset="0"/>
                <a:cs typeface="宋体" charset="0"/>
              </a:rPr>
              <a:t>行 程</a:t>
            </a:r>
          </a:p>
        </p:txBody>
      </p:sp>
      <p:sp>
        <p:nvSpPr>
          <p:cNvPr id="1490960" name="Text Box 16"/>
          <p:cNvSpPr txBox="1">
            <a:spLocks noChangeArrowheads="1"/>
          </p:cNvSpPr>
          <p:nvPr/>
        </p:nvSpPr>
        <p:spPr bwMode="auto">
          <a:xfrm>
            <a:off x="1942524" y="2192152"/>
            <a:ext cx="1775114" cy="136151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F4"/>
                </a:solidFill>
                <a:latin typeface="宋体" charset="0"/>
                <a:ea typeface="宋体" charset="0"/>
                <a:cs typeface="宋体" charset="0"/>
              </a:rPr>
              <a:t>耶路撒冷</a:t>
            </a:r>
          </a:p>
          <a:p>
            <a:pPr algn="ctr">
              <a:lnSpc>
                <a:spcPct val="80000"/>
              </a:lnSpc>
              <a:spcBef>
                <a:spcPct val="50000"/>
              </a:spcBef>
              <a:defRPr/>
            </a:pPr>
            <a:r>
              <a:rPr lang="ja-JP" altLang="en-US" sz="1800">
                <a:solidFill>
                  <a:srgbClr val="19FFF4"/>
                </a:solidFill>
                <a:latin typeface="宋体" charset="0"/>
                <a:ea typeface="宋体" charset="0"/>
                <a:cs typeface="宋体" charset="0"/>
              </a:rPr>
              <a:t>会</a:t>
            </a:r>
            <a:r>
              <a:rPr lang="zh-CN" altLang="en-US" sz="1800">
                <a:solidFill>
                  <a:srgbClr val="19FFF4"/>
                </a:solidFill>
                <a:latin typeface="宋体" charset="0"/>
                <a:ea typeface="宋体" charset="0"/>
                <a:cs typeface="宋体" charset="0"/>
              </a:rPr>
              <a:t>议 </a:t>
            </a:r>
          </a:p>
          <a:p>
            <a:pPr algn="ctr">
              <a:lnSpc>
                <a:spcPct val="80000"/>
              </a:lnSpc>
              <a:spcBef>
                <a:spcPct val="50000"/>
              </a:spcBef>
              <a:defRPr/>
            </a:pPr>
            <a:r>
              <a:rPr lang="zh-CN" altLang="en-US" sz="1600">
                <a:solidFill>
                  <a:srgbClr val="19FFF4"/>
                </a:solidFill>
                <a:latin typeface="宋体" charset="0"/>
                <a:ea typeface="宋体" charset="0"/>
                <a:cs typeface="宋体" charset="0"/>
              </a:rPr>
              <a:t>(</a:t>
            </a:r>
            <a:r>
              <a:rPr lang="zh-CN" altLang="en-US" sz="1400">
                <a:solidFill>
                  <a:srgbClr val="19FFF4"/>
                </a:solidFill>
                <a:latin typeface="宋体" charset="0"/>
                <a:ea typeface="宋体" charset="0"/>
                <a:cs typeface="宋体" charset="0"/>
              </a:rPr>
              <a:t>一 个 短 短 的 旅 程 永 远 地 改 变 了教 会</a:t>
            </a:r>
            <a:r>
              <a:rPr lang="zh-CN" altLang="en-US" sz="1600">
                <a:solidFill>
                  <a:srgbClr val="19FFF4"/>
                </a:solidFill>
                <a:latin typeface="宋体" charset="0"/>
                <a:ea typeface="宋体" charset="0"/>
                <a:cs typeface="宋体" charset="0"/>
              </a:rPr>
              <a:t> !)</a:t>
            </a:r>
          </a:p>
        </p:txBody>
      </p:sp>
      <p:sp>
        <p:nvSpPr>
          <p:cNvPr id="1490961" name="Text Box 17"/>
          <p:cNvSpPr txBox="1">
            <a:spLocks noChangeArrowheads="1"/>
          </p:cNvSpPr>
          <p:nvPr/>
        </p:nvSpPr>
        <p:spPr bwMode="auto">
          <a:xfrm>
            <a:off x="3147581" y="364191"/>
            <a:ext cx="2785341" cy="673754"/>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21"/>
                </a:solidFill>
                <a:latin typeface="宋体" charset="0"/>
                <a:ea typeface="宋体" charset="0"/>
                <a:cs typeface="宋体" charset="0"/>
              </a:rPr>
              <a:t>第</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二</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个</a:t>
            </a:r>
            <a:endParaRPr lang="zh-CN" altLang="en-US" sz="1800">
              <a:solidFill>
                <a:srgbClr val="19FF21"/>
              </a:solidFill>
              <a:latin typeface="宋体" charset="0"/>
              <a:ea typeface="宋体" charset="0"/>
              <a:cs typeface="宋体" charset="0"/>
            </a:endParaRPr>
          </a:p>
          <a:p>
            <a:pPr algn="ctr">
              <a:lnSpc>
                <a:spcPct val="80000"/>
              </a:lnSpc>
              <a:spcBef>
                <a:spcPct val="50000"/>
              </a:spcBef>
              <a:defRPr/>
            </a:pP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行</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程</a:t>
            </a:r>
            <a:endParaRPr lang="zh-CN" altLang="en-US" sz="1800">
              <a:solidFill>
                <a:srgbClr val="19FF21"/>
              </a:solidFill>
              <a:latin typeface="宋体" charset="0"/>
              <a:ea typeface="宋体" charset="0"/>
              <a:cs typeface="宋体" charset="0"/>
            </a:endParaRPr>
          </a:p>
        </p:txBody>
      </p:sp>
      <p:sp>
        <p:nvSpPr>
          <p:cNvPr id="1490962" name="Text Box 18"/>
          <p:cNvSpPr txBox="1">
            <a:spLocks noChangeArrowheads="1"/>
          </p:cNvSpPr>
          <p:nvPr/>
        </p:nvSpPr>
        <p:spPr bwMode="auto">
          <a:xfrm>
            <a:off x="5512956" y="488859"/>
            <a:ext cx="1480705" cy="6079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600">
                <a:solidFill>
                  <a:srgbClr val="19FF21"/>
                </a:solidFill>
                <a:latin typeface="宋体" charset="0"/>
                <a:ea typeface="宋体" charset="0"/>
                <a:cs typeface="宋体" charset="0"/>
              </a:rPr>
              <a:t>第</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三</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个</a:t>
            </a:r>
            <a:endParaRPr lang="zh-CN" altLang="en-US" sz="1600">
              <a:solidFill>
                <a:srgbClr val="19FF21"/>
              </a:solidFill>
              <a:latin typeface="宋体" charset="0"/>
              <a:ea typeface="宋体" charset="0"/>
              <a:cs typeface="宋体" charset="0"/>
            </a:endParaRPr>
          </a:p>
          <a:p>
            <a:pPr algn="ctr">
              <a:lnSpc>
                <a:spcPct val="80000"/>
              </a:lnSpc>
              <a:spcBef>
                <a:spcPct val="50000"/>
              </a:spcBef>
              <a:defRPr/>
            </a:pP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行</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程</a:t>
            </a:r>
            <a:endParaRPr lang="zh-CN" altLang="en-US" sz="1600">
              <a:solidFill>
                <a:srgbClr val="19FF21"/>
              </a:solidFill>
              <a:latin typeface="宋体" charset="0"/>
              <a:ea typeface="宋体" charset="0"/>
              <a:cs typeface="宋体" charset="0"/>
            </a:endParaRPr>
          </a:p>
        </p:txBody>
      </p:sp>
      <p:grpSp>
        <p:nvGrpSpPr>
          <p:cNvPr id="1490963" name="Group 19"/>
          <p:cNvGrpSpPr>
            <a:grpSpLocks/>
          </p:cNvGrpSpPr>
          <p:nvPr/>
        </p:nvGrpSpPr>
        <p:grpSpPr bwMode="auto">
          <a:xfrm>
            <a:off x="525320" y="1035145"/>
            <a:ext cx="1578841" cy="5593134"/>
            <a:chOff x="364" y="694"/>
            <a:chExt cx="1093" cy="3993"/>
          </a:xfrm>
        </p:grpSpPr>
        <p:sp>
          <p:nvSpPr>
            <p:cNvPr id="1490964" name="Text Box 20"/>
            <p:cNvSpPr txBox="1">
              <a:spLocks noChangeArrowheads="1"/>
            </p:cNvSpPr>
            <p:nvPr/>
          </p:nvSpPr>
          <p:spPr bwMode="auto">
            <a:xfrm>
              <a:off x="364" y="694"/>
              <a:ext cx="1093" cy="399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FFEA18"/>
                </a:solidFill>
                <a:latin typeface="Comic Sans MS"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叙 利 亚 安 提 阿</a:t>
              </a:r>
            </a:p>
            <a:p>
              <a:pPr algn="ctr">
                <a:defRPr/>
              </a:pP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流</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基</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米</a:t>
              </a:r>
            </a:p>
            <a:p>
              <a:pPr algn="ctr">
                <a:defRPr/>
              </a:pPr>
              <a:r>
                <a:rPr lang="ja-JP" altLang="en-US" sz="1300">
                  <a:solidFill>
                    <a:srgbClr val="FFFF00"/>
                  </a:solidFill>
                  <a:latin typeface="宋体" charset="0"/>
                  <a:ea typeface="宋体" charset="0"/>
                  <a:cs typeface="宋体" charset="0"/>
                </a:rPr>
                <a:t>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弗</a:t>
              </a:r>
            </a:p>
            <a:p>
              <a:pPr algn="ctr">
                <a:defRPr/>
              </a:pPr>
              <a:r>
                <a:rPr lang="ja-JP" altLang="en-US" sz="1300">
                  <a:solidFill>
                    <a:srgbClr val="FFFF00"/>
                  </a:solidFill>
                  <a:latin typeface="宋体" charset="0"/>
                  <a:ea typeface="宋体" charset="0"/>
                  <a:cs typeface="宋体" charset="0"/>
                </a:rPr>
                <a:t>别</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加</a:t>
              </a:r>
            </a:p>
            <a:p>
              <a:pPr algn="ctr">
                <a:defRPr/>
              </a:pPr>
              <a:r>
                <a:rPr lang="zh-CN" altLang="en-US" sz="1300">
                  <a:solidFill>
                    <a:srgbClr val="FFFF00"/>
                  </a:solidFill>
                  <a:latin typeface="宋体" charset="0"/>
                  <a:ea typeface="宋体" charset="0"/>
                  <a:cs typeface="宋体" charset="0"/>
                </a:rPr>
                <a:t>彼 西 底 安 提 阿</a:t>
              </a:r>
            </a:p>
            <a:p>
              <a:pPr algn="ctr">
                <a:defRPr/>
              </a:pPr>
              <a:r>
                <a:rPr lang="ja-JP" altLang="en-US" sz="1300">
                  <a:solidFill>
                    <a:srgbClr val="FFFF00"/>
                  </a:solidFill>
                  <a:latin typeface="宋体" charset="0"/>
                  <a:ea typeface="宋体" charset="0"/>
                  <a:cs typeface="宋体" charset="0"/>
                </a:rPr>
                <a:t>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念</a:t>
              </a:r>
            </a:p>
            <a:p>
              <a:pPr algn="ctr">
                <a:defRPr/>
              </a:pP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司</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得</a:t>
              </a: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庇</a:t>
              </a:r>
            </a:p>
            <a:p>
              <a:pPr algn="ctr">
                <a:defRPr/>
              </a:pPr>
              <a:endParaRPr lang="ja-JP" altLang="en-US" sz="1300">
                <a:solidFill>
                  <a:srgbClr val="FFFF00"/>
                </a:solidFill>
                <a:latin typeface="宋体" charset="0"/>
                <a:ea typeface="宋体" charset="0"/>
                <a:cs typeface="宋体" charset="0"/>
              </a:endParaRPr>
            </a:p>
            <a:p>
              <a:pPr algn="ctr">
                <a:defRPr/>
              </a:pPr>
              <a:endParaRPr lang="zh-CN" altLang="en-US" sz="1300">
                <a:solidFill>
                  <a:srgbClr val="FFFF00"/>
                </a:solidFill>
                <a:latin typeface="宋体" charset="0"/>
                <a:ea typeface="宋体" charset="0"/>
                <a:cs typeface="宋体" charset="0"/>
              </a:endParaRPr>
            </a:p>
            <a:p>
              <a:pPr algn="ctr">
                <a:defRPr/>
              </a:pPr>
              <a:endParaRPr lang="zh-CN" altLang="en-US" sz="1300">
                <a:solidFill>
                  <a:srgbClr val="FFFF00"/>
                </a:solidFill>
                <a:latin typeface="宋体" charset="0"/>
                <a:ea typeface="宋体" charset="0"/>
                <a:cs typeface="宋体" charset="0"/>
              </a:endParaRPr>
            </a:p>
            <a:p>
              <a:pPr algn="ctr">
                <a:defRPr/>
              </a:pPr>
              <a:endParaRPr lang="zh-CN" altLang="en-US" sz="1300">
                <a:solidFill>
                  <a:srgbClr val="FFFF00"/>
                </a:solidFill>
                <a:latin typeface="宋体" charset="0"/>
                <a:ea typeface="宋体" charset="0"/>
                <a:cs typeface="宋体" charset="0"/>
              </a:endParaRPr>
            </a:p>
            <a:p>
              <a:pPr algn="ctr">
                <a:spcBef>
                  <a:spcPct val="50000"/>
                </a:spcBef>
                <a:defRPr/>
              </a:pP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司</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得</a:t>
              </a:r>
              <a:endParaRPr lang="zh-CN" altLang="en-US" sz="1300">
                <a:solidFill>
                  <a:srgbClr val="FFFF00"/>
                </a:solidFill>
                <a:latin typeface="宋体" charset="0"/>
                <a:ea typeface="宋体" charset="0"/>
                <a:cs typeface="宋体" charset="0"/>
              </a:endParaRPr>
            </a:p>
            <a:p>
              <a:pPr algn="ctr">
                <a:spcBef>
                  <a:spcPct val="50000"/>
                </a:spcBef>
                <a:defRPr/>
              </a:pPr>
              <a:r>
                <a:rPr lang="ja-JP" altLang="en-US" sz="1300">
                  <a:solidFill>
                    <a:srgbClr val="FFFF00"/>
                  </a:solidFill>
                  <a:latin typeface="宋体" charset="0"/>
                  <a:ea typeface="宋体" charset="0"/>
                  <a:cs typeface="宋体" charset="0"/>
                </a:rPr>
                <a:t>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念</a:t>
              </a:r>
              <a:endParaRPr lang="zh-CN" altLang="en-US" sz="1300">
                <a:solidFill>
                  <a:srgbClr val="FFFF00"/>
                </a:solidFill>
                <a:latin typeface="宋体" charset="0"/>
                <a:ea typeface="宋体" charset="0"/>
                <a:cs typeface="宋体" charset="0"/>
              </a:endParaRPr>
            </a:p>
            <a:p>
              <a:pPr algn="ctr">
                <a:spcBef>
                  <a:spcPct val="50000"/>
                </a:spcBef>
                <a:defRPr/>
              </a:pPr>
              <a:r>
                <a:rPr lang="ja-JP" altLang="en-US" sz="1300">
                  <a:solidFill>
                    <a:srgbClr val="FFFF00"/>
                  </a:solidFill>
                  <a:latin typeface="宋体" charset="0"/>
                  <a:ea typeface="宋体" charset="0"/>
                  <a:cs typeface="宋体" charset="0"/>
                </a:rPr>
                <a:t>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底</a:t>
              </a:r>
              <a:r>
                <a:rPr lang="zh-CN" altLang="en-US" sz="1300">
                  <a:solidFill>
                    <a:srgbClr val="FFFF00"/>
                  </a:solidFill>
                  <a:latin typeface="宋体" charset="0"/>
                  <a:ea typeface="宋体" charset="0"/>
                  <a:cs typeface="宋体" charset="0"/>
                </a:rPr>
                <a:t>        </a:t>
              </a:r>
            </a:p>
            <a:p>
              <a:pPr algn="ctr">
                <a:spcBef>
                  <a:spcPct val="50000"/>
                </a:spcBef>
                <a:defRPr/>
              </a:pPr>
              <a:r>
                <a:rPr lang="ja-JP" altLang="en-US" sz="1300">
                  <a:solidFill>
                    <a:srgbClr val="FFFF00"/>
                  </a:solidFill>
                  <a:latin typeface="宋体" charset="0"/>
                  <a:ea typeface="宋体" charset="0"/>
                  <a:cs typeface="宋体" charset="0"/>
                </a:rPr>
                <a:t>安 提 阿</a:t>
              </a:r>
              <a:endParaRPr lang="zh-CN" altLang="en-US" sz="1300">
                <a:solidFill>
                  <a:srgbClr val="FFFF00"/>
                </a:solidFill>
                <a:latin typeface="宋体" charset="0"/>
                <a:ea typeface="宋体" charset="0"/>
                <a:cs typeface="宋体" charset="0"/>
              </a:endParaRPr>
            </a:p>
            <a:p>
              <a:pPr algn="ctr">
                <a:spcBef>
                  <a:spcPct val="50000"/>
                </a:spcBef>
                <a:defRPr/>
              </a:pPr>
              <a:r>
                <a:rPr lang="ja-JP" altLang="en-US" sz="1300">
                  <a:solidFill>
                    <a:srgbClr val="FFFF00"/>
                  </a:solidFill>
                  <a:latin typeface="宋体" charset="0"/>
                  <a:ea typeface="宋体" charset="0"/>
                  <a:cs typeface="宋体" charset="0"/>
                </a:rPr>
                <a:t>别</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加</a:t>
              </a:r>
            </a:p>
            <a:p>
              <a:pPr algn="ctr">
                <a:spcBef>
                  <a:spcPct val="50000"/>
                </a:spcBef>
                <a:defRPr/>
              </a:pP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大</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p>
            <a:p>
              <a:pPr algn="ctr">
                <a:spcBef>
                  <a:spcPct val="50000"/>
                </a:spcBef>
                <a:defRPr/>
              </a:pPr>
              <a:r>
                <a:rPr lang="zh-CN" altLang="en-US" sz="1300">
                  <a:solidFill>
                    <a:srgbClr val="FFFF00"/>
                  </a:solidFill>
                  <a:latin typeface="宋体" charset="0"/>
                  <a:ea typeface="宋体" charset="0"/>
                  <a:cs typeface="宋体" charset="0"/>
                </a:rPr>
                <a:t>叙 利 亚 安 提 阿</a:t>
              </a:r>
            </a:p>
          </p:txBody>
        </p:sp>
        <p:sp>
          <p:nvSpPr>
            <p:cNvPr id="1490965" name="AutoShape 21"/>
            <p:cNvSpPr>
              <a:spLocks noChangeArrowheads="1"/>
            </p:cNvSpPr>
            <p:nvPr/>
          </p:nvSpPr>
          <p:spPr bwMode="auto">
            <a:xfrm>
              <a:off x="654" y="2321"/>
              <a:ext cx="441" cy="440"/>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800 w 21600"/>
                <a:gd name="T5" fmla="*/ -1 h 21600"/>
                <a:gd name="T6" fmla="*/ 2699 w 21600"/>
                <a:gd name="T7" fmla="*/ 10799 h 21600"/>
                <a:gd name="T8" fmla="*/ 10800 w 21600"/>
                <a:gd name="T9" fmla="*/ 5399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1" y="10799"/>
                  </a:lnTo>
                  <a:cubicBezTo>
                    <a:pt x="0" y="4835"/>
                    <a:pt x="4835" y="0"/>
                    <a:pt x="10800" y="0"/>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1490967" name="Rectangle 23"/>
          <p:cNvSpPr>
            <a:spLocks noChangeArrowheads="1"/>
          </p:cNvSpPr>
          <p:nvPr/>
        </p:nvSpPr>
        <p:spPr bwMode="auto">
          <a:xfrm>
            <a:off x="7934614" y="6534465"/>
            <a:ext cx="518454"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p>
            <a:pPr>
              <a:defRPr/>
            </a:pPr>
            <a:r>
              <a:rPr lang="en-US" altLang="zh-CN" sz="900">
                <a:solidFill>
                  <a:schemeClr val="bg1"/>
                </a:solidFill>
                <a:ea typeface="宋体" charset="0"/>
                <a:cs typeface="宋体" charset="0"/>
              </a:rPr>
              <a:t>8.0.08.</a:t>
            </a:r>
          </a:p>
        </p:txBody>
      </p:sp>
      <p:sp>
        <p:nvSpPr>
          <p:cNvPr id="1490969" name="Text Box 25"/>
          <p:cNvSpPr txBox="1">
            <a:spLocks noChangeArrowheads="1"/>
          </p:cNvSpPr>
          <p:nvPr/>
        </p:nvSpPr>
        <p:spPr bwMode="auto">
          <a:xfrm>
            <a:off x="8355807" y="6539368"/>
            <a:ext cx="30638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38</a:t>
            </a:r>
          </a:p>
        </p:txBody>
      </p:sp>
      <p:sp>
        <p:nvSpPr>
          <p:cNvPr id="1490970" name="Text Box 26"/>
          <p:cNvSpPr txBox="1">
            <a:spLocks noChangeArrowheads="1"/>
          </p:cNvSpPr>
          <p:nvPr/>
        </p:nvSpPr>
        <p:spPr bwMode="auto">
          <a:xfrm>
            <a:off x="8536421" y="6496686"/>
            <a:ext cx="506556"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3</a:t>
            </a:r>
          </a:p>
        </p:txBody>
      </p:sp>
      <p:sp>
        <p:nvSpPr>
          <p:cNvPr id="1490971" name="AutoShape 27"/>
          <p:cNvSpPr>
            <a:spLocks noChangeArrowheads="1"/>
          </p:cNvSpPr>
          <p:nvPr/>
        </p:nvSpPr>
        <p:spPr bwMode="auto">
          <a:xfrm>
            <a:off x="542636" y="1194827"/>
            <a:ext cx="1541318" cy="330574"/>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2" name="AutoShape 28"/>
          <p:cNvSpPr>
            <a:spLocks noChangeArrowheads="1"/>
          </p:cNvSpPr>
          <p:nvPr/>
        </p:nvSpPr>
        <p:spPr bwMode="auto">
          <a:xfrm>
            <a:off x="551295" y="5394234"/>
            <a:ext cx="1552864" cy="399209"/>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3" name="AutoShape 29"/>
          <p:cNvSpPr>
            <a:spLocks noChangeArrowheads="1"/>
          </p:cNvSpPr>
          <p:nvPr/>
        </p:nvSpPr>
        <p:spPr bwMode="auto">
          <a:xfrm>
            <a:off x="2072409" y="3728757"/>
            <a:ext cx="1588944" cy="292754"/>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4" name="AutoShape 30"/>
          <p:cNvSpPr>
            <a:spLocks noChangeArrowheads="1"/>
          </p:cNvSpPr>
          <p:nvPr/>
        </p:nvSpPr>
        <p:spPr bwMode="auto">
          <a:xfrm>
            <a:off x="2083954" y="4951601"/>
            <a:ext cx="1633682" cy="379599"/>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5" name="AutoShape 31"/>
          <p:cNvSpPr>
            <a:spLocks noChangeArrowheads="1"/>
          </p:cNvSpPr>
          <p:nvPr/>
        </p:nvSpPr>
        <p:spPr bwMode="auto">
          <a:xfrm>
            <a:off x="3720524" y="945498"/>
            <a:ext cx="1593273" cy="323569"/>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6" name="AutoShape 32"/>
          <p:cNvSpPr>
            <a:spLocks noChangeArrowheads="1"/>
          </p:cNvSpPr>
          <p:nvPr/>
        </p:nvSpPr>
        <p:spPr bwMode="auto">
          <a:xfrm>
            <a:off x="5435024" y="1131796"/>
            <a:ext cx="1547091" cy="299757"/>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7" name="AutoShape 33"/>
          <p:cNvSpPr>
            <a:spLocks noChangeArrowheads="1"/>
          </p:cNvSpPr>
          <p:nvPr/>
        </p:nvSpPr>
        <p:spPr bwMode="auto">
          <a:xfrm>
            <a:off x="5551921" y="4859152"/>
            <a:ext cx="1301750" cy="295555"/>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8" name="AutoShape 34"/>
          <p:cNvSpPr>
            <a:spLocks noChangeArrowheads="1"/>
          </p:cNvSpPr>
          <p:nvPr/>
        </p:nvSpPr>
        <p:spPr bwMode="auto">
          <a:xfrm>
            <a:off x="7347239" y="2157134"/>
            <a:ext cx="1163205" cy="284350"/>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9" name="AutoShape 35"/>
          <p:cNvSpPr>
            <a:spLocks noChangeArrowheads="1"/>
          </p:cNvSpPr>
          <p:nvPr/>
        </p:nvSpPr>
        <p:spPr bwMode="auto">
          <a:xfrm>
            <a:off x="7425171" y="4226020"/>
            <a:ext cx="1044864" cy="352985"/>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80" name="AutoShape 36"/>
          <p:cNvSpPr>
            <a:spLocks noChangeArrowheads="1"/>
          </p:cNvSpPr>
          <p:nvPr/>
        </p:nvSpPr>
        <p:spPr bwMode="auto">
          <a:xfrm>
            <a:off x="3707536" y="5579131"/>
            <a:ext cx="1606261" cy="326371"/>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1949" tIns="40973" rIns="81949" bIns="40973" anchor="ctr"/>
          <a:lstStyle/>
          <a:p>
            <a:pPr>
              <a:defRPr/>
            </a:pPr>
            <a:endParaRPr lang="en-US" altLang="zh-CN">
              <a:ea typeface="宋体" charset="0"/>
              <a:cs typeface="宋体" charset="0"/>
            </a:endParaRPr>
          </a:p>
        </p:txBody>
      </p:sp>
      <p:sp>
        <p:nvSpPr>
          <p:cNvPr id="1490981" name="Line 37"/>
          <p:cNvSpPr>
            <a:spLocks noChangeShapeType="1"/>
          </p:cNvSpPr>
          <p:nvPr/>
        </p:nvSpPr>
        <p:spPr bwMode="auto">
          <a:xfrm>
            <a:off x="1310409" y="1497388"/>
            <a:ext cx="0" cy="3833812"/>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82" name="Line 38"/>
          <p:cNvSpPr>
            <a:spLocks noChangeShapeType="1"/>
          </p:cNvSpPr>
          <p:nvPr/>
        </p:nvSpPr>
        <p:spPr bwMode="auto">
          <a:xfrm>
            <a:off x="2819977" y="4088748"/>
            <a:ext cx="0" cy="862853"/>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83" name="Line 39"/>
          <p:cNvSpPr>
            <a:spLocks noChangeShapeType="1"/>
          </p:cNvSpPr>
          <p:nvPr/>
        </p:nvSpPr>
        <p:spPr bwMode="auto">
          <a:xfrm>
            <a:off x="4511386" y="1260663"/>
            <a:ext cx="0" cy="4280647"/>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84" name="Line 40"/>
          <p:cNvSpPr>
            <a:spLocks noChangeShapeType="1"/>
          </p:cNvSpPr>
          <p:nvPr/>
        </p:nvSpPr>
        <p:spPr bwMode="auto">
          <a:xfrm>
            <a:off x="6231659" y="1472175"/>
            <a:ext cx="0" cy="3386978"/>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85" name="Line 41"/>
          <p:cNvSpPr>
            <a:spLocks noChangeShapeType="1"/>
          </p:cNvSpPr>
          <p:nvPr/>
        </p:nvSpPr>
        <p:spPr bwMode="auto">
          <a:xfrm>
            <a:off x="7979353" y="2441483"/>
            <a:ext cx="14432" cy="1784537"/>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91" name="Text Box 47"/>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313137470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490959"/>
                                        </p:tgtEl>
                                        <p:attrNameLst>
                                          <p:attrName>style.visibility</p:attrName>
                                        </p:attrNameLst>
                                      </p:cBhvr>
                                      <p:to>
                                        <p:strVal val="visible"/>
                                      </p:to>
                                    </p:set>
                                    <p:anim calcmode="lin" valueType="num">
                                      <p:cBhvr additive="base">
                                        <p:cTn id="7" dur="500" fill="hold"/>
                                        <p:tgtEl>
                                          <p:spTgt spid="1490959"/>
                                        </p:tgtEl>
                                        <p:attrNameLst>
                                          <p:attrName>ppt_x</p:attrName>
                                        </p:attrNameLst>
                                      </p:cBhvr>
                                      <p:tavLst>
                                        <p:tav tm="0">
                                          <p:val>
                                            <p:strVal val="#ppt_x"/>
                                          </p:val>
                                        </p:tav>
                                        <p:tav tm="100000">
                                          <p:val>
                                            <p:strVal val="#ppt_x"/>
                                          </p:val>
                                        </p:tav>
                                      </p:tavLst>
                                    </p:anim>
                                    <p:anim calcmode="lin" valueType="num">
                                      <p:cBhvr additive="base">
                                        <p:cTn id="8" dur="500" fill="hold"/>
                                        <p:tgtEl>
                                          <p:spTgt spid="149095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490961"/>
                                        </p:tgtEl>
                                        <p:attrNameLst>
                                          <p:attrName>style.visibility</p:attrName>
                                        </p:attrNameLst>
                                      </p:cBhvr>
                                      <p:to>
                                        <p:strVal val="visible"/>
                                      </p:to>
                                    </p:set>
                                    <p:anim calcmode="lin" valueType="num">
                                      <p:cBhvr additive="base">
                                        <p:cTn id="12" dur="500" fill="hold"/>
                                        <p:tgtEl>
                                          <p:spTgt spid="1490961"/>
                                        </p:tgtEl>
                                        <p:attrNameLst>
                                          <p:attrName>ppt_x</p:attrName>
                                        </p:attrNameLst>
                                      </p:cBhvr>
                                      <p:tavLst>
                                        <p:tav tm="0">
                                          <p:val>
                                            <p:strVal val="#ppt_x"/>
                                          </p:val>
                                        </p:tav>
                                        <p:tav tm="100000">
                                          <p:val>
                                            <p:strVal val="#ppt_x"/>
                                          </p:val>
                                        </p:tav>
                                      </p:tavLst>
                                    </p:anim>
                                    <p:anim calcmode="lin" valueType="num">
                                      <p:cBhvr additive="base">
                                        <p:cTn id="13" dur="500" fill="hold"/>
                                        <p:tgtEl>
                                          <p:spTgt spid="1490961"/>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490962"/>
                                        </p:tgtEl>
                                        <p:attrNameLst>
                                          <p:attrName>style.visibility</p:attrName>
                                        </p:attrNameLst>
                                      </p:cBhvr>
                                      <p:to>
                                        <p:strVal val="visible"/>
                                      </p:to>
                                    </p:set>
                                    <p:anim calcmode="lin" valueType="num">
                                      <p:cBhvr additive="base">
                                        <p:cTn id="17" dur="500" fill="hold"/>
                                        <p:tgtEl>
                                          <p:spTgt spid="1490962"/>
                                        </p:tgtEl>
                                        <p:attrNameLst>
                                          <p:attrName>ppt_x</p:attrName>
                                        </p:attrNameLst>
                                      </p:cBhvr>
                                      <p:tavLst>
                                        <p:tav tm="0">
                                          <p:val>
                                            <p:strVal val="#ppt_x"/>
                                          </p:val>
                                        </p:tav>
                                        <p:tav tm="100000">
                                          <p:val>
                                            <p:strVal val="#ppt_x"/>
                                          </p:val>
                                        </p:tav>
                                      </p:tavLst>
                                    </p:anim>
                                    <p:anim calcmode="lin" valueType="num">
                                      <p:cBhvr additive="base">
                                        <p:cTn id="18" dur="500" fill="hold"/>
                                        <p:tgtEl>
                                          <p:spTgt spid="1490962"/>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490952"/>
                                        </p:tgtEl>
                                        <p:attrNameLst>
                                          <p:attrName>style.visibility</p:attrName>
                                        </p:attrNameLst>
                                      </p:cBhvr>
                                      <p:to>
                                        <p:strVal val="visible"/>
                                      </p:to>
                                    </p:set>
                                    <p:anim calcmode="lin" valueType="num">
                                      <p:cBhvr additive="base">
                                        <p:cTn id="22" dur="500" fill="hold"/>
                                        <p:tgtEl>
                                          <p:spTgt spid="1490952"/>
                                        </p:tgtEl>
                                        <p:attrNameLst>
                                          <p:attrName>ppt_x</p:attrName>
                                        </p:attrNameLst>
                                      </p:cBhvr>
                                      <p:tavLst>
                                        <p:tav tm="0">
                                          <p:val>
                                            <p:strVal val="#ppt_x"/>
                                          </p:val>
                                        </p:tav>
                                        <p:tav tm="100000">
                                          <p:val>
                                            <p:strVal val="#ppt_x"/>
                                          </p:val>
                                        </p:tav>
                                      </p:tavLst>
                                    </p:anim>
                                    <p:anim calcmode="lin" valueType="num">
                                      <p:cBhvr additive="base">
                                        <p:cTn id="23" dur="500" fill="hold"/>
                                        <p:tgtEl>
                                          <p:spTgt spid="1490952"/>
                                        </p:tgtEl>
                                        <p:attrNameLst>
                                          <p:attrName>ppt_y</p:attrName>
                                        </p:attrNameLst>
                                      </p:cBhvr>
                                      <p:tavLst>
                                        <p:tav tm="0">
                                          <p:val>
                                            <p:strVal val="1+#ppt_h/2"/>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1490960"/>
                                        </p:tgtEl>
                                        <p:attrNameLst>
                                          <p:attrName>style.visibility</p:attrName>
                                        </p:attrNameLst>
                                      </p:cBhvr>
                                      <p:to>
                                        <p:strVal val="visible"/>
                                      </p:to>
                                    </p:set>
                                    <p:anim calcmode="lin" valueType="num">
                                      <p:cBhvr additive="base">
                                        <p:cTn id="28" dur="500" fill="hold"/>
                                        <p:tgtEl>
                                          <p:spTgt spid="1490960"/>
                                        </p:tgtEl>
                                        <p:attrNameLst>
                                          <p:attrName>ppt_x</p:attrName>
                                        </p:attrNameLst>
                                      </p:cBhvr>
                                      <p:tavLst>
                                        <p:tav tm="0">
                                          <p:val>
                                            <p:strVal val="#ppt_x"/>
                                          </p:val>
                                        </p:tav>
                                        <p:tav tm="100000">
                                          <p:val>
                                            <p:strVal val="#ppt_x"/>
                                          </p:val>
                                        </p:tav>
                                      </p:tavLst>
                                    </p:anim>
                                    <p:anim calcmode="lin" valueType="num">
                                      <p:cBhvr additive="base">
                                        <p:cTn id="29" dur="500" fill="hold"/>
                                        <p:tgtEl>
                                          <p:spTgt spid="1490960"/>
                                        </p:tgtEl>
                                        <p:attrNameLst>
                                          <p:attrName>ppt_y</p:attrName>
                                        </p:attrNameLst>
                                      </p:cBhvr>
                                      <p:tavLst>
                                        <p:tav tm="0">
                                          <p:val>
                                            <p:strVal val="1+#ppt_h/2"/>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7" presetClass="entr" presetSubtype="4" fill="hold" nodeType="clickEffect">
                                  <p:stCondLst>
                                    <p:cond delay="0"/>
                                  </p:stCondLst>
                                  <p:childTnLst>
                                    <p:set>
                                      <p:cBhvr>
                                        <p:cTn id="33" dur="1" fill="hold">
                                          <p:stCondLst>
                                            <p:cond delay="0"/>
                                          </p:stCondLst>
                                        </p:cTn>
                                        <p:tgtEl>
                                          <p:spTgt spid="1490963"/>
                                        </p:tgtEl>
                                        <p:attrNameLst>
                                          <p:attrName>style.visibility</p:attrName>
                                        </p:attrNameLst>
                                      </p:cBhvr>
                                      <p:to>
                                        <p:strVal val="visible"/>
                                      </p:to>
                                    </p:set>
                                    <p:anim calcmode="lin" valueType="num">
                                      <p:cBhvr additive="base">
                                        <p:cTn id="34" dur="5000" fill="hold"/>
                                        <p:tgtEl>
                                          <p:spTgt spid="1490963"/>
                                        </p:tgtEl>
                                        <p:attrNameLst>
                                          <p:attrName>ppt_x</p:attrName>
                                        </p:attrNameLst>
                                      </p:cBhvr>
                                      <p:tavLst>
                                        <p:tav tm="0">
                                          <p:val>
                                            <p:strVal val="#ppt_x"/>
                                          </p:val>
                                        </p:tav>
                                        <p:tav tm="100000">
                                          <p:val>
                                            <p:strVal val="#ppt_x"/>
                                          </p:val>
                                        </p:tav>
                                      </p:tavLst>
                                    </p:anim>
                                    <p:anim calcmode="lin" valueType="num">
                                      <p:cBhvr additive="base">
                                        <p:cTn id="35" dur="5000" fill="hold"/>
                                        <p:tgtEl>
                                          <p:spTgt spid="1490963"/>
                                        </p:tgtEl>
                                        <p:attrNameLst>
                                          <p:attrName>ppt_y</p:attrName>
                                        </p:attrNameLst>
                                      </p:cBhvr>
                                      <p:tavLst>
                                        <p:tav tm="0">
                                          <p:val>
                                            <p:strVal val="1+#ppt_h/2"/>
                                          </p:val>
                                        </p:tav>
                                        <p:tav tm="100000">
                                          <p:val>
                                            <p:strVal val="#ppt_y"/>
                                          </p:val>
                                        </p:tav>
                                      </p:tavLst>
                                    </p:anim>
                                  </p:childTnLst>
                                </p:cTn>
                              </p:par>
                            </p:childTnLst>
                          </p:cTn>
                        </p:par>
                        <p:par>
                          <p:cTn id="36" fill="hold" nodeType="afterGroup">
                            <p:stCondLst>
                              <p:cond delay="5000"/>
                            </p:stCondLst>
                            <p:childTnLst>
                              <p:par>
                                <p:cTn id="37" presetID="7" presetClass="entr" presetSubtype="4" fill="hold" grpId="0" nodeType="afterEffect">
                                  <p:stCondLst>
                                    <p:cond delay="0"/>
                                  </p:stCondLst>
                                  <p:childTnLst>
                                    <p:set>
                                      <p:cBhvr>
                                        <p:cTn id="38" dur="1" fill="hold">
                                          <p:stCondLst>
                                            <p:cond delay="0"/>
                                          </p:stCondLst>
                                        </p:cTn>
                                        <p:tgtEl>
                                          <p:spTgt spid="1490954"/>
                                        </p:tgtEl>
                                        <p:attrNameLst>
                                          <p:attrName>style.visibility</p:attrName>
                                        </p:attrNameLst>
                                      </p:cBhvr>
                                      <p:to>
                                        <p:strVal val="visible"/>
                                      </p:to>
                                    </p:set>
                                    <p:anim calcmode="lin" valueType="num">
                                      <p:cBhvr additive="base">
                                        <p:cTn id="39" dur="5000" fill="hold"/>
                                        <p:tgtEl>
                                          <p:spTgt spid="1490954"/>
                                        </p:tgtEl>
                                        <p:attrNameLst>
                                          <p:attrName>ppt_x</p:attrName>
                                        </p:attrNameLst>
                                      </p:cBhvr>
                                      <p:tavLst>
                                        <p:tav tm="0">
                                          <p:val>
                                            <p:strVal val="#ppt_x"/>
                                          </p:val>
                                        </p:tav>
                                        <p:tav tm="100000">
                                          <p:val>
                                            <p:strVal val="#ppt_x"/>
                                          </p:val>
                                        </p:tav>
                                      </p:tavLst>
                                    </p:anim>
                                    <p:anim calcmode="lin" valueType="num">
                                      <p:cBhvr additive="base">
                                        <p:cTn id="40" dur="5000" fill="hold"/>
                                        <p:tgtEl>
                                          <p:spTgt spid="1490954"/>
                                        </p:tgtEl>
                                        <p:attrNameLst>
                                          <p:attrName>ppt_y</p:attrName>
                                        </p:attrNameLst>
                                      </p:cBhvr>
                                      <p:tavLst>
                                        <p:tav tm="0">
                                          <p:val>
                                            <p:strVal val="1+#ppt_h/2"/>
                                          </p:val>
                                        </p:tav>
                                        <p:tav tm="100000">
                                          <p:val>
                                            <p:strVal val="#ppt_y"/>
                                          </p:val>
                                        </p:tav>
                                      </p:tavLst>
                                    </p:anim>
                                  </p:childTnLst>
                                </p:cTn>
                              </p:par>
                            </p:childTnLst>
                          </p:cTn>
                        </p:par>
                        <p:par>
                          <p:cTn id="41" fill="hold" nodeType="afterGroup">
                            <p:stCondLst>
                              <p:cond delay="10000"/>
                            </p:stCondLst>
                            <p:childTnLst>
                              <p:par>
                                <p:cTn id="42" presetID="7" presetClass="entr" presetSubtype="4" fill="hold" grpId="0" nodeType="afterEffect">
                                  <p:stCondLst>
                                    <p:cond delay="0"/>
                                  </p:stCondLst>
                                  <p:childTnLst>
                                    <p:set>
                                      <p:cBhvr>
                                        <p:cTn id="43" dur="1" fill="hold">
                                          <p:stCondLst>
                                            <p:cond delay="0"/>
                                          </p:stCondLst>
                                        </p:cTn>
                                        <p:tgtEl>
                                          <p:spTgt spid="1490948"/>
                                        </p:tgtEl>
                                        <p:attrNameLst>
                                          <p:attrName>style.visibility</p:attrName>
                                        </p:attrNameLst>
                                      </p:cBhvr>
                                      <p:to>
                                        <p:strVal val="visible"/>
                                      </p:to>
                                    </p:set>
                                    <p:anim calcmode="lin" valueType="num">
                                      <p:cBhvr additive="base">
                                        <p:cTn id="44" dur="5000" fill="hold"/>
                                        <p:tgtEl>
                                          <p:spTgt spid="1490948"/>
                                        </p:tgtEl>
                                        <p:attrNameLst>
                                          <p:attrName>ppt_x</p:attrName>
                                        </p:attrNameLst>
                                      </p:cBhvr>
                                      <p:tavLst>
                                        <p:tav tm="0">
                                          <p:val>
                                            <p:strVal val="#ppt_x"/>
                                          </p:val>
                                        </p:tav>
                                        <p:tav tm="100000">
                                          <p:val>
                                            <p:strVal val="#ppt_x"/>
                                          </p:val>
                                        </p:tav>
                                      </p:tavLst>
                                    </p:anim>
                                    <p:anim calcmode="lin" valueType="num">
                                      <p:cBhvr additive="base">
                                        <p:cTn id="45" dur="5000" fill="hold"/>
                                        <p:tgtEl>
                                          <p:spTgt spid="1490948"/>
                                        </p:tgtEl>
                                        <p:attrNameLst>
                                          <p:attrName>ppt_y</p:attrName>
                                        </p:attrNameLst>
                                      </p:cBhvr>
                                      <p:tavLst>
                                        <p:tav tm="0">
                                          <p:val>
                                            <p:strVal val="1+#ppt_h/2"/>
                                          </p:val>
                                        </p:tav>
                                        <p:tav tm="100000">
                                          <p:val>
                                            <p:strVal val="#ppt_y"/>
                                          </p:val>
                                        </p:tav>
                                      </p:tavLst>
                                    </p:anim>
                                  </p:childTnLst>
                                </p:cTn>
                              </p:par>
                            </p:childTnLst>
                          </p:cTn>
                        </p:par>
                        <p:par>
                          <p:cTn id="46" fill="hold" nodeType="afterGroup">
                            <p:stCondLst>
                              <p:cond delay="15000"/>
                            </p:stCondLst>
                            <p:childTnLst>
                              <p:par>
                                <p:cTn id="47" presetID="7" presetClass="entr" presetSubtype="4" fill="hold" grpId="0" nodeType="afterEffect">
                                  <p:stCondLst>
                                    <p:cond delay="0"/>
                                  </p:stCondLst>
                                  <p:childTnLst>
                                    <p:set>
                                      <p:cBhvr>
                                        <p:cTn id="48" dur="1" fill="hold">
                                          <p:stCondLst>
                                            <p:cond delay="0"/>
                                          </p:stCondLst>
                                        </p:cTn>
                                        <p:tgtEl>
                                          <p:spTgt spid="1490949"/>
                                        </p:tgtEl>
                                        <p:attrNameLst>
                                          <p:attrName>style.visibility</p:attrName>
                                        </p:attrNameLst>
                                      </p:cBhvr>
                                      <p:to>
                                        <p:strVal val="visible"/>
                                      </p:to>
                                    </p:set>
                                    <p:anim calcmode="lin" valueType="num">
                                      <p:cBhvr additive="base">
                                        <p:cTn id="49" dur="5000" fill="hold"/>
                                        <p:tgtEl>
                                          <p:spTgt spid="1490949"/>
                                        </p:tgtEl>
                                        <p:attrNameLst>
                                          <p:attrName>ppt_x</p:attrName>
                                        </p:attrNameLst>
                                      </p:cBhvr>
                                      <p:tavLst>
                                        <p:tav tm="0">
                                          <p:val>
                                            <p:strVal val="#ppt_x"/>
                                          </p:val>
                                        </p:tav>
                                        <p:tav tm="100000">
                                          <p:val>
                                            <p:strVal val="#ppt_x"/>
                                          </p:val>
                                        </p:tav>
                                      </p:tavLst>
                                    </p:anim>
                                    <p:anim calcmode="lin" valueType="num">
                                      <p:cBhvr additive="base">
                                        <p:cTn id="50" dur="5000" fill="hold"/>
                                        <p:tgtEl>
                                          <p:spTgt spid="1490949"/>
                                        </p:tgtEl>
                                        <p:attrNameLst>
                                          <p:attrName>ppt_y</p:attrName>
                                        </p:attrNameLst>
                                      </p:cBhvr>
                                      <p:tavLst>
                                        <p:tav tm="0">
                                          <p:val>
                                            <p:strVal val="1+#ppt_h/2"/>
                                          </p:val>
                                        </p:tav>
                                        <p:tav tm="100000">
                                          <p:val>
                                            <p:strVal val="#ppt_y"/>
                                          </p:val>
                                        </p:tav>
                                      </p:tavLst>
                                    </p:anim>
                                  </p:childTnLst>
                                </p:cTn>
                              </p:par>
                            </p:childTnLst>
                          </p:cTn>
                        </p:par>
                        <p:par>
                          <p:cTn id="51" fill="hold" nodeType="afterGroup">
                            <p:stCondLst>
                              <p:cond delay="20000"/>
                            </p:stCondLst>
                            <p:childTnLst>
                              <p:par>
                                <p:cTn id="52" presetID="7" presetClass="entr" presetSubtype="4" fill="hold" grpId="0" nodeType="afterEffect">
                                  <p:stCondLst>
                                    <p:cond delay="0"/>
                                  </p:stCondLst>
                                  <p:childTnLst>
                                    <p:set>
                                      <p:cBhvr>
                                        <p:cTn id="53" dur="1" fill="hold">
                                          <p:stCondLst>
                                            <p:cond delay="0"/>
                                          </p:stCondLst>
                                        </p:cTn>
                                        <p:tgtEl>
                                          <p:spTgt spid="1490951"/>
                                        </p:tgtEl>
                                        <p:attrNameLst>
                                          <p:attrName>style.visibility</p:attrName>
                                        </p:attrNameLst>
                                      </p:cBhvr>
                                      <p:to>
                                        <p:strVal val="visible"/>
                                      </p:to>
                                    </p:set>
                                    <p:anim calcmode="lin" valueType="num">
                                      <p:cBhvr additive="base">
                                        <p:cTn id="54" dur="5000" fill="hold"/>
                                        <p:tgtEl>
                                          <p:spTgt spid="1490951"/>
                                        </p:tgtEl>
                                        <p:attrNameLst>
                                          <p:attrName>ppt_x</p:attrName>
                                        </p:attrNameLst>
                                      </p:cBhvr>
                                      <p:tavLst>
                                        <p:tav tm="0">
                                          <p:val>
                                            <p:strVal val="#ppt_x"/>
                                          </p:val>
                                        </p:tav>
                                        <p:tav tm="100000">
                                          <p:val>
                                            <p:strVal val="#ppt_x"/>
                                          </p:val>
                                        </p:tav>
                                      </p:tavLst>
                                    </p:anim>
                                    <p:anim calcmode="lin" valueType="num">
                                      <p:cBhvr additive="base">
                                        <p:cTn id="55" dur="5000" fill="hold"/>
                                        <p:tgtEl>
                                          <p:spTgt spid="1490951"/>
                                        </p:tgtEl>
                                        <p:attrNameLst>
                                          <p:attrName>ppt_y</p:attrName>
                                        </p:attrNameLst>
                                      </p:cBhvr>
                                      <p:tavLst>
                                        <p:tav tm="0">
                                          <p:val>
                                            <p:strVal val="1+#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3" presetClass="entr" presetSubtype="272" fill="hold" grpId="0" nodeType="clickEffect">
                                  <p:stCondLst>
                                    <p:cond delay="0"/>
                                  </p:stCondLst>
                                  <p:childTnLst>
                                    <p:set>
                                      <p:cBhvr>
                                        <p:cTn id="59" dur="1" fill="hold">
                                          <p:stCondLst>
                                            <p:cond delay="0"/>
                                          </p:stCondLst>
                                        </p:cTn>
                                        <p:tgtEl>
                                          <p:spTgt spid="1490971"/>
                                        </p:tgtEl>
                                        <p:attrNameLst>
                                          <p:attrName>style.visibility</p:attrName>
                                        </p:attrNameLst>
                                      </p:cBhvr>
                                      <p:to>
                                        <p:strVal val="visible"/>
                                      </p:to>
                                    </p:set>
                                    <p:anim calcmode="lin" valueType="num">
                                      <p:cBhvr>
                                        <p:cTn id="60" dur="500" fill="hold"/>
                                        <p:tgtEl>
                                          <p:spTgt spid="1490971"/>
                                        </p:tgtEl>
                                        <p:attrNameLst>
                                          <p:attrName>ppt_w</p:attrName>
                                        </p:attrNameLst>
                                      </p:cBhvr>
                                      <p:tavLst>
                                        <p:tav tm="0">
                                          <p:val>
                                            <p:strVal val="2/3*#ppt_w"/>
                                          </p:val>
                                        </p:tav>
                                        <p:tav tm="100000">
                                          <p:val>
                                            <p:strVal val="#ppt_w"/>
                                          </p:val>
                                        </p:tav>
                                      </p:tavLst>
                                    </p:anim>
                                    <p:anim calcmode="lin" valueType="num">
                                      <p:cBhvr>
                                        <p:cTn id="61" dur="500" fill="hold"/>
                                        <p:tgtEl>
                                          <p:spTgt spid="1490971"/>
                                        </p:tgtEl>
                                        <p:attrNameLst>
                                          <p:attrName>ppt_h</p:attrName>
                                        </p:attrNameLst>
                                      </p:cBhvr>
                                      <p:tavLst>
                                        <p:tav tm="0">
                                          <p:val>
                                            <p:strVal val="2/3*#ppt_h"/>
                                          </p:val>
                                        </p:tav>
                                        <p:tav tm="100000">
                                          <p:val>
                                            <p:strVal val="#ppt_h"/>
                                          </p:val>
                                        </p:tav>
                                      </p:tavLst>
                                    </p:anim>
                                  </p:childTnLst>
                                </p:cTn>
                              </p:par>
                            </p:childTnLst>
                          </p:cTn>
                        </p:par>
                        <p:par>
                          <p:cTn id="62" fill="hold" nodeType="afterGroup">
                            <p:stCondLst>
                              <p:cond delay="500"/>
                            </p:stCondLst>
                            <p:childTnLst>
                              <p:par>
                                <p:cTn id="63" presetID="23" presetClass="entr" presetSubtype="272" fill="hold" grpId="0" nodeType="afterEffect">
                                  <p:stCondLst>
                                    <p:cond delay="0"/>
                                  </p:stCondLst>
                                  <p:childTnLst>
                                    <p:set>
                                      <p:cBhvr>
                                        <p:cTn id="64" dur="1" fill="hold">
                                          <p:stCondLst>
                                            <p:cond delay="0"/>
                                          </p:stCondLst>
                                        </p:cTn>
                                        <p:tgtEl>
                                          <p:spTgt spid="1490972"/>
                                        </p:tgtEl>
                                        <p:attrNameLst>
                                          <p:attrName>style.visibility</p:attrName>
                                        </p:attrNameLst>
                                      </p:cBhvr>
                                      <p:to>
                                        <p:strVal val="visible"/>
                                      </p:to>
                                    </p:set>
                                    <p:anim calcmode="lin" valueType="num">
                                      <p:cBhvr>
                                        <p:cTn id="65" dur="500" fill="hold"/>
                                        <p:tgtEl>
                                          <p:spTgt spid="1490972"/>
                                        </p:tgtEl>
                                        <p:attrNameLst>
                                          <p:attrName>ppt_w</p:attrName>
                                        </p:attrNameLst>
                                      </p:cBhvr>
                                      <p:tavLst>
                                        <p:tav tm="0">
                                          <p:val>
                                            <p:strVal val="2/3*#ppt_w"/>
                                          </p:val>
                                        </p:tav>
                                        <p:tav tm="100000">
                                          <p:val>
                                            <p:strVal val="#ppt_w"/>
                                          </p:val>
                                        </p:tav>
                                      </p:tavLst>
                                    </p:anim>
                                    <p:anim calcmode="lin" valueType="num">
                                      <p:cBhvr>
                                        <p:cTn id="66" dur="500" fill="hold"/>
                                        <p:tgtEl>
                                          <p:spTgt spid="1490972"/>
                                        </p:tgtEl>
                                        <p:attrNameLst>
                                          <p:attrName>ppt_h</p:attrName>
                                        </p:attrNameLst>
                                      </p:cBhvr>
                                      <p:tavLst>
                                        <p:tav tm="0">
                                          <p:val>
                                            <p:strVal val="2/3*#ppt_h"/>
                                          </p:val>
                                        </p:tav>
                                        <p:tav tm="100000">
                                          <p:val>
                                            <p:strVal val="#ppt_h"/>
                                          </p:val>
                                        </p:tav>
                                      </p:tavLst>
                                    </p:anim>
                                  </p:childTnLst>
                                </p:cTn>
                              </p:par>
                            </p:childTnLst>
                          </p:cTn>
                        </p:par>
                        <p:par>
                          <p:cTn id="67" fill="hold" nodeType="afterGroup">
                            <p:stCondLst>
                              <p:cond delay="1000"/>
                            </p:stCondLst>
                            <p:childTnLst>
                              <p:par>
                                <p:cTn id="68" presetID="23" presetClass="entr" presetSubtype="272" fill="hold" grpId="0" nodeType="afterEffect">
                                  <p:stCondLst>
                                    <p:cond delay="0"/>
                                  </p:stCondLst>
                                  <p:childTnLst>
                                    <p:set>
                                      <p:cBhvr>
                                        <p:cTn id="69" dur="1" fill="hold">
                                          <p:stCondLst>
                                            <p:cond delay="0"/>
                                          </p:stCondLst>
                                        </p:cTn>
                                        <p:tgtEl>
                                          <p:spTgt spid="1490973"/>
                                        </p:tgtEl>
                                        <p:attrNameLst>
                                          <p:attrName>style.visibility</p:attrName>
                                        </p:attrNameLst>
                                      </p:cBhvr>
                                      <p:to>
                                        <p:strVal val="visible"/>
                                      </p:to>
                                    </p:set>
                                    <p:anim calcmode="lin" valueType="num">
                                      <p:cBhvr>
                                        <p:cTn id="70" dur="500" fill="hold"/>
                                        <p:tgtEl>
                                          <p:spTgt spid="1490973"/>
                                        </p:tgtEl>
                                        <p:attrNameLst>
                                          <p:attrName>ppt_w</p:attrName>
                                        </p:attrNameLst>
                                      </p:cBhvr>
                                      <p:tavLst>
                                        <p:tav tm="0">
                                          <p:val>
                                            <p:strVal val="2/3*#ppt_w"/>
                                          </p:val>
                                        </p:tav>
                                        <p:tav tm="100000">
                                          <p:val>
                                            <p:strVal val="#ppt_w"/>
                                          </p:val>
                                        </p:tav>
                                      </p:tavLst>
                                    </p:anim>
                                    <p:anim calcmode="lin" valueType="num">
                                      <p:cBhvr>
                                        <p:cTn id="71" dur="500" fill="hold"/>
                                        <p:tgtEl>
                                          <p:spTgt spid="1490973"/>
                                        </p:tgtEl>
                                        <p:attrNameLst>
                                          <p:attrName>ppt_h</p:attrName>
                                        </p:attrNameLst>
                                      </p:cBhvr>
                                      <p:tavLst>
                                        <p:tav tm="0">
                                          <p:val>
                                            <p:strVal val="2/3*#ppt_h"/>
                                          </p:val>
                                        </p:tav>
                                        <p:tav tm="100000">
                                          <p:val>
                                            <p:strVal val="#ppt_h"/>
                                          </p:val>
                                        </p:tav>
                                      </p:tavLst>
                                    </p:anim>
                                  </p:childTnLst>
                                </p:cTn>
                              </p:par>
                            </p:childTnLst>
                          </p:cTn>
                        </p:par>
                        <p:par>
                          <p:cTn id="72" fill="hold" nodeType="afterGroup">
                            <p:stCondLst>
                              <p:cond delay="1500"/>
                            </p:stCondLst>
                            <p:childTnLst>
                              <p:par>
                                <p:cTn id="73" presetID="23" presetClass="entr" presetSubtype="272" fill="hold" grpId="0" nodeType="afterEffect">
                                  <p:stCondLst>
                                    <p:cond delay="0"/>
                                  </p:stCondLst>
                                  <p:childTnLst>
                                    <p:set>
                                      <p:cBhvr>
                                        <p:cTn id="74" dur="1" fill="hold">
                                          <p:stCondLst>
                                            <p:cond delay="0"/>
                                          </p:stCondLst>
                                        </p:cTn>
                                        <p:tgtEl>
                                          <p:spTgt spid="1490974"/>
                                        </p:tgtEl>
                                        <p:attrNameLst>
                                          <p:attrName>style.visibility</p:attrName>
                                        </p:attrNameLst>
                                      </p:cBhvr>
                                      <p:to>
                                        <p:strVal val="visible"/>
                                      </p:to>
                                    </p:set>
                                    <p:anim calcmode="lin" valueType="num">
                                      <p:cBhvr>
                                        <p:cTn id="75" dur="500" fill="hold"/>
                                        <p:tgtEl>
                                          <p:spTgt spid="1490974"/>
                                        </p:tgtEl>
                                        <p:attrNameLst>
                                          <p:attrName>ppt_w</p:attrName>
                                        </p:attrNameLst>
                                      </p:cBhvr>
                                      <p:tavLst>
                                        <p:tav tm="0">
                                          <p:val>
                                            <p:strVal val="2/3*#ppt_w"/>
                                          </p:val>
                                        </p:tav>
                                        <p:tav tm="100000">
                                          <p:val>
                                            <p:strVal val="#ppt_w"/>
                                          </p:val>
                                        </p:tav>
                                      </p:tavLst>
                                    </p:anim>
                                    <p:anim calcmode="lin" valueType="num">
                                      <p:cBhvr>
                                        <p:cTn id="76" dur="500" fill="hold"/>
                                        <p:tgtEl>
                                          <p:spTgt spid="1490974"/>
                                        </p:tgtEl>
                                        <p:attrNameLst>
                                          <p:attrName>ppt_h</p:attrName>
                                        </p:attrNameLst>
                                      </p:cBhvr>
                                      <p:tavLst>
                                        <p:tav tm="0">
                                          <p:val>
                                            <p:strVal val="2/3*#ppt_h"/>
                                          </p:val>
                                        </p:tav>
                                        <p:tav tm="100000">
                                          <p:val>
                                            <p:strVal val="#ppt_h"/>
                                          </p:val>
                                        </p:tav>
                                      </p:tavLst>
                                    </p:anim>
                                  </p:childTnLst>
                                </p:cTn>
                              </p:par>
                            </p:childTnLst>
                          </p:cTn>
                        </p:par>
                        <p:par>
                          <p:cTn id="77" fill="hold" nodeType="afterGroup">
                            <p:stCondLst>
                              <p:cond delay="2000"/>
                            </p:stCondLst>
                            <p:childTnLst>
                              <p:par>
                                <p:cTn id="78" presetID="23" presetClass="entr" presetSubtype="272" fill="hold" grpId="0" nodeType="afterEffect">
                                  <p:stCondLst>
                                    <p:cond delay="0"/>
                                  </p:stCondLst>
                                  <p:childTnLst>
                                    <p:set>
                                      <p:cBhvr>
                                        <p:cTn id="79" dur="1" fill="hold">
                                          <p:stCondLst>
                                            <p:cond delay="0"/>
                                          </p:stCondLst>
                                        </p:cTn>
                                        <p:tgtEl>
                                          <p:spTgt spid="1490975"/>
                                        </p:tgtEl>
                                        <p:attrNameLst>
                                          <p:attrName>style.visibility</p:attrName>
                                        </p:attrNameLst>
                                      </p:cBhvr>
                                      <p:to>
                                        <p:strVal val="visible"/>
                                      </p:to>
                                    </p:set>
                                    <p:anim calcmode="lin" valueType="num">
                                      <p:cBhvr>
                                        <p:cTn id="80" dur="500" fill="hold"/>
                                        <p:tgtEl>
                                          <p:spTgt spid="1490975"/>
                                        </p:tgtEl>
                                        <p:attrNameLst>
                                          <p:attrName>ppt_w</p:attrName>
                                        </p:attrNameLst>
                                      </p:cBhvr>
                                      <p:tavLst>
                                        <p:tav tm="0">
                                          <p:val>
                                            <p:strVal val="2/3*#ppt_w"/>
                                          </p:val>
                                        </p:tav>
                                        <p:tav tm="100000">
                                          <p:val>
                                            <p:strVal val="#ppt_w"/>
                                          </p:val>
                                        </p:tav>
                                      </p:tavLst>
                                    </p:anim>
                                    <p:anim calcmode="lin" valueType="num">
                                      <p:cBhvr>
                                        <p:cTn id="81" dur="500" fill="hold"/>
                                        <p:tgtEl>
                                          <p:spTgt spid="1490975"/>
                                        </p:tgtEl>
                                        <p:attrNameLst>
                                          <p:attrName>ppt_h</p:attrName>
                                        </p:attrNameLst>
                                      </p:cBhvr>
                                      <p:tavLst>
                                        <p:tav tm="0">
                                          <p:val>
                                            <p:strVal val="2/3*#ppt_h"/>
                                          </p:val>
                                        </p:tav>
                                        <p:tav tm="100000">
                                          <p:val>
                                            <p:strVal val="#ppt_h"/>
                                          </p:val>
                                        </p:tav>
                                      </p:tavLst>
                                    </p:anim>
                                  </p:childTnLst>
                                </p:cTn>
                              </p:par>
                            </p:childTnLst>
                          </p:cTn>
                        </p:par>
                        <p:par>
                          <p:cTn id="82" fill="hold" nodeType="afterGroup">
                            <p:stCondLst>
                              <p:cond delay="2500"/>
                            </p:stCondLst>
                            <p:childTnLst>
                              <p:par>
                                <p:cTn id="83" presetID="23" presetClass="entr" presetSubtype="272" fill="hold" grpId="0" nodeType="afterEffect">
                                  <p:stCondLst>
                                    <p:cond delay="0"/>
                                  </p:stCondLst>
                                  <p:childTnLst>
                                    <p:set>
                                      <p:cBhvr>
                                        <p:cTn id="84" dur="1" fill="hold">
                                          <p:stCondLst>
                                            <p:cond delay="0"/>
                                          </p:stCondLst>
                                        </p:cTn>
                                        <p:tgtEl>
                                          <p:spTgt spid="1490980"/>
                                        </p:tgtEl>
                                        <p:attrNameLst>
                                          <p:attrName>style.visibility</p:attrName>
                                        </p:attrNameLst>
                                      </p:cBhvr>
                                      <p:to>
                                        <p:strVal val="visible"/>
                                      </p:to>
                                    </p:set>
                                    <p:anim calcmode="lin" valueType="num">
                                      <p:cBhvr>
                                        <p:cTn id="85" dur="500" fill="hold"/>
                                        <p:tgtEl>
                                          <p:spTgt spid="1490980"/>
                                        </p:tgtEl>
                                        <p:attrNameLst>
                                          <p:attrName>ppt_w</p:attrName>
                                        </p:attrNameLst>
                                      </p:cBhvr>
                                      <p:tavLst>
                                        <p:tav tm="0">
                                          <p:val>
                                            <p:strVal val="2/3*#ppt_w"/>
                                          </p:val>
                                        </p:tav>
                                        <p:tav tm="100000">
                                          <p:val>
                                            <p:strVal val="#ppt_w"/>
                                          </p:val>
                                        </p:tav>
                                      </p:tavLst>
                                    </p:anim>
                                    <p:anim calcmode="lin" valueType="num">
                                      <p:cBhvr>
                                        <p:cTn id="86" dur="500" fill="hold"/>
                                        <p:tgtEl>
                                          <p:spTgt spid="1490980"/>
                                        </p:tgtEl>
                                        <p:attrNameLst>
                                          <p:attrName>ppt_h</p:attrName>
                                        </p:attrNameLst>
                                      </p:cBhvr>
                                      <p:tavLst>
                                        <p:tav tm="0">
                                          <p:val>
                                            <p:strVal val="2/3*#ppt_h"/>
                                          </p:val>
                                        </p:tav>
                                        <p:tav tm="100000">
                                          <p:val>
                                            <p:strVal val="#ppt_h"/>
                                          </p:val>
                                        </p:tav>
                                      </p:tavLst>
                                    </p:anim>
                                  </p:childTnLst>
                                </p:cTn>
                              </p:par>
                            </p:childTnLst>
                          </p:cTn>
                        </p:par>
                        <p:par>
                          <p:cTn id="87" fill="hold" nodeType="afterGroup">
                            <p:stCondLst>
                              <p:cond delay="3000"/>
                            </p:stCondLst>
                            <p:childTnLst>
                              <p:par>
                                <p:cTn id="88" presetID="23" presetClass="entr" presetSubtype="272" fill="hold" grpId="0" nodeType="afterEffect">
                                  <p:stCondLst>
                                    <p:cond delay="0"/>
                                  </p:stCondLst>
                                  <p:childTnLst>
                                    <p:set>
                                      <p:cBhvr>
                                        <p:cTn id="89" dur="1" fill="hold">
                                          <p:stCondLst>
                                            <p:cond delay="0"/>
                                          </p:stCondLst>
                                        </p:cTn>
                                        <p:tgtEl>
                                          <p:spTgt spid="1490976"/>
                                        </p:tgtEl>
                                        <p:attrNameLst>
                                          <p:attrName>style.visibility</p:attrName>
                                        </p:attrNameLst>
                                      </p:cBhvr>
                                      <p:to>
                                        <p:strVal val="visible"/>
                                      </p:to>
                                    </p:set>
                                    <p:anim calcmode="lin" valueType="num">
                                      <p:cBhvr>
                                        <p:cTn id="90" dur="500" fill="hold"/>
                                        <p:tgtEl>
                                          <p:spTgt spid="1490976"/>
                                        </p:tgtEl>
                                        <p:attrNameLst>
                                          <p:attrName>ppt_w</p:attrName>
                                        </p:attrNameLst>
                                      </p:cBhvr>
                                      <p:tavLst>
                                        <p:tav tm="0">
                                          <p:val>
                                            <p:strVal val="2/3*#ppt_w"/>
                                          </p:val>
                                        </p:tav>
                                        <p:tav tm="100000">
                                          <p:val>
                                            <p:strVal val="#ppt_w"/>
                                          </p:val>
                                        </p:tav>
                                      </p:tavLst>
                                    </p:anim>
                                    <p:anim calcmode="lin" valueType="num">
                                      <p:cBhvr>
                                        <p:cTn id="91" dur="500" fill="hold"/>
                                        <p:tgtEl>
                                          <p:spTgt spid="1490976"/>
                                        </p:tgtEl>
                                        <p:attrNameLst>
                                          <p:attrName>ppt_h</p:attrName>
                                        </p:attrNameLst>
                                      </p:cBhvr>
                                      <p:tavLst>
                                        <p:tav tm="0">
                                          <p:val>
                                            <p:strVal val="2/3*#ppt_h"/>
                                          </p:val>
                                        </p:tav>
                                        <p:tav tm="100000">
                                          <p:val>
                                            <p:strVal val="#ppt_h"/>
                                          </p:val>
                                        </p:tav>
                                      </p:tavLst>
                                    </p:anim>
                                  </p:childTnLst>
                                </p:cTn>
                              </p:par>
                            </p:childTnLst>
                          </p:cTn>
                        </p:par>
                        <p:par>
                          <p:cTn id="92" fill="hold" nodeType="afterGroup">
                            <p:stCondLst>
                              <p:cond delay="3500"/>
                            </p:stCondLst>
                            <p:childTnLst>
                              <p:par>
                                <p:cTn id="93" presetID="23" presetClass="entr" presetSubtype="272" fill="hold" grpId="0" nodeType="afterEffect">
                                  <p:stCondLst>
                                    <p:cond delay="0"/>
                                  </p:stCondLst>
                                  <p:childTnLst>
                                    <p:set>
                                      <p:cBhvr>
                                        <p:cTn id="94" dur="1" fill="hold">
                                          <p:stCondLst>
                                            <p:cond delay="0"/>
                                          </p:stCondLst>
                                        </p:cTn>
                                        <p:tgtEl>
                                          <p:spTgt spid="1490977"/>
                                        </p:tgtEl>
                                        <p:attrNameLst>
                                          <p:attrName>style.visibility</p:attrName>
                                        </p:attrNameLst>
                                      </p:cBhvr>
                                      <p:to>
                                        <p:strVal val="visible"/>
                                      </p:to>
                                    </p:set>
                                    <p:anim calcmode="lin" valueType="num">
                                      <p:cBhvr>
                                        <p:cTn id="95" dur="500" fill="hold"/>
                                        <p:tgtEl>
                                          <p:spTgt spid="1490977"/>
                                        </p:tgtEl>
                                        <p:attrNameLst>
                                          <p:attrName>ppt_w</p:attrName>
                                        </p:attrNameLst>
                                      </p:cBhvr>
                                      <p:tavLst>
                                        <p:tav tm="0">
                                          <p:val>
                                            <p:strVal val="2/3*#ppt_w"/>
                                          </p:val>
                                        </p:tav>
                                        <p:tav tm="100000">
                                          <p:val>
                                            <p:strVal val="#ppt_w"/>
                                          </p:val>
                                        </p:tav>
                                      </p:tavLst>
                                    </p:anim>
                                    <p:anim calcmode="lin" valueType="num">
                                      <p:cBhvr>
                                        <p:cTn id="96" dur="500" fill="hold"/>
                                        <p:tgtEl>
                                          <p:spTgt spid="1490977"/>
                                        </p:tgtEl>
                                        <p:attrNameLst>
                                          <p:attrName>ppt_h</p:attrName>
                                        </p:attrNameLst>
                                      </p:cBhvr>
                                      <p:tavLst>
                                        <p:tav tm="0">
                                          <p:val>
                                            <p:strVal val="2/3*#ppt_h"/>
                                          </p:val>
                                        </p:tav>
                                        <p:tav tm="100000">
                                          <p:val>
                                            <p:strVal val="#ppt_h"/>
                                          </p:val>
                                        </p:tav>
                                      </p:tavLst>
                                    </p:anim>
                                  </p:childTnLst>
                                </p:cTn>
                              </p:par>
                            </p:childTnLst>
                          </p:cTn>
                        </p:par>
                        <p:par>
                          <p:cTn id="97" fill="hold" nodeType="afterGroup">
                            <p:stCondLst>
                              <p:cond delay="4000"/>
                            </p:stCondLst>
                            <p:childTnLst>
                              <p:par>
                                <p:cTn id="98" presetID="23" presetClass="entr" presetSubtype="272" fill="hold" grpId="0" nodeType="afterEffect">
                                  <p:stCondLst>
                                    <p:cond delay="0"/>
                                  </p:stCondLst>
                                  <p:childTnLst>
                                    <p:set>
                                      <p:cBhvr>
                                        <p:cTn id="99" dur="1" fill="hold">
                                          <p:stCondLst>
                                            <p:cond delay="0"/>
                                          </p:stCondLst>
                                        </p:cTn>
                                        <p:tgtEl>
                                          <p:spTgt spid="1490978"/>
                                        </p:tgtEl>
                                        <p:attrNameLst>
                                          <p:attrName>style.visibility</p:attrName>
                                        </p:attrNameLst>
                                      </p:cBhvr>
                                      <p:to>
                                        <p:strVal val="visible"/>
                                      </p:to>
                                    </p:set>
                                    <p:anim calcmode="lin" valueType="num">
                                      <p:cBhvr>
                                        <p:cTn id="100" dur="500" fill="hold"/>
                                        <p:tgtEl>
                                          <p:spTgt spid="1490978"/>
                                        </p:tgtEl>
                                        <p:attrNameLst>
                                          <p:attrName>ppt_w</p:attrName>
                                        </p:attrNameLst>
                                      </p:cBhvr>
                                      <p:tavLst>
                                        <p:tav tm="0">
                                          <p:val>
                                            <p:strVal val="2/3*#ppt_w"/>
                                          </p:val>
                                        </p:tav>
                                        <p:tav tm="100000">
                                          <p:val>
                                            <p:strVal val="#ppt_w"/>
                                          </p:val>
                                        </p:tav>
                                      </p:tavLst>
                                    </p:anim>
                                    <p:anim calcmode="lin" valueType="num">
                                      <p:cBhvr>
                                        <p:cTn id="101" dur="500" fill="hold"/>
                                        <p:tgtEl>
                                          <p:spTgt spid="1490978"/>
                                        </p:tgtEl>
                                        <p:attrNameLst>
                                          <p:attrName>ppt_h</p:attrName>
                                        </p:attrNameLst>
                                      </p:cBhvr>
                                      <p:tavLst>
                                        <p:tav tm="0">
                                          <p:val>
                                            <p:strVal val="2/3*#ppt_h"/>
                                          </p:val>
                                        </p:tav>
                                        <p:tav tm="100000">
                                          <p:val>
                                            <p:strVal val="#ppt_h"/>
                                          </p:val>
                                        </p:tav>
                                      </p:tavLst>
                                    </p:anim>
                                  </p:childTnLst>
                                </p:cTn>
                              </p:par>
                            </p:childTnLst>
                          </p:cTn>
                        </p:par>
                        <p:par>
                          <p:cTn id="102" fill="hold" nodeType="afterGroup">
                            <p:stCondLst>
                              <p:cond delay="4500"/>
                            </p:stCondLst>
                            <p:childTnLst>
                              <p:par>
                                <p:cTn id="103" presetID="23" presetClass="entr" presetSubtype="272" fill="hold" grpId="0" nodeType="afterEffect">
                                  <p:stCondLst>
                                    <p:cond delay="0"/>
                                  </p:stCondLst>
                                  <p:childTnLst>
                                    <p:set>
                                      <p:cBhvr>
                                        <p:cTn id="104" dur="1" fill="hold">
                                          <p:stCondLst>
                                            <p:cond delay="0"/>
                                          </p:stCondLst>
                                        </p:cTn>
                                        <p:tgtEl>
                                          <p:spTgt spid="1490979"/>
                                        </p:tgtEl>
                                        <p:attrNameLst>
                                          <p:attrName>style.visibility</p:attrName>
                                        </p:attrNameLst>
                                      </p:cBhvr>
                                      <p:to>
                                        <p:strVal val="visible"/>
                                      </p:to>
                                    </p:set>
                                    <p:anim calcmode="lin" valueType="num">
                                      <p:cBhvr>
                                        <p:cTn id="105" dur="500" fill="hold"/>
                                        <p:tgtEl>
                                          <p:spTgt spid="1490979"/>
                                        </p:tgtEl>
                                        <p:attrNameLst>
                                          <p:attrName>ppt_w</p:attrName>
                                        </p:attrNameLst>
                                      </p:cBhvr>
                                      <p:tavLst>
                                        <p:tav tm="0">
                                          <p:val>
                                            <p:strVal val="2/3*#ppt_w"/>
                                          </p:val>
                                        </p:tav>
                                        <p:tav tm="100000">
                                          <p:val>
                                            <p:strVal val="#ppt_w"/>
                                          </p:val>
                                        </p:tav>
                                      </p:tavLst>
                                    </p:anim>
                                    <p:anim calcmode="lin" valueType="num">
                                      <p:cBhvr>
                                        <p:cTn id="106" dur="500" fill="hold"/>
                                        <p:tgtEl>
                                          <p:spTgt spid="1490979"/>
                                        </p:tgtEl>
                                        <p:attrNameLst>
                                          <p:attrName>ppt_h</p:attrName>
                                        </p:attrNameLst>
                                      </p:cBhvr>
                                      <p:tavLst>
                                        <p:tav tm="0">
                                          <p:val>
                                            <p:strVal val="2/3*#ppt_h"/>
                                          </p:val>
                                        </p:tav>
                                        <p:tav tm="100000">
                                          <p:val>
                                            <p:strVal val="#ppt_h"/>
                                          </p:val>
                                        </p:tav>
                                      </p:tavLst>
                                    </p:anim>
                                  </p:childTnLst>
                                </p:cTn>
                              </p:par>
                            </p:childTnLst>
                          </p:cTn>
                        </p:par>
                        <p:par>
                          <p:cTn id="107" fill="hold" nodeType="afterGroup">
                            <p:stCondLst>
                              <p:cond delay="5000"/>
                            </p:stCondLst>
                            <p:childTnLst>
                              <p:par>
                                <p:cTn id="108" presetID="2" presetClass="entr" presetSubtype="1" fill="hold" nodeType="afterEffect">
                                  <p:stCondLst>
                                    <p:cond delay="0"/>
                                  </p:stCondLst>
                                  <p:childTnLst>
                                    <p:set>
                                      <p:cBhvr>
                                        <p:cTn id="109" dur="1" fill="hold">
                                          <p:stCondLst>
                                            <p:cond delay="0"/>
                                          </p:stCondLst>
                                        </p:cTn>
                                        <p:tgtEl>
                                          <p:spTgt spid="1490981"/>
                                        </p:tgtEl>
                                        <p:attrNameLst>
                                          <p:attrName>style.visibility</p:attrName>
                                        </p:attrNameLst>
                                      </p:cBhvr>
                                      <p:to>
                                        <p:strVal val="visible"/>
                                      </p:to>
                                    </p:set>
                                    <p:anim calcmode="lin" valueType="num">
                                      <p:cBhvr additive="base">
                                        <p:cTn id="110" dur="500" fill="hold"/>
                                        <p:tgtEl>
                                          <p:spTgt spid="1490981"/>
                                        </p:tgtEl>
                                        <p:attrNameLst>
                                          <p:attrName>ppt_x</p:attrName>
                                        </p:attrNameLst>
                                      </p:cBhvr>
                                      <p:tavLst>
                                        <p:tav tm="0">
                                          <p:val>
                                            <p:strVal val="#ppt_x"/>
                                          </p:val>
                                        </p:tav>
                                        <p:tav tm="100000">
                                          <p:val>
                                            <p:strVal val="#ppt_x"/>
                                          </p:val>
                                        </p:tav>
                                      </p:tavLst>
                                    </p:anim>
                                    <p:anim calcmode="lin" valueType="num">
                                      <p:cBhvr additive="base">
                                        <p:cTn id="111" dur="500" fill="hold"/>
                                        <p:tgtEl>
                                          <p:spTgt spid="1490981"/>
                                        </p:tgtEl>
                                        <p:attrNameLst>
                                          <p:attrName>ppt_y</p:attrName>
                                        </p:attrNameLst>
                                      </p:cBhvr>
                                      <p:tavLst>
                                        <p:tav tm="0">
                                          <p:val>
                                            <p:strVal val="0-#ppt_h/2"/>
                                          </p:val>
                                        </p:tav>
                                        <p:tav tm="100000">
                                          <p:val>
                                            <p:strVal val="#ppt_y"/>
                                          </p:val>
                                        </p:tav>
                                      </p:tavLst>
                                    </p:anim>
                                  </p:childTnLst>
                                </p:cTn>
                              </p:par>
                            </p:childTnLst>
                          </p:cTn>
                        </p:par>
                        <p:par>
                          <p:cTn id="112" fill="hold" nodeType="afterGroup">
                            <p:stCondLst>
                              <p:cond delay="5500"/>
                            </p:stCondLst>
                            <p:childTnLst>
                              <p:par>
                                <p:cTn id="113" presetID="2" presetClass="entr" presetSubtype="1" fill="hold" nodeType="afterEffect">
                                  <p:stCondLst>
                                    <p:cond delay="0"/>
                                  </p:stCondLst>
                                  <p:childTnLst>
                                    <p:set>
                                      <p:cBhvr>
                                        <p:cTn id="114" dur="1" fill="hold">
                                          <p:stCondLst>
                                            <p:cond delay="0"/>
                                          </p:stCondLst>
                                        </p:cTn>
                                        <p:tgtEl>
                                          <p:spTgt spid="1490982"/>
                                        </p:tgtEl>
                                        <p:attrNameLst>
                                          <p:attrName>style.visibility</p:attrName>
                                        </p:attrNameLst>
                                      </p:cBhvr>
                                      <p:to>
                                        <p:strVal val="visible"/>
                                      </p:to>
                                    </p:set>
                                    <p:anim calcmode="lin" valueType="num">
                                      <p:cBhvr additive="base">
                                        <p:cTn id="115" dur="500" fill="hold"/>
                                        <p:tgtEl>
                                          <p:spTgt spid="1490982"/>
                                        </p:tgtEl>
                                        <p:attrNameLst>
                                          <p:attrName>ppt_x</p:attrName>
                                        </p:attrNameLst>
                                      </p:cBhvr>
                                      <p:tavLst>
                                        <p:tav tm="0">
                                          <p:val>
                                            <p:strVal val="#ppt_x"/>
                                          </p:val>
                                        </p:tav>
                                        <p:tav tm="100000">
                                          <p:val>
                                            <p:strVal val="#ppt_x"/>
                                          </p:val>
                                        </p:tav>
                                      </p:tavLst>
                                    </p:anim>
                                    <p:anim calcmode="lin" valueType="num">
                                      <p:cBhvr additive="base">
                                        <p:cTn id="116" dur="500" fill="hold"/>
                                        <p:tgtEl>
                                          <p:spTgt spid="1490982"/>
                                        </p:tgtEl>
                                        <p:attrNameLst>
                                          <p:attrName>ppt_y</p:attrName>
                                        </p:attrNameLst>
                                      </p:cBhvr>
                                      <p:tavLst>
                                        <p:tav tm="0">
                                          <p:val>
                                            <p:strVal val="0-#ppt_h/2"/>
                                          </p:val>
                                        </p:tav>
                                        <p:tav tm="100000">
                                          <p:val>
                                            <p:strVal val="#ppt_y"/>
                                          </p:val>
                                        </p:tav>
                                      </p:tavLst>
                                    </p:anim>
                                  </p:childTnLst>
                                </p:cTn>
                              </p:par>
                            </p:childTnLst>
                          </p:cTn>
                        </p:par>
                        <p:par>
                          <p:cTn id="117" fill="hold" nodeType="afterGroup">
                            <p:stCondLst>
                              <p:cond delay="6000"/>
                            </p:stCondLst>
                            <p:childTnLst>
                              <p:par>
                                <p:cTn id="118" presetID="2" presetClass="entr" presetSubtype="1" fill="hold" nodeType="afterEffect">
                                  <p:stCondLst>
                                    <p:cond delay="0"/>
                                  </p:stCondLst>
                                  <p:childTnLst>
                                    <p:set>
                                      <p:cBhvr>
                                        <p:cTn id="119" dur="1" fill="hold">
                                          <p:stCondLst>
                                            <p:cond delay="0"/>
                                          </p:stCondLst>
                                        </p:cTn>
                                        <p:tgtEl>
                                          <p:spTgt spid="1490983"/>
                                        </p:tgtEl>
                                        <p:attrNameLst>
                                          <p:attrName>style.visibility</p:attrName>
                                        </p:attrNameLst>
                                      </p:cBhvr>
                                      <p:to>
                                        <p:strVal val="visible"/>
                                      </p:to>
                                    </p:set>
                                    <p:anim calcmode="lin" valueType="num">
                                      <p:cBhvr additive="base">
                                        <p:cTn id="120" dur="500" fill="hold"/>
                                        <p:tgtEl>
                                          <p:spTgt spid="1490983"/>
                                        </p:tgtEl>
                                        <p:attrNameLst>
                                          <p:attrName>ppt_x</p:attrName>
                                        </p:attrNameLst>
                                      </p:cBhvr>
                                      <p:tavLst>
                                        <p:tav tm="0">
                                          <p:val>
                                            <p:strVal val="#ppt_x"/>
                                          </p:val>
                                        </p:tav>
                                        <p:tav tm="100000">
                                          <p:val>
                                            <p:strVal val="#ppt_x"/>
                                          </p:val>
                                        </p:tav>
                                      </p:tavLst>
                                    </p:anim>
                                    <p:anim calcmode="lin" valueType="num">
                                      <p:cBhvr additive="base">
                                        <p:cTn id="121" dur="500" fill="hold"/>
                                        <p:tgtEl>
                                          <p:spTgt spid="1490983"/>
                                        </p:tgtEl>
                                        <p:attrNameLst>
                                          <p:attrName>ppt_y</p:attrName>
                                        </p:attrNameLst>
                                      </p:cBhvr>
                                      <p:tavLst>
                                        <p:tav tm="0">
                                          <p:val>
                                            <p:strVal val="0-#ppt_h/2"/>
                                          </p:val>
                                        </p:tav>
                                        <p:tav tm="100000">
                                          <p:val>
                                            <p:strVal val="#ppt_y"/>
                                          </p:val>
                                        </p:tav>
                                      </p:tavLst>
                                    </p:anim>
                                  </p:childTnLst>
                                </p:cTn>
                              </p:par>
                            </p:childTnLst>
                          </p:cTn>
                        </p:par>
                        <p:par>
                          <p:cTn id="122" fill="hold" nodeType="afterGroup">
                            <p:stCondLst>
                              <p:cond delay="6500"/>
                            </p:stCondLst>
                            <p:childTnLst>
                              <p:par>
                                <p:cTn id="123" presetID="2" presetClass="entr" presetSubtype="1" fill="hold" nodeType="afterEffect">
                                  <p:stCondLst>
                                    <p:cond delay="0"/>
                                  </p:stCondLst>
                                  <p:childTnLst>
                                    <p:set>
                                      <p:cBhvr>
                                        <p:cTn id="124" dur="1" fill="hold">
                                          <p:stCondLst>
                                            <p:cond delay="0"/>
                                          </p:stCondLst>
                                        </p:cTn>
                                        <p:tgtEl>
                                          <p:spTgt spid="1490984"/>
                                        </p:tgtEl>
                                        <p:attrNameLst>
                                          <p:attrName>style.visibility</p:attrName>
                                        </p:attrNameLst>
                                      </p:cBhvr>
                                      <p:to>
                                        <p:strVal val="visible"/>
                                      </p:to>
                                    </p:set>
                                    <p:anim calcmode="lin" valueType="num">
                                      <p:cBhvr additive="base">
                                        <p:cTn id="125" dur="500" fill="hold"/>
                                        <p:tgtEl>
                                          <p:spTgt spid="1490984"/>
                                        </p:tgtEl>
                                        <p:attrNameLst>
                                          <p:attrName>ppt_x</p:attrName>
                                        </p:attrNameLst>
                                      </p:cBhvr>
                                      <p:tavLst>
                                        <p:tav tm="0">
                                          <p:val>
                                            <p:strVal val="#ppt_x"/>
                                          </p:val>
                                        </p:tav>
                                        <p:tav tm="100000">
                                          <p:val>
                                            <p:strVal val="#ppt_x"/>
                                          </p:val>
                                        </p:tav>
                                      </p:tavLst>
                                    </p:anim>
                                    <p:anim calcmode="lin" valueType="num">
                                      <p:cBhvr additive="base">
                                        <p:cTn id="126" dur="500" fill="hold"/>
                                        <p:tgtEl>
                                          <p:spTgt spid="1490984"/>
                                        </p:tgtEl>
                                        <p:attrNameLst>
                                          <p:attrName>ppt_y</p:attrName>
                                        </p:attrNameLst>
                                      </p:cBhvr>
                                      <p:tavLst>
                                        <p:tav tm="0">
                                          <p:val>
                                            <p:strVal val="0-#ppt_h/2"/>
                                          </p:val>
                                        </p:tav>
                                        <p:tav tm="100000">
                                          <p:val>
                                            <p:strVal val="#ppt_y"/>
                                          </p:val>
                                        </p:tav>
                                      </p:tavLst>
                                    </p:anim>
                                  </p:childTnLst>
                                </p:cTn>
                              </p:par>
                            </p:childTnLst>
                          </p:cTn>
                        </p:par>
                        <p:par>
                          <p:cTn id="127" fill="hold" nodeType="afterGroup">
                            <p:stCondLst>
                              <p:cond delay="7000"/>
                            </p:stCondLst>
                            <p:childTnLst>
                              <p:par>
                                <p:cTn id="128" presetID="2" presetClass="entr" presetSubtype="1" fill="hold" nodeType="afterEffect">
                                  <p:stCondLst>
                                    <p:cond delay="0"/>
                                  </p:stCondLst>
                                  <p:childTnLst>
                                    <p:set>
                                      <p:cBhvr>
                                        <p:cTn id="129" dur="1" fill="hold">
                                          <p:stCondLst>
                                            <p:cond delay="0"/>
                                          </p:stCondLst>
                                        </p:cTn>
                                        <p:tgtEl>
                                          <p:spTgt spid="1490985"/>
                                        </p:tgtEl>
                                        <p:attrNameLst>
                                          <p:attrName>style.visibility</p:attrName>
                                        </p:attrNameLst>
                                      </p:cBhvr>
                                      <p:to>
                                        <p:strVal val="visible"/>
                                      </p:to>
                                    </p:set>
                                    <p:anim calcmode="lin" valueType="num">
                                      <p:cBhvr additive="base">
                                        <p:cTn id="130" dur="500" fill="hold"/>
                                        <p:tgtEl>
                                          <p:spTgt spid="1490985"/>
                                        </p:tgtEl>
                                        <p:attrNameLst>
                                          <p:attrName>ppt_x</p:attrName>
                                        </p:attrNameLst>
                                      </p:cBhvr>
                                      <p:tavLst>
                                        <p:tav tm="0">
                                          <p:val>
                                            <p:strVal val="#ppt_x"/>
                                          </p:val>
                                        </p:tav>
                                        <p:tav tm="100000">
                                          <p:val>
                                            <p:strVal val="#ppt_x"/>
                                          </p:val>
                                        </p:tav>
                                      </p:tavLst>
                                    </p:anim>
                                    <p:anim calcmode="lin" valueType="num">
                                      <p:cBhvr additive="base">
                                        <p:cTn id="131" dur="500" fill="hold"/>
                                        <p:tgtEl>
                                          <p:spTgt spid="149098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0948" grpId="0" autoUpdateAnimBg="0"/>
      <p:bldP spid="1490949" grpId="0" autoUpdateAnimBg="0"/>
      <p:bldP spid="1490951" grpId="0" autoUpdateAnimBg="0"/>
      <p:bldP spid="1490952" grpId="0" autoUpdateAnimBg="0"/>
      <p:bldP spid="1490954" grpId="0" autoUpdateAnimBg="0"/>
      <p:bldP spid="1490959" grpId="0" autoUpdateAnimBg="0"/>
      <p:bldP spid="1490960" grpId="0" autoUpdateAnimBg="0"/>
      <p:bldP spid="1490961" grpId="0" autoUpdateAnimBg="0"/>
      <p:bldP spid="1490962" grpId="0" autoUpdateAnimBg="0"/>
      <p:bldP spid="1490971" grpId="0" animBg="1"/>
      <p:bldP spid="1490972" grpId="0" animBg="1"/>
      <p:bldP spid="1490973" grpId="0" animBg="1"/>
      <p:bldP spid="1490974" grpId="0" animBg="1"/>
      <p:bldP spid="1490975" grpId="0" animBg="1"/>
      <p:bldP spid="1490976" grpId="0" animBg="1"/>
      <p:bldP spid="1490977" grpId="0" animBg="1"/>
      <p:bldP spid="1490978" grpId="0" animBg="1"/>
      <p:bldP spid="1490979" grpId="0" animBg="1"/>
      <p:bldP spid="1490980" grpId="0" animBg="1"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7842" name="Rectangle 2"/>
          <p:cNvSpPr>
            <a:spLocks noChangeArrowheads="1"/>
          </p:cNvSpPr>
          <p:nvPr/>
        </p:nvSpPr>
        <p:spPr bwMode="auto">
          <a:xfrm>
            <a:off x="466148" y="-16809"/>
            <a:ext cx="8275205" cy="6874809"/>
          </a:xfrm>
          <a:prstGeom prst="rect">
            <a:avLst/>
          </a:prstGeom>
          <a:gradFill rotWithShape="0">
            <a:gsLst>
              <a:gs pos="0">
                <a:srgbClr val="161AFD">
                  <a:gamma/>
                  <a:shade val="0"/>
                  <a:invGamma/>
                </a:srgbClr>
              </a:gs>
              <a:gs pos="50000">
                <a:srgbClr val="161AFD"/>
              </a:gs>
              <a:gs pos="100000">
                <a:srgbClr val="161AFD">
                  <a:gamma/>
                  <a:shade val="0"/>
                  <a:invGamma/>
                </a:srgbClr>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27843" name="Line 3"/>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defRPr/>
            </a:pPr>
            <a:endParaRPr lang="en-US">
              <a:cs typeface="+mn-cs"/>
            </a:endParaRPr>
          </a:p>
        </p:txBody>
      </p:sp>
      <p:sp>
        <p:nvSpPr>
          <p:cNvPr id="1827844" name="Text Box 4"/>
          <p:cNvSpPr txBox="1">
            <a:spLocks noChangeArrowheads="1"/>
          </p:cNvSpPr>
          <p:nvPr/>
        </p:nvSpPr>
        <p:spPr bwMode="auto">
          <a:xfrm>
            <a:off x="3183661" y="784413"/>
            <a:ext cx="2625148" cy="5376505"/>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161AFD"/>
              </a:solidFill>
              <a:latin typeface="Comic Sans MS"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叙 利 亚 安 提 阿 </a:t>
            </a:r>
          </a:p>
          <a:p>
            <a:pPr algn="ctr">
              <a:defRPr/>
            </a:pPr>
            <a:r>
              <a:rPr lang="ja-JP" altLang="en-US" sz="1300">
                <a:solidFill>
                  <a:srgbClr val="161AFD"/>
                </a:solidFill>
                <a:latin typeface="宋体" charset="0"/>
                <a:ea typeface="宋体" charset="0"/>
                <a:cs typeface="宋体" charset="0"/>
              </a:rPr>
              <a:t>大</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数</a:t>
            </a: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庇</a:t>
            </a:r>
          </a:p>
          <a:p>
            <a:pPr algn="ctr">
              <a:defRPr/>
            </a:pP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司</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得</a:t>
            </a:r>
          </a:p>
          <a:p>
            <a:pPr algn="ctr">
              <a:defRPr/>
            </a:pPr>
            <a:r>
              <a:rPr lang="ja-JP" altLang="en-US" sz="1300">
                <a:solidFill>
                  <a:srgbClr val="161AFD"/>
                </a:solidFill>
                <a:latin typeface="宋体" charset="0"/>
                <a:ea typeface="宋体" charset="0"/>
                <a:cs typeface="宋体" charset="0"/>
              </a:rPr>
              <a:t>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念</a:t>
            </a:r>
          </a:p>
          <a:p>
            <a:pPr algn="ctr">
              <a:defRPr/>
            </a:pPr>
            <a:r>
              <a:rPr lang="ja-JP" altLang="en-US" sz="1300">
                <a:solidFill>
                  <a:srgbClr val="161AFD"/>
                </a:solidFill>
                <a:latin typeface="宋体" charset="0"/>
                <a:ea typeface="宋体" charset="0"/>
                <a:cs typeface="宋体" charset="0"/>
              </a:rPr>
              <a:t>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安 提 阿</a:t>
            </a:r>
          </a:p>
          <a:p>
            <a:pPr algn="ctr">
              <a:defRPr/>
            </a:pPr>
            <a:r>
              <a:rPr lang="ja-JP" altLang="en-US" sz="1300">
                <a:solidFill>
                  <a:srgbClr val="161AFD"/>
                </a:solidFill>
                <a:latin typeface="宋体" charset="0"/>
                <a:ea typeface="宋体" charset="0"/>
                <a:cs typeface="宋体" charset="0"/>
              </a:rPr>
              <a:t>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家</a:t>
            </a:r>
          </a:p>
          <a:p>
            <a:pPr algn="ctr">
              <a:defRPr/>
            </a:pPr>
            <a:r>
              <a:rPr lang="ja-JP" altLang="en-US" sz="1300">
                <a:solidFill>
                  <a:srgbClr val="161AFD"/>
                </a:solidFill>
                <a:latin typeface="宋体" charset="0"/>
                <a:ea typeface="宋体" charset="0"/>
                <a:cs typeface="宋体" charset="0"/>
              </a:rPr>
              <a:t>加</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太</a:t>
            </a:r>
          </a:p>
          <a:p>
            <a:pPr algn="ctr">
              <a:defRPr/>
            </a:pPr>
            <a:r>
              <a:rPr lang="ja-JP" altLang="en-US" sz="1300">
                <a:solidFill>
                  <a:srgbClr val="161AFD"/>
                </a:solidFill>
                <a:latin typeface="宋体" charset="0"/>
                <a:ea typeface="宋体" charset="0"/>
                <a:cs typeface="宋体" charset="0"/>
              </a:rPr>
              <a:t>每</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p>
          <a:p>
            <a:pPr algn="ctr">
              <a:defRPr/>
            </a:pP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喇</a:t>
            </a:r>
          </a:p>
          <a:p>
            <a:pPr algn="ctr">
              <a:defRPr/>
            </a:pPr>
            <a:r>
              <a:rPr lang="ja-JP" altLang="en-US" sz="1300">
                <a:solidFill>
                  <a:srgbClr val="161AFD"/>
                </a:solidFill>
                <a:latin typeface="宋体" charset="0"/>
                <a:ea typeface="宋体" charset="0"/>
                <a:cs typeface="宋体" charset="0"/>
              </a:rPr>
              <a:t>尼</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坡</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里</a:t>
            </a:r>
          </a:p>
          <a:p>
            <a:pPr algn="ctr">
              <a:defRPr/>
            </a:pPr>
            <a:r>
              <a:rPr lang="ja-JP" altLang="en-US" sz="1300">
                <a:solidFill>
                  <a:srgbClr val="161AFD"/>
                </a:solidFill>
                <a:latin typeface="宋体" charset="0"/>
                <a:ea typeface="宋体" charset="0"/>
                <a:cs typeface="宋体" charset="0"/>
              </a:rPr>
              <a:t>腓</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立</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比</a:t>
            </a:r>
          </a:p>
          <a:p>
            <a:pPr algn="ctr">
              <a:defRPr/>
            </a:pPr>
            <a:r>
              <a:rPr lang="ja-JP" altLang="en-US" sz="1300">
                <a:solidFill>
                  <a:srgbClr val="161AFD"/>
                </a:solidFill>
                <a:latin typeface="宋体" charset="0"/>
                <a:ea typeface="宋体" charset="0"/>
                <a:cs typeface="宋体" charset="0"/>
              </a:rPr>
              <a:t>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妃</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坡</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里</a:t>
            </a:r>
          </a:p>
          <a:p>
            <a:pPr algn="ctr">
              <a:defRPr/>
            </a:pP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波</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尼</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p>
          <a:p>
            <a:pPr algn="ctr">
              <a:defRPr/>
            </a:pPr>
            <a:r>
              <a:rPr lang="ja-JP" altLang="en-US" sz="1300">
                <a:solidFill>
                  <a:srgbClr val="161AFD"/>
                </a:solidFill>
                <a:latin typeface="宋体" charset="0"/>
                <a:ea typeface="宋体" charset="0"/>
                <a:cs typeface="宋体" charset="0"/>
              </a:rPr>
              <a:t>帖</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尼</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迦</a:t>
            </a:r>
          </a:p>
          <a:p>
            <a:pPr algn="ctr">
              <a:defRPr/>
            </a:pPr>
            <a:r>
              <a:rPr lang="ja-JP" altLang="en-US" sz="1300">
                <a:solidFill>
                  <a:srgbClr val="161AFD"/>
                </a:solidFill>
                <a:latin typeface="宋体" charset="0"/>
                <a:ea typeface="宋体" charset="0"/>
                <a:cs typeface="宋体" charset="0"/>
              </a:rPr>
              <a:t>庇</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p>
          <a:p>
            <a:pPr algn="ctr">
              <a:defRPr/>
            </a:pPr>
            <a:r>
              <a:rPr lang="ja-JP" altLang="en-US" sz="1600" i="1" u="sng">
                <a:solidFill>
                  <a:schemeClr val="bg1"/>
                </a:solidFill>
                <a:latin typeface="宋体" charset="0"/>
                <a:ea typeface="宋体" charset="0"/>
                <a:cs typeface="宋体" charset="0"/>
              </a:rPr>
              <a:t>雅</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典</a:t>
            </a:r>
            <a:endParaRPr lang="zh-CN" altLang="en-US" sz="1600" i="1" u="sng">
              <a:solidFill>
                <a:schemeClr val="bg1"/>
              </a:solidFill>
              <a:latin typeface="宋体" charset="0"/>
              <a:ea typeface="宋体" charset="0"/>
              <a:cs typeface="宋体" charset="0"/>
            </a:endParaRPr>
          </a:p>
          <a:p>
            <a:pPr algn="ctr">
              <a:defRPr/>
            </a:pPr>
            <a:r>
              <a:rPr lang="ja-JP" altLang="en-US" sz="1600" i="1" u="sng">
                <a:solidFill>
                  <a:schemeClr val="bg1"/>
                </a:solidFill>
                <a:latin typeface="宋体" charset="0"/>
                <a:ea typeface="宋体" charset="0"/>
                <a:cs typeface="宋体" charset="0"/>
              </a:rPr>
              <a:t>哥</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林</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多</a:t>
            </a:r>
            <a:endParaRPr lang="zh-CN" altLang="en-US" sz="1600" i="1" u="sng">
              <a:solidFill>
                <a:schemeClr val="bg1"/>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哩</a:t>
            </a:r>
            <a:endParaRPr lang="zh-CN" altLang="en-US" sz="1300">
              <a:solidFill>
                <a:srgbClr val="161AFD"/>
              </a:solidFill>
              <a:latin typeface="宋体" charset="0"/>
              <a:ea typeface="宋体" charset="0"/>
              <a:cs typeface="宋体" charset="0"/>
            </a:endParaRPr>
          </a:p>
          <a:p>
            <a:pPr algn="ctr">
              <a:defRPr/>
            </a:pPr>
            <a:r>
              <a:rPr lang="ja-JP" altLang="en-US" sz="1300" i="1">
                <a:solidFill>
                  <a:srgbClr val="161AFD"/>
                </a:solidFill>
                <a:latin typeface="宋体" charset="0"/>
                <a:ea typeface="宋体" charset="0"/>
                <a:cs typeface="宋体" charset="0"/>
              </a:rPr>
              <a:t>以</a:t>
            </a:r>
            <a:r>
              <a:rPr lang="zh-CN" altLang="en-US" sz="1300" i="1">
                <a:solidFill>
                  <a:srgbClr val="161AFD"/>
                </a:solidFill>
                <a:latin typeface="宋体" charset="0"/>
                <a:ea typeface="宋体" charset="0"/>
                <a:cs typeface="宋体" charset="0"/>
              </a:rPr>
              <a:t> </a:t>
            </a:r>
            <a:r>
              <a:rPr lang="ja-JP" altLang="en-US" sz="1300" i="1">
                <a:solidFill>
                  <a:srgbClr val="161AFD"/>
                </a:solidFill>
                <a:latin typeface="宋体" charset="0"/>
                <a:ea typeface="宋体" charset="0"/>
                <a:cs typeface="宋体" charset="0"/>
              </a:rPr>
              <a:t>弗</a:t>
            </a:r>
            <a:r>
              <a:rPr lang="zh-CN" altLang="en-US" sz="1300" i="1">
                <a:solidFill>
                  <a:srgbClr val="161AFD"/>
                </a:solidFill>
                <a:latin typeface="宋体" charset="0"/>
                <a:ea typeface="宋体" charset="0"/>
                <a:cs typeface="宋体" charset="0"/>
              </a:rPr>
              <a:t> </a:t>
            </a:r>
            <a:r>
              <a:rPr lang="ja-JP" altLang="en-US" sz="1300" i="1">
                <a:solidFill>
                  <a:srgbClr val="161AFD"/>
                </a:solidFill>
                <a:latin typeface="宋体" charset="0"/>
                <a:ea typeface="宋体" charset="0"/>
                <a:cs typeface="宋体" charset="0"/>
              </a:rPr>
              <a:t>所</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耶</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冷</a:t>
            </a:r>
          </a:p>
          <a:p>
            <a:pPr algn="ctr">
              <a:defRPr/>
            </a:pPr>
            <a:r>
              <a:rPr lang="ja-JP" altLang="en-US" sz="1300">
                <a:solidFill>
                  <a:srgbClr val="161AFD"/>
                </a:solidFill>
                <a:latin typeface="宋体" charset="0"/>
                <a:ea typeface="宋体" charset="0"/>
                <a:cs typeface="宋体" charset="0"/>
              </a:rPr>
              <a:t>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叙 利 亚 安 提 阿</a:t>
            </a:r>
          </a:p>
        </p:txBody>
      </p:sp>
      <p:sp>
        <p:nvSpPr>
          <p:cNvPr id="1827845" name="Text Box 5"/>
          <p:cNvSpPr txBox="1">
            <a:spLocks noChangeArrowheads="1"/>
          </p:cNvSpPr>
          <p:nvPr/>
        </p:nvSpPr>
        <p:spPr bwMode="auto">
          <a:xfrm>
            <a:off x="5273388" y="972111"/>
            <a:ext cx="1855932" cy="4630146"/>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161AFD"/>
              </a:solidFill>
              <a:latin typeface="Comic Sans MS"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彼 西 底 安 提 阿</a:t>
            </a:r>
          </a:p>
          <a:p>
            <a:pPr algn="ctr">
              <a:spcBef>
                <a:spcPct val="50000"/>
              </a:spcBef>
              <a:defRPr/>
            </a:pPr>
            <a:r>
              <a:rPr lang="ja-JP" altLang="en-US" sz="1300">
                <a:solidFill>
                  <a:srgbClr val="161AFD"/>
                </a:solidFill>
                <a:latin typeface="宋体" charset="0"/>
                <a:ea typeface="宋体" charset="0"/>
                <a:cs typeface="宋体" charset="0"/>
              </a:rPr>
              <a:t>加</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太</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家</a:t>
            </a:r>
            <a:r>
              <a:rPr lang="zh-CN" altLang="en-US" sz="1300">
                <a:solidFill>
                  <a:srgbClr val="161AFD"/>
                </a:solidFill>
                <a:latin typeface="宋体" charset="0"/>
                <a:ea typeface="宋体" charset="0"/>
                <a:cs typeface="宋体" charset="0"/>
              </a:rPr>
              <a:t> </a:t>
            </a:r>
          </a:p>
          <a:p>
            <a:pPr algn="ctr">
              <a:defRPr/>
            </a:pPr>
            <a:r>
              <a:rPr lang="zh-CN" altLang="en-US" sz="1300">
                <a:solidFill>
                  <a:srgbClr val="161AFD"/>
                </a:solidFill>
                <a:latin typeface="宋体" charset="0"/>
                <a:ea typeface="宋体" charset="0"/>
                <a:cs typeface="宋体" charset="0"/>
              </a:rPr>
              <a:t>   地 区</a:t>
            </a:r>
          </a:p>
          <a:p>
            <a:pPr algn="ctr">
              <a:defRPr/>
            </a:pPr>
            <a:r>
              <a:rPr lang="zh-CN" altLang="en-US" sz="1600" i="1" u="sng">
                <a:solidFill>
                  <a:schemeClr val="bg1"/>
                </a:solidFill>
                <a:latin typeface="宋体" charset="0"/>
                <a:ea typeface="宋体" charset="0"/>
                <a:cs typeface="宋体" charset="0"/>
              </a:rPr>
              <a:t>以弗所</a:t>
            </a:r>
          </a:p>
          <a:p>
            <a:pPr algn="ctr">
              <a:defRPr/>
            </a:pPr>
            <a:r>
              <a:rPr lang="ja-JP" altLang="en-US" sz="1300">
                <a:solidFill>
                  <a:srgbClr val="161AFD"/>
                </a:solidFill>
                <a:latin typeface="宋体" charset="0"/>
                <a:ea typeface="宋体" charset="0"/>
                <a:cs typeface="宋体" charset="0"/>
              </a:rPr>
              <a:t>马</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其</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顿</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腓</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立</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比</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腓</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立</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比</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p>
          <a:p>
            <a:pPr algn="ctr">
              <a:defRPr/>
            </a:pP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朔</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米</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都</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士</a:t>
            </a:r>
            <a:r>
              <a:rPr lang="zh-CN" altLang="en-US" sz="1300">
                <a:solidFill>
                  <a:srgbClr val="161AFD"/>
                </a:solidFill>
                <a:latin typeface="宋体" charset="0"/>
                <a:ea typeface="宋体" charset="0"/>
                <a:cs typeface="宋体" charset="0"/>
              </a:rPr>
              <a:t> </a:t>
            </a:r>
          </a:p>
          <a:p>
            <a:pPr algn="ctr">
              <a:defRPr/>
            </a:pP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底</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大</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喇</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泰</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尔</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买</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耶</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冷</a:t>
            </a:r>
            <a:endParaRPr lang="zh-CN" altLang="en-US" sz="1300">
              <a:solidFill>
                <a:srgbClr val="161AFD"/>
              </a:solidFill>
              <a:latin typeface="宋体" charset="0"/>
              <a:ea typeface="宋体" charset="0"/>
              <a:cs typeface="宋体" charset="0"/>
            </a:endParaRPr>
          </a:p>
          <a:p>
            <a:pPr algn="ctr">
              <a:defRPr/>
            </a:pPr>
            <a:endParaRPr lang="zh-CN" altLang="en-US" sz="1300">
              <a:solidFill>
                <a:srgbClr val="161AFD"/>
              </a:solidFill>
              <a:latin typeface="宋体" charset="0"/>
              <a:ea typeface="宋体" charset="0"/>
              <a:cs typeface="宋体" charset="0"/>
            </a:endParaRPr>
          </a:p>
        </p:txBody>
      </p:sp>
      <p:graphicFrame>
        <p:nvGraphicFramePr>
          <p:cNvPr id="69637" name="Object 6"/>
          <p:cNvGraphicFramePr>
            <a:graphicFrameLocks/>
          </p:cNvGraphicFramePr>
          <p:nvPr/>
        </p:nvGraphicFramePr>
        <p:xfrm>
          <a:off x="2358161" y="112059"/>
          <a:ext cx="870239" cy="2045074"/>
        </p:xfrm>
        <a:graphic>
          <a:graphicData uri="http://schemas.openxmlformats.org/presentationml/2006/ole">
            <mc:AlternateContent xmlns:mc="http://schemas.openxmlformats.org/markup-compatibility/2006">
              <mc:Choice xmlns:v="urn:schemas-microsoft-com:vml" Requires="v">
                <p:oleObj spid="_x0000_s131097" name="Microsoft ClipArt Gallery" r:id="rId4" imgW="2146300" imgH="5803900" progId="MS_ClipArt_Gallery">
                  <p:embed/>
                </p:oleObj>
              </mc:Choice>
              <mc:Fallback>
                <p:oleObj name="Microsoft ClipArt Gallery" r:id="rId4" imgW="2146300" imgH="5803900" progId="MS_ClipArt_Gallery">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8161" y="112059"/>
                        <a:ext cx="870239" cy="2045074"/>
                      </a:xfrm>
                      <a:prstGeom prst="rect">
                        <a:avLst/>
                      </a:prstGeom>
                      <a:noFill/>
                      <a:ln>
                        <a:noFill/>
                      </a:ln>
                      <a:effectLst>
                        <a:outerShdw blurRad="63500" dist="107763" dir="2700000" algn="ctr" rotWithShape="0">
                          <a:schemeClr val="tx1">
                            <a:alpha val="74997"/>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pic>
                </p:oleObj>
              </mc:Fallback>
            </mc:AlternateContent>
          </a:graphicData>
        </a:graphic>
      </p:graphicFrame>
      <p:sp>
        <p:nvSpPr>
          <p:cNvPr id="1827847" name="Text Box 7"/>
          <p:cNvSpPr txBox="1">
            <a:spLocks noChangeArrowheads="1"/>
          </p:cNvSpPr>
          <p:nvPr/>
        </p:nvSpPr>
        <p:spPr bwMode="auto">
          <a:xfrm>
            <a:off x="6989331" y="2182346"/>
            <a:ext cx="1854488" cy="2529570"/>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ja-JP" altLang="en-US" sz="1300">
                <a:solidFill>
                  <a:srgbClr val="161AFD"/>
                </a:solidFill>
                <a:latin typeface="宋体" charset="0"/>
                <a:ea typeface="宋体" charset="0"/>
                <a:cs typeface="宋体" charset="0"/>
              </a:rPr>
              <a:t>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顿</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塞</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浦</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附</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近</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每</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克</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里</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特</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佳</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澳</a:t>
            </a:r>
            <a:endParaRPr lang="zh-CN" altLang="en-US" sz="1300">
              <a:solidFill>
                <a:srgbClr val="161AFD"/>
              </a:solidFill>
              <a:latin typeface="宋体"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米 利 大</a:t>
            </a:r>
            <a:endParaRPr lang="en-US" altLang="zh-CN"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里</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叙</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古</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基</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翁</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部</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丢</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馆</a:t>
            </a:r>
            <a:endParaRPr lang="zh-CN" altLang="en-US" sz="1300">
              <a:solidFill>
                <a:srgbClr val="161AFD"/>
              </a:solidFill>
              <a:latin typeface="宋体" charset="0"/>
              <a:ea typeface="宋体" charset="0"/>
              <a:cs typeface="宋体" charset="0"/>
            </a:endParaRPr>
          </a:p>
          <a:p>
            <a:pPr algn="ctr">
              <a:defRPr/>
            </a:pPr>
            <a:r>
              <a:rPr lang="ja-JP" altLang="en-US" sz="1600" i="1" u="sng">
                <a:solidFill>
                  <a:schemeClr val="bg1"/>
                </a:solidFill>
                <a:latin typeface="宋体" charset="0"/>
                <a:ea typeface="宋体" charset="0"/>
                <a:cs typeface="宋体" charset="0"/>
              </a:rPr>
              <a:t>罗</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马</a:t>
            </a:r>
            <a:endParaRPr lang="zh-CN" altLang="en-US" sz="1600" i="1" u="sng">
              <a:solidFill>
                <a:schemeClr val="bg1"/>
              </a:solidFill>
              <a:latin typeface="宋体" charset="0"/>
              <a:ea typeface="宋体" charset="0"/>
              <a:cs typeface="宋体" charset="0"/>
            </a:endParaRPr>
          </a:p>
        </p:txBody>
      </p:sp>
      <p:sp>
        <p:nvSpPr>
          <p:cNvPr id="1827848" name="Text Box 8"/>
          <p:cNvSpPr txBox="1">
            <a:spLocks noChangeArrowheads="1"/>
          </p:cNvSpPr>
          <p:nvPr/>
        </p:nvSpPr>
        <p:spPr bwMode="auto">
          <a:xfrm>
            <a:off x="7049944" y="1105182"/>
            <a:ext cx="1766455" cy="928687"/>
          </a:xfrm>
          <a:prstGeom prst="rect">
            <a:avLst/>
          </a:prstGeom>
          <a:noFill/>
          <a:ln>
            <a:noFill/>
          </a:ln>
          <a:effectLst>
            <a:outerShdw blurRad="63500" dist="10776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endParaRPr lang="zh-CN" altLang="en-US" sz="1600">
              <a:solidFill>
                <a:srgbClr val="19FF21"/>
              </a:solidFill>
              <a:latin typeface="宋体" charset="0"/>
              <a:ea typeface="宋体" charset="0"/>
              <a:cs typeface="宋体" charset="0"/>
            </a:endParaRPr>
          </a:p>
          <a:p>
            <a:pPr algn="ctr">
              <a:lnSpc>
                <a:spcPct val="80000"/>
              </a:lnSpc>
              <a:spcBef>
                <a:spcPct val="50000"/>
              </a:spcBef>
              <a:defRPr/>
            </a:pPr>
            <a:r>
              <a:rPr lang="zh-CN" altLang="en-US" sz="1600">
                <a:solidFill>
                  <a:srgbClr val="19FF21"/>
                </a:solidFill>
                <a:latin typeface="宋体" charset="0"/>
                <a:ea typeface="宋体" charset="0"/>
                <a:cs typeface="宋体" charset="0"/>
              </a:rPr>
              <a:t> </a:t>
            </a:r>
          </a:p>
          <a:p>
            <a:pPr algn="ctr">
              <a:lnSpc>
                <a:spcPct val="80000"/>
              </a:lnSpc>
              <a:spcBef>
                <a:spcPct val="50000"/>
              </a:spcBef>
              <a:defRPr/>
            </a:pPr>
            <a:r>
              <a:rPr lang="zh-CN" altLang="en-US" sz="1600">
                <a:solidFill>
                  <a:srgbClr val="19FFF4"/>
                </a:solidFill>
                <a:latin typeface="宋体" charset="0"/>
                <a:ea typeface="宋体" charset="0"/>
                <a:cs typeface="宋体" charset="0"/>
              </a:rPr>
              <a:t>然后去</a:t>
            </a:r>
            <a:r>
              <a:rPr lang="ja-JP" altLang="en-US" sz="1600">
                <a:solidFill>
                  <a:srgbClr val="19FFF4"/>
                </a:solidFill>
                <a:latin typeface="宋体" charset="0"/>
                <a:ea typeface="宋体" charset="0"/>
                <a:cs typeface="宋体" charset="0"/>
              </a:rPr>
              <a:t>罗马</a:t>
            </a:r>
            <a:endParaRPr lang="en-US" altLang="zh-CN" sz="1600">
              <a:solidFill>
                <a:srgbClr val="19FFF4"/>
              </a:solidFill>
              <a:latin typeface="宋体" charset="0"/>
              <a:ea typeface="宋体" charset="0"/>
              <a:cs typeface="宋体" charset="0"/>
            </a:endParaRPr>
          </a:p>
        </p:txBody>
      </p:sp>
      <p:sp>
        <p:nvSpPr>
          <p:cNvPr id="1827849" name="Text Box 9"/>
          <p:cNvSpPr txBox="1">
            <a:spLocks noChangeArrowheads="1"/>
          </p:cNvSpPr>
          <p:nvPr/>
        </p:nvSpPr>
        <p:spPr bwMode="auto">
          <a:xfrm>
            <a:off x="2122921" y="511269"/>
            <a:ext cx="1044864" cy="1082768"/>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6500">
                <a:solidFill>
                  <a:srgbClr val="FFEA18"/>
                </a:solidFill>
                <a:latin typeface="Comic Sans MS" charset="0"/>
                <a:ea typeface="宋体" charset="0"/>
                <a:cs typeface="宋体" charset="0"/>
              </a:rPr>
              <a:t>?</a:t>
            </a:r>
          </a:p>
        </p:txBody>
      </p:sp>
      <p:sp>
        <p:nvSpPr>
          <p:cNvPr id="1827850" name="Text Box 10"/>
          <p:cNvSpPr txBox="1">
            <a:spLocks noChangeArrowheads="1"/>
          </p:cNvSpPr>
          <p:nvPr/>
        </p:nvSpPr>
        <p:spPr bwMode="auto">
          <a:xfrm>
            <a:off x="1998807" y="2871509"/>
            <a:ext cx="1760682" cy="1606644"/>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zh-CN" altLang="en-US" sz="1300">
                <a:solidFill>
                  <a:srgbClr val="161AFD"/>
                </a:solidFill>
                <a:latin typeface="宋体" charset="0"/>
                <a:ea typeface="宋体" charset="0"/>
                <a:cs typeface="宋体" charset="0"/>
              </a:rPr>
              <a:t>叙 利 亚 安 提 阿</a:t>
            </a:r>
          </a:p>
          <a:p>
            <a:pPr algn="ctr">
              <a:defRPr/>
            </a:pPr>
            <a:r>
              <a:rPr lang="zh-CN" altLang="en-US" sz="1300">
                <a:solidFill>
                  <a:srgbClr val="161AFD"/>
                </a:solidFill>
                <a:latin typeface="宋体" charset="0"/>
                <a:ea typeface="宋体" charset="0"/>
                <a:cs typeface="宋体" charset="0"/>
              </a:rPr>
              <a:t>腓 尼 基</a:t>
            </a:r>
          </a:p>
          <a:p>
            <a:pPr algn="ctr">
              <a:defRPr/>
            </a:pP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马</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p>
          <a:p>
            <a:pPr algn="ctr">
              <a:defRPr/>
            </a:pPr>
            <a:r>
              <a:rPr lang="ja-JP" altLang="en-US" sz="1600" i="1" u="sng">
                <a:solidFill>
                  <a:schemeClr val="bg1"/>
                </a:solidFill>
                <a:latin typeface="宋体" charset="0"/>
                <a:ea typeface="宋体" charset="0"/>
                <a:cs typeface="宋体" charset="0"/>
              </a:rPr>
              <a:t>耶</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路</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撒</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冷</a:t>
            </a:r>
            <a:r>
              <a:rPr lang="zh-CN" altLang="en-US" sz="1300" i="1" u="sng">
                <a:solidFill>
                  <a:srgbClr val="161AFD"/>
                </a:solidFill>
                <a:latin typeface="宋体" charset="0"/>
                <a:ea typeface="宋体" charset="0"/>
                <a:cs typeface="宋体" charset="0"/>
              </a:rPr>
              <a:t> </a:t>
            </a:r>
          </a:p>
          <a:p>
            <a:pPr algn="ctr">
              <a:defRPr/>
            </a:pP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马</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腓</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尼</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基             </a:t>
            </a:r>
            <a:r>
              <a:rPr lang="zh-CN" altLang="en-US" sz="1300">
                <a:solidFill>
                  <a:srgbClr val="161AFD"/>
                </a:solidFill>
                <a:latin typeface="宋体" charset="0"/>
                <a:ea typeface="宋体" charset="0"/>
                <a:cs typeface="宋体" charset="0"/>
              </a:rPr>
              <a:t> 叙 利 亚 安 提 阿</a:t>
            </a:r>
            <a:r>
              <a:rPr lang="zh-CN" altLang="en-US" sz="1800">
                <a:solidFill>
                  <a:srgbClr val="161AFD"/>
                </a:solidFill>
                <a:latin typeface="NJ Chinese Simplified" charset="0"/>
                <a:ea typeface="NJ Chinese Simplified" charset="0"/>
                <a:cs typeface="NJ Chinese Simplified" charset="0"/>
              </a:rPr>
              <a:t> </a:t>
            </a:r>
            <a:endParaRPr lang="zh-CN" altLang="en-US" sz="1400">
              <a:solidFill>
                <a:srgbClr val="161AFD"/>
              </a:solidFill>
              <a:latin typeface="Comic Sans MS" charset="0"/>
              <a:ea typeface="宋体" charset="0"/>
              <a:cs typeface="宋体" charset="0"/>
            </a:endParaRPr>
          </a:p>
        </p:txBody>
      </p:sp>
      <p:sp>
        <p:nvSpPr>
          <p:cNvPr id="1827851" name="Text Box 11"/>
          <p:cNvSpPr txBox="1">
            <a:spLocks noChangeArrowheads="1"/>
          </p:cNvSpPr>
          <p:nvPr/>
        </p:nvSpPr>
        <p:spPr bwMode="auto">
          <a:xfrm>
            <a:off x="1808307" y="1"/>
            <a:ext cx="1044864" cy="119062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7200">
                <a:solidFill>
                  <a:srgbClr val="19FF21"/>
                </a:solidFill>
                <a:latin typeface="Comic Sans MS" charset="0"/>
                <a:ea typeface="宋体" charset="0"/>
                <a:cs typeface="宋体" charset="0"/>
              </a:rPr>
              <a:t>?</a:t>
            </a:r>
          </a:p>
        </p:txBody>
      </p:sp>
      <p:sp>
        <p:nvSpPr>
          <p:cNvPr id="1827852" name="Text Box 12"/>
          <p:cNvSpPr txBox="1">
            <a:spLocks noChangeArrowheads="1"/>
          </p:cNvSpPr>
          <p:nvPr/>
        </p:nvSpPr>
        <p:spPr bwMode="auto">
          <a:xfrm>
            <a:off x="2786785" y="539285"/>
            <a:ext cx="1043420" cy="9903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rgbClr val="FF5757"/>
                </a:solidFill>
                <a:latin typeface="Comic Sans MS" charset="0"/>
                <a:ea typeface="宋体" charset="0"/>
                <a:cs typeface="宋体" charset="0"/>
              </a:rPr>
              <a:t>?</a:t>
            </a:r>
          </a:p>
        </p:txBody>
      </p:sp>
      <p:sp>
        <p:nvSpPr>
          <p:cNvPr id="1827853" name="Text Box 13"/>
          <p:cNvSpPr txBox="1">
            <a:spLocks noChangeArrowheads="1"/>
          </p:cNvSpPr>
          <p:nvPr/>
        </p:nvSpPr>
        <p:spPr bwMode="auto">
          <a:xfrm>
            <a:off x="3189433" y="84044"/>
            <a:ext cx="660977" cy="745191"/>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4300">
                <a:solidFill>
                  <a:schemeClr val="hlink"/>
                </a:solidFill>
                <a:latin typeface="Comic Sans MS" charset="0"/>
                <a:ea typeface="宋体" charset="0"/>
                <a:cs typeface="宋体" charset="0"/>
              </a:rPr>
              <a:t>?</a:t>
            </a:r>
          </a:p>
        </p:txBody>
      </p:sp>
      <p:sp>
        <p:nvSpPr>
          <p:cNvPr id="1827854" name="Text Box 14"/>
          <p:cNvSpPr txBox="1">
            <a:spLocks noChangeArrowheads="1"/>
          </p:cNvSpPr>
          <p:nvPr/>
        </p:nvSpPr>
        <p:spPr bwMode="auto">
          <a:xfrm>
            <a:off x="2616489" y="-126066"/>
            <a:ext cx="1044864" cy="990320"/>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chemeClr val="bg2"/>
                </a:solidFill>
                <a:latin typeface="Comic Sans MS" charset="0"/>
                <a:ea typeface="宋体" charset="0"/>
                <a:cs typeface="宋体" charset="0"/>
              </a:rPr>
              <a:t>?</a:t>
            </a:r>
          </a:p>
        </p:txBody>
      </p:sp>
      <p:sp>
        <p:nvSpPr>
          <p:cNvPr id="1827855" name="Text Box 15"/>
          <p:cNvSpPr txBox="1">
            <a:spLocks noChangeArrowheads="1"/>
          </p:cNvSpPr>
          <p:nvPr/>
        </p:nvSpPr>
        <p:spPr bwMode="auto">
          <a:xfrm>
            <a:off x="373785" y="612123"/>
            <a:ext cx="1638011" cy="673753"/>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21"/>
                </a:solidFill>
                <a:latin typeface="宋体" charset="0"/>
                <a:ea typeface="宋体" charset="0"/>
                <a:cs typeface="宋体" charset="0"/>
              </a:rPr>
              <a:t>第</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一</a:t>
            </a:r>
            <a:r>
              <a:rPr lang="zh-CN" altLang="en-US" sz="1800">
                <a:solidFill>
                  <a:srgbClr val="19FF21"/>
                </a:solidFill>
                <a:latin typeface="宋体" charset="0"/>
                <a:ea typeface="宋体" charset="0"/>
                <a:cs typeface="宋体" charset="0"/>
              </a:rPr>
              <a:t> 个</a:t>
            </a:r>
          </a:p>
          <a:p>
            <a:pPr algn="ctr">
              <a:lnSpc>
                <a:spcPct val="80000"/>
              </a:lnSpc>
              <a:spcBef>
                <a:spcPct val="50000"/>
              </a:spcBef>
              <a:defRPr/>
            </a:pPr>
            <a:r>
              <a:rPr lang="zh-CN" altLang="en-US" sz="1800">
                <a:solidFill>
                  <a:srgbClr val="19FF21"/>
                </a:solidFill>
                <a:latin typeface="宋体" charset="0"/>
                <a:ea typeface="宋体" charset="0"/>
                <a:cs typeface="宋体" charset="0"/>
              </a:rPr>
              <a:t>行 程</a:t>
            </a:r>
          </a:p>
        </p:txBody>
      </p:sp>
      <p:sp>
        <p:nvSpPr>
          <p:cNvPr id="1827856" name="Text Box 16"/>
          <p:cNvSpPr txBox="1">
            <a:spLocks noChangeArrowheads="1"/>
          </p:cNvSpPr>
          <p:nvPr/>
        </p:nvSpPr>
        <p:spPr bwMode="auto">
          <a:xfrm>
            <a:off x="1942524" y="2192153"/>
            <a:ext cx="1775114" cy="673753"/>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F4"/>
                </a:solidFill>
                <a:latin typeface="宋体" charset="0"/>
                <a:ea typeface="宋体" charset="0"/>
                <a:cs typeface="宋体" charset="0"/>
              </a:rPr>
              <a:t>耶路撒冷</a:t>
            </a:r>
          </a:p>
          <a:p>
            <a:pPr algn="ctr">
              <a:lnSpc>
                <a:spcPct val="80000"/>
              </a:lnSpc>
              <a:spcBef>
                <a:spcPct val="50000"/>
              </a:spcBef>
              <a:defRPr/>
            </a:pPr>
            <a:r>
              <a:rPr lang="ja-JP" altLang="en-US" sz="1800">
                <a:solidFill>
                  <a:srgbClr val="19FFF4"/>
                </a:solidFill>
                <a:latin typeface="宋体" charset="0"/>
                <a:ea typeface="宋体" charset="0"/>
                <a:cs typeface="宋体" charset="0"/>
              </a:rPr>
              <a:t>会</a:t>
            </a:r>
            <a:r>
              <a:rPr lang="zh-CN" altLang="en-US" sz="1800">
                <a:solidFill>
                  <a:srgbClr val="19FFF4"/>
                </a:solidFill>
                <a:latin typeface="宋体" charset="0"/>
                <a:ea typeface="宋体" charset="0"/>
                <a:cs typeface="宋体" charset="0"/>
              </a:rPr>
              <a:t>议 </a:t>
            </a:r>
          </a:p>
        </p:txBody>
      </p:sp>
      <p:sp>
        <p:nvSpPr>
          <p:cNvPr id="1827857" name="Text Box 17"/>
          <p:cNvSpPr txBox="1">
            <a:spLocks noChangeArrowheads="1"/>
          </p:cNvSpPr>
          <p:nvPr/>
        </p:nvSpPr>
        <p:spPr bwMode="auto">
          <a:xfrm>
            <a:off x="3147581" y="364191"/>
            <a:ext cx="2785341" cy="673754"/>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21"/>
                </a:solidFill>
                <a:latin typeface="宋体" charset="0"/>
                <a:ea typeface="宋体" charset="0"/>
                <a:cs typeface="宋体" charset="0"/>
              </a:rPr>
              <a:t>第</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二</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个</a:t>
            </a:r>
            <a:endParaRPr lang="zh-CN" altLang="en-US" sz="1800">
              <a:solidFill>
                <a:srgbClr val="19FF21"/>
              </a:solidFill>
              <a:latin typeface="宋体" charset="0"/>
              <a:ea typeface="宋体" charset="0"/>
              <a:cs typeface="宋体" charset="0"/>
            </a:endParaRPr>
          </a:p>
          <a:p>
            <a:pPr algn="ctr">
              <a:lnSpc>
                <a:spcPct val="80000"/>
              </a:lnSpc>
              <a:spcBef>
                <a:spcPct val="50000"/>
              </a:spcBef>
              <a:defRPr/>
            </a:pP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行</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程</a:t>
            </a:r>
            <a:endParaRPr lang="zh-CN" altLang="en-US" sz="1800">
              <a:solidFill>
                <a:srgbClr val="19FF21"/>
              </a:solidFill>
              <a:latin typeface="宋体" charset="0"/>
              <a:ea typeface="宋体" charset="0"/>
              <a:cs typeface="宋体" charset="0"/>
            </a:endParaRPr>
          </a:p>
        </p:txBody>
      </p:sp>
      <p:sp>
        <p:nvSpPr>
          <p:cNvPr id="1827858" name="Text Box 18"/>
          <p:cNvSpPr txBox="1">
            <a:spLocks noChangeArrowheads="1"/>
          </p:cNvSpPr>
          <p:nvPr/>
        </p:nvSpPr>
        <p:spPr bwMode="auto">
          <a:xfrm>
            <a:off x="5512956" y="488859"/>
            <a:ext cx="1480705" cy="6079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600">
                <a:solidFill>
                  <a:srgbClr val="19FF21"/>
                </a:solidFill>
                <a:latin typeface="宋体" charset="0"/>
                <a:ea typeface="宋体" charset="0"/>
                <a:cs typeface="宋体" charset="0"/>
              </a:rPr>
              <a:t>第</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三</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个</a:t>
            </a:r>
            <a:endParaRPr lang="zh-CN" altLang="en-US" sz="1600">
              <a:solidFill>
                <a:srgbClr val="19FF21"/>
              </a:solidFill>
              <a:latin typeface="宋体" charset="0"/>
              <a:ea typeface="宋体" charset="0"/>
              <a:cs typeface="宋体" charset="0"/>
            </a:endParaRPr>
          </a:p>
          <a:p>
            <a:pPr algn="ctr">
              <a:lnSpc>
                <a:spcPct val="80000"/>
              </a:lnSpc>
              <a:spcBef>
                <a:spcPct val="50000"/>
              </a:spcBef>
              <a:defRPr/>
            </a:pP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行</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程</a:t>
            </a:r>
            <a:endParaRPr lang="zh-CN" altLang="en-US" sz="1600">
              <a:solidFill>
                <a:srgbClr val="19FF21"/>
              </a:solidFill>
              <a:latin typeface="宋体" charset="0"/>
              <a:ea typeface="宋体" charset="0"/>
              <a:cs typeface="宋体" charset="0"/>
            </a:endParaRPr>
          </a:p>
        </p:txBody>
      </p:sp>
      <p:grpSp>
        <p:nvGrpSpPr>
          <p:cNvPr id="69650" name="Group 19"/>
          <p:cNvGrpSpPr>
            <a:grpSpLocks/>
          </p:cNvGrpSpPr>
          <p:nvPr/>
        </p:nvGrpSpPr>
        <p:grpSpPr bwMode="auto">
          <a:xfrm>
            <a:off x="525320" y="1035145"/>
            <a:ext cx="1578841" cy="5593134"/>
            <a:chOff x="364" y="694"/>
            <a:chExt cx="1093" cy="3993"/>
          </a:xfrm>
        </p:grpSpPr>
        <p:sp>
          <p:nvSpPr>
            <p:cNvPr id="1827860" name="Text Box 20"/>
            <p:cNvSpPr txBox="1">
              <a:spLocks noChangeArrowheads="1"/>
            </p:cNvSpPr>
            <p:nvPr/>
          </p:nvSpPr>
          <p:spPr bwMode="auto">
            <a:xfrm>
              <a:off x="364" y="694"/>
              <a:ext cx="1093" cy="399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161AFD"/>
                </a:solidFill>
                <a:latin typeface="Comic Sans MS"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叙 利 亚 安 提 阿</a:t>
              </a:r>
            </a:p>
            <a:p>
              <a:pPr algn="ctr">
                <a:defRPr/>
              </a:pP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流</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基</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米</a:t>
              </a:r>
            </a:p>
            <a:p>
              <a:pPr algn="ctr">
                <a:defRPr/>
              </a:pPr>
              <a:r>
                <a:rPr lang="ja-JP" altLang="en-US" sz="1300">
                  <a:solidFill>
                    <a:srgbClr val="161AFD"/>
                  </a:solidFill>
                  <a:latin typeface="宋体" charset="0"/>
                  <a:ea typeface="宋体" charset="0"/>
                  <a:cs typeface="宋体" charset="0"/>
                </a:rPr>
                <a:t>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弗</a:t>
              </a:r>
            </a:p>
            <a:p>
              <a:pPr algn="ctr">
                <a:defRPr/>
              </a:pPr>
              <a:r>
                <a:rPr lang="ja-JP" altLang="en-US" sz="1300">
                  <a:solidFill>
                    <a:srgbClr val="161AFD"/>
                  </a:solidFill>
                  <a:latin typeface="宋体" charset="0"/>
                  <a:ea typeface="宋体" charset="0"/>
                  <a:cs typeface="宋体" charset="0"/>
                </a:rPr>
                <a:t>别</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加</a:t>
              </a:r>
            </a:p>
            <a:p>
              <a:pPr algn="ctr">
                <a:defRPr/>
              </a:pPr>
              <a:r>
                <a:rPr lang="zh-CN" altLang="en-US" sz="1300">
                  <a:solidFill>
                    <a:srgbClr val="161AFD"/>
                  </a:solidFill>
                  <a:latin typeface="宋体" charset="0"/>
                  <a:ea typeface="宋体" charset="0"/>
                  <a:cs typeface="宋体" charset="0"/>
                </a:rPr>
                <a:t>彼 西 底 安 提 阿</a:t>
              </a:r>
            </a:p>
            <a:p>
              <a:pPr algn="ctr">
                <a:defRPr/>
              </a:pPr>
              <a:r>
                <a:rPr lang="ja-JP" altLang="en-US" sz="1300">
                  <a:solidFill>
                    <a:srgbClr val="161AFD"/>
                  </a:solidFill>
                  <a:latin typeface="宋体" charset="0"/>
                  <a:ea typeface="宋体" charset="0"/>
                  <a:cs typeface="宋体" charset="0"/>
                </a:rPr>
                <a:t>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念</a:t>
              </a:r>
            </a:p>
            <a:p>
              <a:pPr algn="ctr">
                <a:defRPr/>
              </a:pP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司</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得</a:t>
              </a: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庇</a:t>
              </a:r>
            </a:p>
            <a:p>
              <a:pPr algn="ctr">
                <a:defRPr/>
              </a:pPr>
              <a:endParaRPr lang="ja-JP" altLang="en-US" sz="1300">
                <a:solidFill>
                  <a:srgbClr val="161AFD"/>
                </a:solidFill>
                <a:latin typeface="宋体" charset="0"/>
                <a:ea typeface="宋体" charset="0"/>
                <a:cs typeface="宋体" charset="0"/>
              </a:endParaRPr>
            </a:p>
            <a:p>
              <a:pPr algn="ctr">
                <a:defRPr/>
              </a:pPr>
              <a:endParaRPr lang="zh-CN" altLang="en-US" sz="1300">
                <a:solidFill>
                  <a:srgbClr val="161AFD"/>
                </a:solidFill>
                <a:latin typeface="宋体" charset="0"/>
                <a:ea typeface="宋体" charset="0"/>
                <a:cs typeface="宋体" charset="0"/>
              </a:endParaRPr>
            </a:p>
            <a:p>
              <a:pPr algn="ctr">
                <a:defRPr/>
              </a:pPr>
              <a:endParaRPr lang="zh-CN" altLang="en-US" sz="1300">
                <a:solidFill>
                  <a:srgbClr val="161AFD"/>
                </a:solidFill>
                <a:latin typeface="宋体" charset="0"/>
                <a:ea typeface="宋体" charset="0"/>
                <a:cs typeface="宋体" charset="0"/>
              </a:endParaRPr>
            </a:p>
            <a:p>
              <a:pPr algn="ctr">
                <a:defRPr/>
              </a:pPr>
              <a:endParaRPr lang="zh-CN" altLang="en-US" sz="1300">
                <a:solidFill>
                  <a:srgbClr val="161AFD"/>
                </a:solidFill>
                <a:latin typeface="宋体" charset="0"/>
                <a:ea typeface="宋体" charset="0"/>
                <a:cs typeface="宋体" charset="0"/>
              </a:endParaRPr>
            </a:p>
            <a:p>
              <a:pPr algn="ctr">
                <a:spcBef>
                  <a:spcPct val="50000"/>
                </a:spcBef>
                <a:defRPr/>
              </a:pP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司</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得</a:t>
              </a:r>
              <a:endParaRPr lang="zh-CN" altLang="en-US" sz="1300">
                <a:solidFill>
                  <a:srgbClr val="161AFD"/>
                </a:solidFill>
                <a:latin typeface="宋体" charset="0"/>
                <a:ea typeface="宋体" charset="0"/>
                <a:cs typeface="宋体" charset="0"/>
              </a:endParaRPr>
            </a:p>
            <a:p>
              <a:pPr algn="ctr">
                <a:spcBef>
                  <a:spcPct val="50000"/>
                </a:spcBef>
                <a:defRPr/>
              </a:pPr>
              <a:r>
                <a:rPr lang="ja-JP" altLang="en-US" sz="1300">
                  <a:solidFill>
                    <a:srgbClr val="161AFD"/>
                  </a:solidFill>
                  <a:latin typeface="宋体" charset="0"/>
                  <a:ea typeface="宋体" charset="0"/>
                  <a:cs typeface="宋体" charset="0"/>
                </a:rPr>
                <a:t>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念</a:t>
              </a:r>
              <a:endParaRPr lang="zh-CN" altLang="en-US" sz="1300">
                <a:solidFill>
                  <a:srgbClr val="161AFD"/>
                </a:solidFill>
                <a:latin typeface="宋体" charset="0"/>
                <a:ea typeface="宋体" charset="0"/>
                <a:cs typeface="宋体" charset="0"/>
              </a:endParaRPr>
            </a:p>
            <a:p>
              <a:pPr algn="ctr">
                <a:spcBef>
                  <a:spcPct val="50000"/>
                </a:spcBef>
                <a:defRPr/>
              </a:pPr>
              <a:r>
                <a:rPr lang="ja-JP" altLang="en-US" sz="1300">
                  <a:solidFill>
                    <a:srgbClr val="161AFD"/>
                  </a:solidFill>
                  <a:latin typeface="宋体" charset="0"/>
                  <a:ea typeface="宋体" charset="0"/>
                  <a:cs typeface="宋体" charset="0"/>
                </a:rPr>
                <a:t>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底</a:t>
              </a:r>
              <a:r>
                <a:rPr lang="zh-CN" altLang="en-US" sz="1300">
                  <a:solidFill>
                    <a:srgbClr val="161AFD"/>
                  </a:solidFill>
                  <a:latin typeface="宋体" charset="0"/>
                  <a:ea typeface="宋体" charset="0"/>
                  <a:cs typeface="宋体" charset="0"/>
                </a:rPr>
                <a:t>        </a:t>
              </a:r>
            </a:p>
            <a:p>
              <a:pPr algn="ctr">
                <a:spcBef>
                  <a:spcPct val="50000"/>
                </a:spcBef>
                <a:defRPr/>
              </a:pPr>
              <a:r>
                <a:rPr lang="ja-JP" altLang="en-US" sz="1300">
                  <a:solidFill>
                    <a:srgbClr val="161AFD"/>
                  </a:solidFill>
                  <a:latin typeface="宋体" charset="0"/>
                  <a:ea typeface="宋体" charset="0"/>
                  <a:cs typeface="宋体" charset="0"/>
                </a:rPr>
                <a:t>安 提 阿</a:t>
              </a:r>
              <a:endParaRPr lang="zh-CN" altLang="en-US" sz="1300">
                <a:solidFill>
                  <a:srgbClr val="161AFD"/>
                </a:solidFill>
                <a:latin typeface="宋体" charset="0"/>
                <a:ea typeface="宋体" charset="0"/>
                <a:cs typeface="宋体" charset="0"/>
              </a:endParaRPr>
            </a:p>
            <a:p>
              <a:pPr algn="ctr">
                <a:spcBef>
                  <a:spcPct val="50000"/>
                </a:spcBef>
                <a:defRPr/>
              </a:pPr>
              <a:r>
                <a:rPr lang="ja-JP" altLang="en-US" sz="1300">
                  <a:solidFill>
                    <a:srgbClr val="161AFD"/>
                  </a:solidFill>
                  <a:latin typeface="宋体" charset="0"/>
                  <a:ea typeface="宋体" charset="0"/>
                  <a:cs typeface="宋体" charset="0"/>
                </a:rPr>
                <a:t>别</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加</a:t>
              </a:r>
            </a:p>
            <a:p>
              <a:pPr algn="ctr">
                <a:spcBef>
                  <a:spcPct val="50000"/>
                </a:spcBef>
                <a:defRPr/>
              </a:pP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大</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p>
            <a:p>
              <a:pPr algn="ctr">
                <a:spcBef>
                  <a:spcPct val="50000"/>
                </a:spcBef>
                <a:defRPr/>
              </a:pPr>
              <a:r>
                <a:rPr lang="zh-CN" altLang="en-US" sz="1300">
                  <a:solidFill>
                    <a:srgbClr val="161AFD"/>
                  </a:solidFill>
                  <a:latin typeface="宋体" charset="0"/>
                  <a:ea typeface="宋体" charset="0"/>
                  <a:cs typeface="宋体" charset="0"/>
                </a:rPr>
                <a:t>叙 利 亚 安 提 阿</a:t>
              </a:r>
            </a:p>
          </p:txBody>
        </p:sp>
        <p:sp>
          <p:nvSpPr>
            <p:cNvPr id="1827861" name="AutoShape 21"/>
            <p:cNvSpPr>
              <a:spLocks noChangeArrowheads="1"/>
            </p:cNvSpPr>
            <p:nvPr/>
          </p:nvSpPr>
          <p:spPr bwMode="auto">
            <a:xfrm>
              <a:off x="654" y="2321"/>
              <a:ext cx="441" cy="440"/>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800 w 21600"/>
                <a:gd name="T5" fmla="*/ -1 h 21600"/>
                <a:gd name="T6" fmla="*/ 2699 w 21600"/>
                <a:gd name="T7" fmla="*/ 10799 h 21600"/>
                <a:gd name="T8" fmla="*/ 10800 w 21600"/>
                <a:gd name="T9" fmla="*/ 5399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1" y="10799"/>
                  </a:lnTo>
                  <a:cubicBezTo>
                    <a:pt x="0" y="4835"/>
                    <a:pt x="4835" y="0"/>
                    <a:pt x="10800" y="0"/>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1827862" name="Text Box 22"/>
          <p:cNvSpPr txBox="1">
            <a:spLocks noChangeArrowheads="1"/>
          </p:cNvSpPr>
          <p:nvPr/>
        </p:nvSpPr>
        <p:spPr bwMode="auto">
          <a:xfrm>
            <a:off x="8648989" y="6175844"/>
            <a:ext cx="167409" cy="326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en-GB" sz="1600">
              <a:solidFill>
                <a:srgbClr val="FFFFFF"/>
              </a:solidFill>
              <a:latin typeface="Comic Sans MS" charset="0"/>
            </a:endParaRPr>
          </a:p>
        </p:txBody>
      </p:sp>
      <p:sp>
        <p:nvSpPr>
          <p:cNvPr id="1827882" name="Oval 42"/>
          <p:cNvSpPr>
            <a:spLocks noChangeArrowheads="1"/>
          </p:cNvSpPr>
          <p:nvPr/>
        </p:nvSpPr>
        <p:spPr bwMode="auto">
          <a:xfrm>
            <a:off x="2042103" y="3197880"/>
            <a:ext cx="1808306" cy="708772"/>
          </a:xfrm>
          <a:prstGeom prst="ellipse">
            <a:avLst/>
          </a:prstGeom>
          <a:noFill/>
          <a:ln w="57150">
            <a:solidFill>
              <a:srgbClr val="FFFF00"/>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grpSp>
        <p:nvGrpSpPr>
          <p:cNvPr id="1827911" name="Group 71"/>
          <p:cNvGrpSpPr>
            <a:grpSpLocks/>
          </p:cNvGrpSpPr>
          <p:nvPr/>
        </p:nvGrpSpPr>
        <p:grpSpPr bwMode="auto">
          <a:xfrm>
            <a:off x="418524" y="5712198"/>
            <a:ext cx="2115705" cy="987519"/>
            <a:chOff x="290" y="4051"/>
            <a:chExt cx="1466" cy="705"/>
          </a:xfrm>
        </p:grpSpPr>
        <p:sp>
          <p:nvSpPr>
            <p:cNvPr id="1827884" name="Rectangle 44"/>
            <p:cNvSpPr>
              <a:spLocks noChangeArrowheads="1"/>
            </p:cNvSpPr>
            <p:nvPr/>
          </p:nvSpPr>
          <p:spPr bwMode="auto">
            <a:xfrm>
              <a:off x="317" y="4066"/>
              <a:ext cx="1437" cy="656"/>
            </a:xfrm>
            <a:prstGeom prst="rect">
              <a:avLst/>
            </a:prstGeom>
            <a:gradFill rotWithShape="0">
              <a:gsLst>
                <a:gs pos="0">
                  <a:srgbClr val="2828FF">
                    <a:gamma/>
                    <a:shade val="0"/>
                    <a:invGamma/>
                  </a:srgbClr>
                </a:gs>
                <a:gs pos="100000">
                  <a:srgbClr val="2828FF"/>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lIns="91418" tIns="45710" rIns="91418" bIns="45710" anchor="ctr"/>
            <a:lstStyle/>
            <a:p>
              <a:pPr>
                <a:defRPr/>
              </a:pPr>
              <a:endParaRPr lang="zh-CN" altLang="en-US">
                <a:ea typeface="宋体" charset="0"/>
                <a:cs typeface="宋体" charset="0"/>
              </a:endParaRPr>
            </a:p>
          </p:txBody>
        </p:sp>
        <p:sp>
          <p:nvSpPr>
            <p:cNvPr id="1827885" name="Text Box 45"/>
            <p:cNvSpPr txBox="1">
              <a:spLocks noChangeArrowheads="1"/>
            </p:cNvSpPr>
            <p:nvPr/>
          </p:nvSpPr>
          <p:spPr bwMode="auto">
            <a:xfrm>
              <a:off x="290" y="4051"/>
              <a:ext cx="1466" cy="705"/>
            </a:xfrm>
            <a:prstGeom prst="rect">
              <a:avLst/>
            </a:prstGeom>
            <a:noFill/>
            <a:ln>
              <a:noFill/>
            </a:ln>
            <a:effectLst>
              <a:outerShdw blurRad="63500" dist="74053" dir="3542175" algn="ctr" rotWithShape="0">
                <a:schemeClr val="tx1">
                  <a:alpha val="74998"/>
                </a:schemeClr>
              </a:outerShdw>
            </a:effectLst>
            <a:extLst>
              <a:ext uri="{909E8E84-426E-40DD-AFC4-6F175D3DCCD1}">
                <a14:hiddenFill xmlns:a14="http://schemas.microsoft.com/office/drawing/2010/main">
                  <a:solidFill>
                    <a:srgbClr val="1F1299"/>
                  </a:solidFill>
                </a14:hiddenFill>
              </a:ext>
              <a:ext uri="{91240B29-F687-4F45-9708-019B960494DF}">
                <a14:hiddenLine xmlns:a14="http://schemas.microsoft.com/office/drawing/2010/main" w="57150">
                  <a:solidFill>
                    <a:srgbClr val="FFEA18"/>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90000"/>
                </a:lnSpc>
                <a:spcBef>
                  <a:spcPct val="50000"/>
                </a:spcBef>
                <a:defRPr/>
              </a:pPr>
              <a:r>
                <a:rPr lang="zh-CN" altLang="en-US" sz="3200">
                  <a:solidFill>
                    <a:srgbClr val="FFEA18"/>
                  </a:solidFill>
                  <a:latin typeface="黑体" charset="0"/>
                  <a:ea typeface="黑体" charset="0"/>
                  <a:cs typeface="黑体" charset="0"/>
                </a:rPr>
                <a:t>宣教    </a:t>
              </a:r>
              <a:r>
                <a:rPr lang="zh-CN" altLang="en-US" sz="3200">
                  <a:solidFill>
                    <a:schemeClr val="bg1"/>
                  </a:solidFill>
                  <a:latin typeface="黑体" charset="0"/>
                  <a:ea typeface="黑体" charset="0"/>
                  <a:cs typeface="黑体" charset="0"/>
                </a:rPr>
                <a:t>实验</a:t>
              </a:r>
            </a:p>
          </p:txBody>
        </p:sp>
      </p:grpSp>
      <p:grpSp>
        <p:nvGrpSpPr>
          <p:cNvPr id="1827912" name="Group 72"/>
          <p:cNvGrpSpPr>
            <a:grpSpLocks/>
          </p:cNvGrpSpPr>
          <p:nvPr/>
        </p:nvGrpSpPr>
        <p:grpSpPr bwMode="auto">
          <a:xfrm>
            <a:off x="336262" y="3200680"/>
            <a:ext cx="2335068" cy="3552265"/>
            <a:chOff x="233" y="2285"/>
            <a:chExt cx="1618" cy="2536"/>
          </a:xfrm>
        </p:grpSpPr>
        <p:sp>
          <p:nvSpPr>
            <p:cNvPr id="1827887" name="Oval 47"/>
            <p:cNvSpPr>
              <a:spLocks noChangeArrowheads="1"/>
            </p:cNvSpPr>
            <p:nvPr/>
          </p:nvSpPr>
          <p:spPr bwMode="auto">
            <a:xfrm>
              <a:off x="529" y="2285"/>
              <a:ext cx="738" cy="486"/>
            </a:xfrm>
            <a:prstGeom prst="ellipse">
              <a:avLst/>
            </a:prstGeom>
            <a:noFill/>
            <a:ln w="7620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418" tIns="45710" rIns="91418" bIns="45710" anchor="ctr"/>
            <a:lstStyle/>
            <a:p>
              <a:pPr>
                <a:defRPr/>
              </a:pPr>
              <a:endParaRPr lang="zh-CN" altLang="en-US">
                <a:solidFill>
                  <a:srgbClr val="FFEA18"/>
                </a:solidFill>
                <a:ea typeface="宋体" charset="0"/>
                <a:cs typeface="宋体" charset="0"/>
              </a:endParaRPr>
            </a:p>
          </p:txBody>
        </p:sp>
        <p:sp>
          <p:nvSpPr>
            <p:cNvPr id="1827888" name="Rectangle 48"/>
            <p:cNvSpPr>
              <a:spLocks noChangeArrowheads="1"/>
            </p:cNvSpPr>
            <p:nvPr/>
          </p:nvSpPr>
          <p:spPr bwMode="auto">
            <a:xfrm>
              <a:off x="233" y="4005"/>
              <a:ext cx="1618" cy="816"/>
            </a:xfrm>
            <a:prstGeom prst="rect">
              <a:avLst/>
            </a:prstGeom>
            <a:noFill/>
            <a:ln w="76200">
              <a:solidFill>
                <a:schemeClr val="bg1"/>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cs typeface="+mn-cs"/>
              </a:endParaRPr>
            </a:p>
          </p:txBody>
        </p:sp>
      </p:grpSp>
      <p:grpSp>
        <p:nvGrpSpPr>
          <p:cNvPr id="1827889" name="Group 49"/>
          <p:cNvGrpSpPr>
            <a:grpSpLocks/>
          </p:cNvGrpSpPr>
          <p:nvPr/>
        </p:nvGrpSpPr>
        <p:grpSpPr bwMode="auto">
          <a:xfrm>
            <a:off x="5424922" y="5741616"/>
            <a:ext cx="1642341" cy="970709"/>
            <a:chOff x="3756" y="4034"/>
            <a:chExt cx="1138" cy="692"/>
          </a:xfrm>
        </p:grpSpPr>
        <p:sp>
          <p:nvSpPr>
            <p:cNvPr id="1827890" name="Rectangle 50"/>
            <p:cNvSpPr>
              <a:spLocks noChangeArrowheads="1"/>
            </p:cNvSpPr>
            <p:nvPr/>
          </p:nvSpPr>
          <p:spPr bwMode="auto">
            <a:xfrm>
              <a:off x="3756" y="4034"/>
              <a:ext cx="1138" cy="656"/>
            </a:xfrm>
            <a:prstGeom prst="rect">
              <a:avLst/>
            </a:prstGeom>
            <a:gradFill rotWithShape="0">
              <a:gsLst>
                <a:gs pos="0">
                  <a:srgbClr val="2828FF">
                    <a:gamma/>
                    <a:shade val="0"/>
                    <a:invGamma/>
                  </a:srgbClr>
                </a:gs>
                <a:gs pos="100000">
                  <a:srgbClr val="2828FF"/>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lIns="91418" tIns="45710" rIns="91418" bIns="45710" anchor="ctr"/>
            <a:lstStyle/>
            <a:p>
              <a:pPr>
                <a:defRPr/>
              </a:pPr>
              <a:r>
                <a:rPr lang="zh-CN" altLang="en-US">
                  <a:ea typeface="宋体" charset="0"/>
                  <a:cs typeface="宋体" charset="0"/>
                </a:rPr>
                <a:t> </a:t>
              </a:r>
            </a:p>
          </p:txBody>
        </p:sp>
        <p:sp>
          <p:nvSpPr>
            <p:cNvPr id="1827891" name="Text Box 51"/>
            <p:cNvSpPr txBox="1">
              <a:spLocks noChangeArrowheads="1"/>
            </p:cNvSpPr>
            <p:nvPr/>
          </p:nvSpPr>
          <p:spPr bwMode="auto">
            <a:xfrm>
              <a:off x="3775" y="4087"/>
              <a:ext cx="1117" cy="63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rgbClr val="1F1299"/>
                  </a:solidFill>
                </a14:hiddenFill>
              </a:ext>
              <a:ext uri="{91240B29-F687-4F45-9708-019B960494DF}">
                <a14:hiddenLine xmlns:a14="http://schemas.microsoft.com/office/drawing/2010/main" w="57150">
                  <a:solidFill>
                    <a:srgbClr val="FFEA18"/>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zh-CN" altLang="en-US" sz="3200">
                  <a:solidFill>
                    <a:srgbClr val="FFEA18"/>
                  </a:solidFill>
                  <a:latin typeface="MS PGothic" charset="0"/>
                  <a:ea typeface="黑体" charset="0"/>
                  <a:cs typeface="黑体" charset="0"/>
                </a:rPr>
                <a:t>进军  </a:t>
              </a:r>
              <a:r>
                <a:rPr lang="zh-CN" altLang="en-US" sz="3200">
                  <a:solidFill>
                    <a:schemeClr val="bg1"/>
                  </a:solidFill>
                  <a:latin typeface="MS PGothic" charset="0"/>
                  <a:ea typeface="黑体" charset="0"/>
                  <a:cs typeface="黑体" charset="0"/>
                </a:rPr>
                <a:t>亚洲</a:t>
              </a:r>
            </a:p>
          </p:txBody>
        </p:sp>
      </p:grpSp>
      <p:grpSp>
        <p:nvGrpSpPr>
          <p:cNvPr id="1827892" name="Group 52"/>
          <p:cNvGrpSpPr>
            <a:grpSpLocks/>
          </p:cNvGrpSpPr>
          <p:nvPr/>
        </p:nvGrpSpPr>
        <p:grpSpPr bwMode="auto">
          <a:xfrm>
            <a:off x="3654136" y="5731809"/>
            <a:ext cx="1646671" cy="970710"/>
            <a:chOff x="2315" y="4048"/>
            <a:chExt cx="1141" cy="692"/>
          </a:xfrm>
        </p:grpSpPr>
        <p:sp>
          <p:nvSpPr>
            <p:cNvPr id="1827893" name="Rectangle 53"/>
            <p:cNvSpPr>
              <a:spLocks noChangeArrowheads="1"/>
            </p:cNvSpPr>
            <p:nvPr/>
          </p:nvSpPr>
          <p:spPr bwMode="auto">
            <a:xfrm>
              <a:off x="2329" y="4048"/>
              <a:ext cx="1127" cy="656"/>
            </a:xfrm>
            <a:prstGeom prst="rect">
              <a:avLst/>
            </a:prstGeom>
            <a:gradFill rotWithShape="0">
              <a:gsLst>
                <a:gs pos="0">
                  <a:srgbClr val="2828FF">
                    <a:gamma/>
                    <a:shade val="0"/>
                    <a:invGamma/>
                  </a:srgbClr>
                </a:gs>
                <a:gs pos="100000">
                  <a:srgbClr val="2828FF"/>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lIns="91418" tIns="45710" rIns="91418" bIns="45710" anchor="ctr"/>
            <a:lstStyle/>
            <a:p>
              <a:pPr>
                <a:defRPr/>
              </a:pPr>
              <a:r>
                <a:rPr lang="zh-CN" altLang="en-US">
                  <a:ea typeface="宋体" charset="0"/>
                  <a:cs typeface="宋体" charset="0"/>
                </a:rPr>
                <a:t> </a:t>
              </a:r>
            </a:p>
          </p:txBody>
        </p:sp>
        <p:sp>
          <p:nvSpPr>
            <p:cNvPr id="1827894" name="Text Box 54"/>
            <p:cNvSpPr txBox="1">
              <a:spLocks noChangeArrowheads="1"/>
            </p:cNvSpPr>
            <p:nvPr/>
          </p:nvSpPr>
          <p:spPr bwMode="auto">
            <a:xfrm>
              <a:off x="2315" y="4101"/>
              <a:ext cx="1117" cy="63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rgbClr val="1F1299"/>
                  </a:solidFill>
                </a14:hiddenFill>
              </a:ext>
              <a:ext uri="{91240B29-F687-4F45-9708-019B960494DF}">
                <a14:hiddenLine xmlns:a14="http://schemas.microsoft.com/office/drawing/2010/main" w="57150">
                  <a:solidFill>
                    <a:srgbClr val="FFEA18"/>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zh-CN" altLang="en-US" sz="3200">
                  <a:solidFill>
                    <a:srgbClr val="FFEA18"/>
                  </a:solidFill>
                  <a:latin typeface="黑体" charset="0"/>
                  <a:ea typeface="黑体" charset="0"/>
                  <a:cs typeface="黑体" charset="0"/>
                </a:rPr>
                <a:t>进军 </a:t>
              </a:r>
              <a:r>
                <a:rPr lang="zh-CN" altLang="en-US" sz="3200">
                  <a:solidFill>
                    <a:schemeClr val="bg1"/>
                  </a:solidFill>
                  <a:latin typeface="黑体" charset="0"/>
                  <a:ea typeface="黑体" charset="0"/>
                  <a:cs typeface="黑体" charset="0"/>
                </a:rPr>
                <a:t>欧洲</a:t>
              </a:r>
            </a:p>
          </p:txBody>
        </p:sp>
      </p:grpSp>
      <p:grpSp>
        <p:nvGrpSpPr>
          <p:cNvPr id="1827895" name="Group 55"/>
          <p:cNvGrpSpPr>
            <a:grpSpLocks/>
          </p:cNvGrpSpPr>
          <p:nvPr/>
        </p:nvGrpSpPr>
        <p:grpSpPr bwMode="auto">
          <a:xfrm>
            <a:off x="7194263" y="5734610"/>
            <a:ext cx="1642341" cy="970710"/>
            <a:chOff x="5018" y="4031"/>
            <a:chExt cx="1138" cy="693"/>
          </a:xfrm>
        </p:grpSpPr>
        <p:sp>
          <p:nvSpPr>
            <p:cNvPr id="1827896" name="Rectangle 56"/>
            <p:cNvSpPr>
              <a:spLocks noChangeArrowheads="1"/>
            </p:cNvSpPr>
            <p:nvPr/>
          </p:nvSpPr>
          <p:spPr bwMode="auto">
            <a:xfrm>
              <a:off x="5018" y="4031"/>
              <a:ext cx="1138" cy="656"/>
            </a:xfrm>
            <a:prstGeom prst="rect">
              <a:avLst/>
            </a:prstGeom>
            <a:gradFill rotWithShape="0">
              <a:gsLst>
                <a:gs pos="0">
                  <a:srgbClr val="2828FF">
                    <a:gamma/>
                    <a:shade val="0"/>
                    <a:invGamma/>
                  </a:srgbClr>
                </a:gs>
                <a:gs pos="100000">
                  <a:srgbClr val="2828FF"/>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lIns="91418" tIns="45710" rIns="91418" bIns="45710" anchor="ctr"/>
            <a:lstStyle/>
            <a:p>
              <a:pPr>
                <a:defRPr/>
              </a:pPr>
              <a:r>
                <a:rPr lang="zh-CN" altLang="en-US">
                  <a:ea typeface="宋体" charset="0"/>
                  <a:cs typeface="宋体" charset="0"/>
                </a:rPr>
                <a:t> </a:t>
              </a:r>
            </a:p>
          </p:txBody>
        </p:sp>
        <p:sp>
          <p:nvSpPr>
            <p:cNvPr id="1827897" name="Text Box 57"/>
            <p:cNvSpPr txBox="1">
              <a:spLocks noChangeArrowheads="1"/>
            </p:cNvSpPr>
            <p:nvPr/>
          </p:nvSpPr>
          <p:spPr bwMode="auto">
            <a:xfrm>
              <a:off x="5037" y="4084"/>
              <a:ext cx="1117" cy="640"/>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rgbClr val="1F1299"/>
                  </a:solidFill>
                </a14:hiddenFill>
              </a:ext>
              <a:ext uri="{91240B29-F687-4F45-9708-019B960494DF}">
                <a14:hiddenLine xmlns:a14="http://schemas.microsoft.com/office/drawing/2010/main" w="57150">
                  <a:solidFill>
                    <a:srgbClr val="FFEA18"/>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zh-CN" altLang="en-US" sz="3200">
                  <a:solidFill>
                    <a:schemeClr val="bg1"/>
                  </a:solidFill>
                  <a:latin typeface="黑体" charset="0"/>
                  <a:ea typeface="黑体" charset="0"/>
                  <a:cs typeface="黑体" charset="0"/>
                </a:rPr>
                <a:t>罗马 </a:t>
              </a:r>
              <a:r>
                <a:rPr lang="zh-CN" altLang="en-US" sz="3200">
                  <a:solidFill>
                    <a:srgbClr val="FFEA18"/>
                  </a:solidFill>
                  <a:latin typeface="黑体" charset="0"/>
                  <a:ea typeface="黑体" charset="0"/>
                  <a:cs typeface="黑体" charset="0"/>
                </a:rPr>
                <a:t>凯旋</a:t>
              </a:r>
            </a:p>
          </p:txBody>
        </p:sp>
      </p:grpSp>
      <p:grpSp>
        <p:nvGrpSpPr>
          <p:cNvPr id="1827908" name="Group 68"/>
          <p:cNvGrpSpPr>
            <a:grpSpLocks/>
          </p:cNvGrpSpPr>
          <p:nvPr/>
        </p:nvGrpSpPr>
        <p:grpSpPr bwMode="auto">
          <a:xfrm>
            <a:off x="3538683" y="4020110"/>
            <a:ext cx="1896341" cy="2745441"/>
            <a:chOff x="2452" y="2870"/>
            <a:chExt cx="1314" cy="1960"/>
          </a:xfrm>
        </p:grpSpPr>
        <p:sp>
          <p:nvSpPr>
            <p:cNvPr id="1827899" name="Oval 59"/>
            <p:cNvSpPr>
              <a:spLocks noChangeArrowheads="1"/>
            </p:cNvSpPr>
            <p:nvPr/>
          </p:nvSpPr>
          <p:spPr bwMode="auto">
            <a:xfrm>
              <a:off x="2559" y="2870"/>
              <a:ext cx="1126" cy="604"/>
            </a:xfrm>
            <a:prstGeom prst="ellipse">
              <a:avLst/>
            </a:prstGeom>
            <a:noFill/>
            <a:ln w="7620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cs typeface="+mn-cs"/>
              </a:endParaRPr>
            </a:p>
          </p:txBody>
        </p:sp>
        <p:sp>
          <p:nvSpPr>
            <p:cNvPr id="1827900" name="Rectangle 60"/>
            <p:cNvSpPr>
              <a:spLocks noChangeArrowheads="1"/>
            </p:cNvSpPr>
            <p:nvPr/>
          </p:nvSpPr>
          <p:spPr bwMode="auto">
            <a:xfrm>
              <a:off x="2452" y="4027"/>
              <a:ext cx="1314" cy="803"/>
            </a:xfrm>
            <a:prstGeom prst="rect">
              <a:avLst/>
            </a:prstGeom>
            <a:noFill/>
            <a:ln w="76200">
              <a:solidFill>
                <a:schemeClr val="bg1"/>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408" tIns="45704" rIns="91408" bIns="45704" anchor="ctr"/>
            <a:lstStyle/>
            <a:p>
              <a:pPr>
                <a:defRPr/>
              </a:pPr>
              <a:endParaRPr lang="zh-CN" altLang="en-US">
                <a:ea typeface="宋体" charset="0"/>
                <a:cs typeface="宋体" charset="0"/>
              </a:endParaRPr>
            </a:p>
          </p:txBody>
        </p:sp>
      </p:grpSp>
      <p:grpSp>
        <p:nvGrpSpPr>
          <p:cNvPr id="1827909" name="Group 69"/>
          <p:cNvGrpSpPr>
            <a:grpSpLocks/>
          </p:cNvGrpSpPr>
          <p:nvPr/>
        </p:nvGrpSpPr>
        <p:grpSpPr bwMode="auto">
          <a:xfrm>
            <a:off x="5299365" y="1896596"/>
            <a:ext cx="1896341" cy="4864754"/>
            <a:chOff x="3672" y="1354"/>
            <a:chExt cx="1314" cy="3473"/>
          </a:xfrm>
        </p:grpSpPr>
        <p:sp>
          <p:nvSpPr>
            <p:cNvPr id="1827902" name="Oval 62"/>
            <p:cNvSpPr>
              <a:spLocks noChangeArrowheads="1"/>
            </p:cNvSpPr>
            <p:nvPr/>
          </p:nvSpPr>
          <p:spPr bwMode="auto">
            <a:xfrm>
              <a:off x="3934" y="1354"/>
              <a:ext cx="738" cy="401"/>
            </a:xfrm>
            <a:prstGeom prst="ellipse">
              <a:avLst/>
            </a:prstGeom>
            <a:noFill/>
            <a:ln w="7620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cs typeface="+mn-cs"/>
              </a:endParaRPr>
            </a:p>
          </p:txBody>
        </p:sp>
        <p:sp>
          <p:nvSpPr>
            <p:cNvPr id="1827903" name="Rectangle 63"/>
            <p:cNvSpPr>
              <a:spLocks noChangeArrowheads="1"/>
            </p:cNvSpPr>
            <p:nvPr/>
          </p:nvSpPr>
          <p:spPr bwMode="auto">
            <a:xfrm>
              <a:off x="3672" y="4024"/>
              <a:ext cx="1314" cy="803"/>
            </a:xfrm>
            <a:prstGeom prst="rect">
              <a:avLst/>
            </a:prstGeom>
            <a:noFill/>
            <a:ln w="76200">
              <a:solidFill>
                <a:schemeClr val="bg1"/>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418" tIns="45710" rIns="91418" bIns="45710" anchor="ctr"/>
            <a:lstStyle/>
            <a:p>
              <a:pPr>
                <a:defRPr/>
              </a:pPr>
              <a:endParaRPr lang="zh-CN" altLang="en-US">
                <a:ea typeface="宋体" charset="0"/>
                <a:cs typeface="宋体" charset="0"/>
              </a:endParaRPr>
            </a:p>
          </p:txBody>
        </p:sp>
      </p:grpSp>
      <p:grpSp>
        <p:nvGrpSpPr>
          <p:cNvPr id="1827910" name="Group 70"/>
          <p:cNvGrpSpPr>
            <a:grpSpLocks/>
          </p:cNvGrpSpPr>
          <p:nvPr/>
        </p:nvGrpSpPr>
        <p:grpSpPr bwMode="auto">
          <a:xfrm>
            <a:off x="7065820" y="4188200"/>
            <a:ext cx="1896341" cy="2575953"/>
            <a:chOff x="4896" y="2990"/>
            <a:chExt cx="1314" cy="1839"/>
          </a:xfrm>
        </p:grpSpPr>
        <p:sp>
          <p:nvSpPr>
            <p:cNvPr id="1827905" name="Rectangle 65"/>
            <p:cNvSpPr>
              <a:spLocks noChangeArrowheads="1"/>
            </p:cNvSpPr>
            <p:nvPr/>
          </p:nvSpPr>
          <p:spPr bwMode="auto">
            <a:xfrm>
              <a:off x="4896" y="4026"/>
              <a:ext cx="1314" cy="803"/>
            </a:xfrm>
            <a:prstGeom prst="rect">
              <a:avLst/>
            </a:prstGeom>
            <a:noFill/>
            <a:ln w="76200">
              <a:solidFill>
                <a:schemeClr val="bg1"/>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418" tIns="45710" rIns="91418" bIns="45710" anchor="ctr"/>
            <a:lstStyle/>
            <a:p>
              <a:pPr>
                <a:defRPr/>
              </a:pPr>
              <a:endParaRPr lang="zh-CN" altLang="en-US">
                <a:ea typeface="宋体" charset="0"/>
                <a:cs typeface="宋体" charset="0"/>
              </a:endParaRPr>
            </a:p>
          </p:txBody>
        </p:sp>
        <p:sp>
          <p:nvSpPr>
            <p:cNvPr id="1827906" name="Oval 66"/>
            <p:cNvSpPr>
              <a:spLocks noChangeArrowheads="1"/>
            </p:cNvSpPr>
            <p:nvPr/>
          </p:nvSpPr>
          <p:spPr bwMode="auto">
            <a:xfrm>
              <a:off x="5085" y="2990"/>
              <a:ext cx="868" cy="353"/>
            </a:xfrm>
            <a:prstGeom prst="ellipse">
              <a:avLst/>
            </a:prstGeom>
            <a:noFill/>
            <a:ln w="7620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cs typeface="+mn-cs"/>
              </a:endParaRPr>
            </a:p>
          </p:txBody>
        </p:sp>
      </p:grpSp>
      <p:sp>
        <p:nvSpPr>
          <p:cNvPr id="1827863" name="Rectangle 23"/>
          <p:cNvSpPr>
            <a:spLocks noChangeArrowheads="1"/>
          </p:cNvSpPr>
          <p:nvPr/>
        </p:nvSpPr>
        <p:spPr bwMode="auto">
          <a:xfrm>
            <a:off x="7934614" y="6534465"/>
            <a:ext cx="518454"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p>
            <a:pPr>
              <a:defRPr/>
            </a:pPr>
            <a:r>
              <a:rPr lang="en-US" altLang="zh-CN" sz="900">
                <a:solidFill>
                  <a:schemeClr val="bg1"/>
                </a:solidFill>
                <a:ea typeface="宋体" charset="0"/>
                <a:cs typeface="宋体" charset="0"/>
              </a:rPr>
              <a:t>8.0.08.</a:t>
            </a:r>
          </a:p>
        </p:txBody>
      </p:sp>
      <p:sp>
        <p:nvSpPr>
          <p:cNvPr id="1827865" name="Text Box 25"/>
          <p:cNvSpPr txBox="1">
            <a:spLocks noChangeArrowheads="1"/>
          </p:cNvSpPr>
          <p:nvPr/>
        </p:nvSpPr>
        <p:spPr bwMode="auto">
          <a:xfrm>
            <a:off x="8355807" y="6537966"/>
            <a:ext cx="30638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39</a:t>
            </a:r>
          </a:p>
        </p:txBody>
      </p:sp>
      <p:sp>
        <p:nvSpPr>
          <p:cNvPr id="1827866" name="Text Box 26"/>
          <p:cNvSpPr txBox="1">
            <a:spLocks noChangeArrowheads="1"/>
          </p:cNvSpPr>
          <p:nvPr/>
        </p:nvSpPr>
        <p:spPr bwMode="auto">
          <a:xfrm>
            <a:off x="8536421" y="6496686"/>
            <a:ext cx="506556"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8</a:t>
            </a:r>
          </a:p>
        </p:txBody>
      </p:sp>
      <p:sp>
        <p:nvSpPr>
          <p:cNvPr id="1827919" name="Text Box 79"/>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400435142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827911"/>
                                        </p:tgtEl>
                                        <p:attrNameLst>
                                          <p:attrName>style.visibility</p:attrName>
                                        </p:attrNameLst>
                                      </p:cBhvr>
                                      <p:to>
                                        <p:strVal val="visible"/>
                                      </p:to>
                                    </p:set>
                                    <p:anim calcmode="lin" valueType="num">
                                      <p:cBhvr>
                                        <p:cTn id="7" dur="500" fill="hold"/>
                                        <p:tgtEl>
                                          <p:spTgt spid="1827911"/>
                                        </p:tgtEl>
                                        <p:attrNameLst>
                                          <p:attrName>ppt_w</p:attrName>
                                        </p:attrNameLst>
                                      </p:cBhvr>
                                      <p:tavLst>
                                        <p:tav tm="0">
                                          <p:val>
                                            <p:fltVal val="0"/>
                                          </p:val>
                                        </p:tav>
                                        <p:tav tm="100000">
                                          <p:val>
                                            <p:strVal val="#ppt_w"/>
                                          </p:val>
                                        </p:tav>
                                      </p:tavLst>
                                    </p:anim>
                                    <p:anim calcmode="lin" valueType="num">
                                      <p:cBhvr>
                                        <p:cTn id="8" dur="500" fill="hold"/>
                                        <p:tgtEl>
                                          <p:spTgt spid="1827911"/>
                                        </p:tgtEl>
                                        <p:attrNameLst>
                                          <p:attrName>ppt_h</p:attrName>
                                        </p:attrNameLst>
                                      </p:cBhvr>
                                      <p:tavLst>
                                        <p:tav tm="0">
                                          <p:val>
                                            <p:fltVal val="0"/>
                                          </p:val>
                                        </p:tav>
                                        <p:tav tm="100000">
                                          <p:val>
                                            <p:strVal val="#ppt_h"/>
                                          </p:val>
                                        </p:tav>
                                      </p:tavLst>
                                    </p:anim>
                                    <p:anim calcmode="lin" valueType="num">
                                      <p:cBhvr>
                                        <p:cTn id="9" dur="500" fill="hold"/>
                                        <p:tgtEl>
                                          <p:spTgt spid="1827911"/>
                                        </p:tgtEl>
                                        <p:attrNameLst>
                                          <p:attrName>ppt_x</p:attrName>
                                        </p:attrNameLst>
                                      </p:cBhvr>
                                      <p:tavLst>
                                        <p:tav tm="0">
                                          <p:val>
                                            <p:fltVal val="0.5"/>
                                          </p:val>
                                        </p:tav>
                                        <p:tav tm="100000">
                                          <p:val>
                                            <p:strVal val="#ppt_x"/>
                                          </p:val>
                                        </p:tav>
                                      </p:tavLst>
                                    </p:anim>
                                    <p:anim calcmode="lin" valueType="num">
                                      <p:cBhvr>
                                        <p:cTn id="10" dur="500" fill="hold"/>
                                        <p:tgtEl>
                                          <p:spTgt spid="1827911"/>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nodeType="clickEffect">
                                  <p:stCondLst>
                                    <p:cond delay="0"/>
                                  </p:stCondLst>
                                  <p:childTnLst>
                                    <p:set>
                                      <p:cBhvr>
                                        <p:cTn id="14" dur="1" fill="hold">
                                          <p:stCondLst>
                                            <p:cond delay="0"/>
                                          </p:stCondLst>
                                        </p:cTn>
                                        <p:tgtEl>
                                          <p:spTgt spid="1827892"/>
                                        </p:tgtEl>
                                        <p:attrNameLst>
                                          <p:attrName>style.visibility</p:attrName>
                                        </p:attrNameLst>
                                      </p:cBhvr>
                                      <p:to>
                                        <p:strVal val="visible"/>
                                      </p:to>
                                    </p:set>
                                    <p:anim calcmode="lin" valueType="num">
                                      <p:cBhvr>
                                        <p:cTn id="15" dur="500" fill="hold"/>
                                        <p:tgtEl>
                                          <p:spTgt spid="1827892"/>
                                        </p:tgtEl>
                                        <p:attrNameLst>
                                          <p:attrName>ppt_w</p:attrName>
                                        </p:attrNameLst>
                                      </p:cBhvr>
                                      <p:tavLst>
                                        <p:tav tm="0">
                                          <p:val>
                                            <p:fltVal val="0"/>
                                          </p:val>
                                        </p:tav>
                                        <p:tav tm="100000">
                                          <p:val>
                                            <p:strVal val="#ppt_w"/>
                                          </p:val>
                                        </p:tav>
                                      </p:tavLst>
                                    </p:anim>
                                    <p:anim calcmode="lin" valueType="num">
                                      <p:cBhvr>
                                        <p:cTn id="16" dur="500" fill="hold"/>
                                        <p:tgtEl>
                                          <p:spTgt spid="1827892"/>
                                        </p:tgtEl>
                                        <p:attrNameLst>
                                          <p:attrName>ppt_h</p:attrName>
                                        </p:attrNameLst>
                                      </p:cBhvr>
                                      <p:tavLst>
                                        <p:tav tm="0">
                                          <p:val>
                                            <p:fltVal val="0"/>
                                          </p:val>
                                        </p:tav>
                                        <p:tav tm="100000">
                                          <p:val>
                                            <p:strVal val="#ppt_h"/>
                                          </p:val>
                                        </p:tav>
                                      </p:tavLst>
                                    </p:anim>
                                    <p:anim calcmode="lin" valueType="num">
                                      <p:cBhvr>
                                        <p:cTn id="17" dur="500" fill="hold"/>
                                        <p:tgtEl>
                                          <p:spTgt spid="1827892"/>
                                        </p:tgtEl>
                                        <p:attrNameLst>
                                          <p:attrName>ppt_x</p:attrName>
                                        </p:attrNameLst>
                                      </p:cBhvr>
                                      <p:tavLst>
                                        <p:tav tm="0">
                                          <p:val>
                                            <p:fltVal val="0.5"/>
                                          </p:val>
                                        </p:tav>
                                        <p:tav tm="100000">
                                          <p:val>
                                            <p:strVal val="#ppt_x"/>
                                          </p:val>
                                        </p:tav>
                                      </p:tavLst>
                                    </p:anim>
                                    <p:anim calcmode="lin" valueType="num">
                                      <p:cBhvr>
                                        <p:cTn id="18" dur="500" fill="hold"/>
                                        <p:tgtEl>
                                          <p:spTgt spid="1827892"/>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nodeType="clickEffect">
                                  <p:stCondLst>
                                    <p:cond delay="0"/>
                                  </p:stCondLst>
                                  <p:childTnLst>
                                    <p:set>
                                      <p:cBhvr>
                                        <p:cTn id="22" dur="1" fill="hold">
                                          <p:stCondLst>
                                            <p:cond delay="0"/>
                                          </p:stCondLst>
                                        </p:cTn>
                                        <p:tgtEl>
                                          <p:spTgt spid="1827889"/>
                                        </p:tgtEl>
                                        <p:attrNameLst>
                                          <p:attrName>style.visibility</p:attrName>
                                        </p:attrNameLst>
                                      </p:cBhvr>
                                      <p:to>
                                        <p:strVal val="visible"/>
                                      </p:to>
                                    </p:set>
                                    <p:anim calcmode="lin" valueType="num">
                                      <p:cBhvr>
                                        <p:cTn id="23" dur="500" fill="hold"/>
                                        <p:tgtEl>
                                          <p:spTgt spid="1827889"/>
                                        </p:tgtEl>
                                        <p:attrNameLst>
                                          <p:attrName>ppt_w</p:attrName>
                                        </p:attrNameLst>
                                      </p:cBhvr>
                                      <p:tavLst>
                                        <p:tav tm="0">
                                          <p:val>
                                            <p:fltVal val="0"/>
                                          </p:val>
                                        </p:tav>
                                        <p:tav tm="100000">
                                          <p:val>
                                            <p:strVal val="#ppt_w"/>
                                          </p:val>
                                        </p:tav>
                                      </p:tavLst>
                                    </p:anim>
                                    <p:anim calcmode="lin" valueType="num">
                                      <p:cBhvr>
                                        <p:cTn id="24" dur="500" fill="hold"/>
                                        <p:tgtEl>
                                          <p:spTgt spid="1827889"/>
                                        </p:tgtEl>
                                        <p:attrNameLst>
                                          <p:attrName>ppt_h</p:attrName>
                                        </p:attrNameLst>
                                      </p:cBhvr>
                                      <p:tavLst>
                                        <p:tav tm="0">
                                          <p:val>
                                            <p:fltVal val="0"/>
                                          </p:val>
                                        </p:tav>
                                        <p:tav tm="100000">
                                          <p:val>
                                            <p:strVal val="#ppt_h"/>
                                          </p:val>
                                        </p:tav>
                                      </p:tavLst>
                                    </p:anim>
                                    <p:anim calcmode="lin" valueType="num">
                                      <p:cBhvr>
                                        <p:cTn id="25" dur="500" fill="hold"/>
                                        <p:tgtEl>
                                          <p:spTgt spid="1827889"/>
                                        </p:tgtEl>
                                        <p:attrNameLst>
                                          <p:attrName>ppt_x</p:attrName>
                                        </p:attrNameLst>
                                      </p:cBhvr>
                                      <p:tavLst>
                                        <p:tav tm="0">
                                          <p:val>
                                            <p:fltVal val="0.5"/>
                                          </p:val>
                                        </p:tav>
                                        <p:tav tm="100000">
                                          <p:val>
                                            <p:strVal val="#ppt_x"/>
                                          </p:val>
                                        </p:tav>
                                      </p:tavLst>
                                    </p:anim>
                                    <p:anim calcmode="lin" valueType="num">
                                      <p:cBhvr>
                                        <p:cTn id="26" dur="500" fill="hold"/>
                                        <p:tgtEl>
                                          <p:spTgt spid="1827889"/>
                                        </p:tgtEl>
                                        <p:attrNameLst>
                                          <p:attrName>ppt_y</p:attrName>
                                        </p:attrNameLst>
                                      </p:cBhvr>
                                      <p:tavLst>
                                        <p:tav tm="0">
                                          <p:val>
                                            <p:fltVal val="0.5"/>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528" fill="hold" nodeType="clickEffect">
                                  <p:stCondLst>
                                    <p:cond delay="0"/>
                                  </p:stCondLst>
                                  <p:childTnLst>
                                    <p:set>
                                      <p:cBhvr>
                                        <p:cTn id="30" dur="1" fill="hold">
                                          <p:stCondLst>
                                            <p:cond delay="0"/>
                                          </p:stCondLst>
                                        </p:cTn>
                                        <p:tgtEl>
                                          <p:spTgt spid="1827895"/>
                                        </p:tgtEl>
                                        <p:attrNameLst>
                                          <p:attrName>style.visibility</p:attrName>
                                        </p:attrNameLst>
                                      </p:cBhvr>
                                      <p:to>
                                        <p:strVal val="visible"/>
                                      </p:to>
                                    </p:set>
                                    <p:anim calcmode="lin" valueType="num">
                                      <p:cBhvr>
                                        <p:cTn id="31" dur="500" fill="hold"/>
                                        <p:tgtEl>
                                          <p:spTgt spid="1827895"/>
                                        </p:tgtEl>
                                        <p:attrNameLst>
                                          <p:attrName>ppt_w</p:attrName>
                                        </p:attrNameLst>
                                      </p:cBhvr>
                                      <p:tavLst>
                                        <p:tav tm="0">
                                          <p:val>
                                            <p:fltVal val="0"/>
                                          </p:val>
                                        </p:tav>
                                        <p:tav tm="100000">
                                          <p:val>
                                            <p:strVal val="#ppt_w"/>
                                          </p:val>
                                        </p:tav>
                                      </p:tavLst>
                                    </p:anim>
                                    <p:anim calcmode="lin" valueType="num">
                                      <p:cBhvr>
                                        <p:cTn id="32" dur="500" fill="hold"/>
                                        <p:tgtEl>
                                          <p:spTgt spid="1827895"/>
                                        </p:tgtEl>
                                        <p:attrNameLst>
                                          <p:attrName>ppt_h</p:attrName>
                                        </p:attrNameLst>
                                      </p:cBhvr>
                                      <p:tavLst>
                                        <p:tav tm="0">
                                          <p:val>
                                            <p:fltVal val="0"/>
                                          </p:val>
                                        </p:tav>
                                        <p:tav tm="100000">
                                          <p:val>
                                            <p:strVal val="#ppt_h"/>
                                          </p:val>
                                        </p:tav>
                                      </p:tavLst>
                                    </p:anim>
                                    <p:anim calcmode="lin" valueType="num">
                                      <p:cBhvr>
                                        <p:cTn id="33" dur="500" fill="hold"/>
                                        <p:tgtEl>
                                          <p:spTgt spid="1827895"/>
                                        </p:tgtEl>
                                        <p:attrNameLst>
                                          <p:attrName>ppt_x</p:attrName>
                                        </p:attrNameLst>
                                      </p:cBhvr>
                                      <p:tavLst>
                                        <p:tav tm="0">
                                          <p:val>
                                            <p:fltVal val="0.5"/>
                                          </p:val>
                                        </p:tav>
                                        <p:tav tm="100000">
                                          <p:val>
                                            <p:strVal val="#ppt_x"/>
                                          </p:val>
                                        </p:tav>
                                      </p:tavLst>
                                    </p:anim>
                                    <p:anim calcmode="lin" valueType="num">
                                      <p:cBhvr>
                                        <p:cTn id="34" dur="500" fill="hold"/>
                                        <p:tgtEl>
                                          <p:spTgt spid="1827895"/>
                                        </p:tgtEl>
                                        <p:attrNameLst>
                                          <p:attrName>ppt_y</p:attrName>
                                        </p:attrNameLst>
                                      </p:cBhvr>
                                      <p:tavLst>
                                        <p:tav tm="0">
                                          <p:val>
                                            <p:fltVal val="0.5"/>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272" fill="hold" nodeType="clickEffect">
                                  <p:stCondLst>
                                    <p:cond delay="0"/>
                                  </p:stCondLst>
                                  <p:childTnLst>
                                    <p:set>
                                      <p:cBhvr>
                                        <p:cTn id="38" dur="1" fill="hold">
                                          <p:stCondLst>
                                            <p:cond delay="0"/>
                                          </p:stCondLst>
                                        </p:cTn>
                                        <p:tgtEl>
                                          <p:spTgt spid="1827912"/>
                                        </p:tgtEl>
                                        <p:attrNameLst>
                                          <p:attrName>style.visibility</p:attrName>
                                        </p:attrNameLst>
                                      </p:cBhvr>
                                      <p:to>
                                        <p:strVal val="visible"/>
                                      </p:to>
                                    </p:set>
                                    <p:anim calcmode="lin" valueType="num">
                                      <p:cBhvr>
                                        <p:cTn id="39" dur="500" fill="hold"/>
                                        <p:tgtEl>
                                          <p:spTgt spid="1827912"/>
                                        </p:tgtEl>
                                        <p:attrNameLst>
                                          <p:attrName>ppt_w</p:attrName>
                                        </p:attrNameLst>
                                      </p:cBhvr>
                                      <p:tavLst>
                                        <p:tav tm="0">
                                          <p:val>
                                            <p:strVal val="2/3*#ppt_w"/>
                                          </p:val>
                                        </p:tav>
                                        <p:tav tm="100000">
                                          <p:val>
                                            <p:strVal val="#ppt_w"/>
                                          </p:val>
                                        </p:tav>
                                      </p:tavLst>
                                    </p:anim>
                                    <p:anim calcmode="lin" valueType="num">
                                      <p:cBhvr>
                                        <p:cTn id="40" dur="500" fill="hold"/>
                                        <p:tgtEl>
                                          <p:spTgt spid="1827912"/>
                                        </p:tgtEl>
                                        <p:attrNameLst>
                                          <p:attrName>ppt_h</p:attrName>
                                        </p:attrNameLst>
                                      </p:cBhvr>
                                      <p:tavLst>
                                        <p:tav tm="0">
                                          <p:val>
                                            <p:strVal val="2/3*#ppt_h"/>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xit" presetSubtype="0" fill="hold" nodeType="clickEffect">
                                  <p:stCondLst>
                                    <p:cond delay="0"/>
                                  </p:stCondLst>
                                  <p:childTnLst>
                                    <p:set>
                                      <p:cBhvr>
                                        <p:cTn id="44" dur="1" fill="hold">
                                          <p:stCondLst>
                                            <p:cond delay="0"/>
                                          </p:stCondLst>
                                        </p:cTn>
                                        <p:tgtEl>
                                          <p:spTgt spid="1827912"/>
                                        </p:tgtEl>
                                        <p:attrNameLst>
                                          <p:attrName>style.visibility</p:attrName>
                                        </p:attrNameLst>
                                      </p:cBhvr>
                                      <p:to>
                                        <p:strVal val="hidden"/>
                                      </p:to>
                                    </p:set>
                                  </p:childTnLst>
                                </p:cTn>
                              </p:par>
                            </p:childTnLst>
                          </p:cTn>
                        </p:par>
                        <p:par>
                          <p:cTn id="45" fill="hold" nodeType="afterGroup">
                            <p:stCondLst>
                              <p:cond delay="0"/>
                            </p:stCondLst>
                            <p:childTnLst>
                              <p:par>
                                <p:cTn id="46" presetID="23" presetClass="entr" presetSubtype="272" fill="hold" grpId="0" nodeType="afterEffect">
                                  <p:stCondLst>
                                    <p:cond delay="0"/>
                                  </p:stCondLst>
                                  <p:childTnLst>
                                    <p:set>
                                      <p:cBhvr>
                                        <p:cTn id="47" dur="1" fill="hold">
                                          <p:stCondLst>
                                            <p:cond delay="0"/>
                                          </p:stCondLst>
                                        </p:cTn>
                                        <p:tgtEl>
                                          <p:spTgt spid="1827882"/>
                                        </p:tgtEl>
                                        <p:attrNameLst>
                                          <p:attrName>style.visibility</p:attrName>
                                        </p:attrNameLst>
                                      </p:cBhvr>
                                      <p:to>
                                        <p:strVal val="visible"/>
                                      </p:to>
                                    </p:set>
                                    <p:anim calcmode="lin" valueType="num">
                                      <p:cBhvr>
                                        <p:cTn id="48" dur="500" fill="hold"/>
                                        <p:tgtEl>
                                          <p:spTgt spid="1827882"/>
                                        </p:tgtEl>
                                        <p:attrNameLst>
                                          <p:attrName>ppt_w</p:attrName>
                                        </p:attrNameLst>
                                      </p:cBhvr>
                                      <p:tavLst>
                                        <p:tav tm="0">
                                          <p:val>
                                            <p:strVal val="2/3*#ppt_w"/>
                                          </p:val>
                                        </p:tav>
                                        <p:tav tm="100000">
                                          <p:val>
                                            <p:strVal val="#ppt_w"/>
                                          </p:val>
                                        </p:tav>
                                      </p:tavLst>
                                    </p:anim>
                                    <p:anim calcmode="lin" valueType="num">
                                      <p:cBhvr>
                                        <p:cTn id="49" dur="500" fill="hold"/>
                                        <p:tgtEl>
                                          <p:spTgt spid="1827882"/>
                                        </p:tgtEl>
                                        <p:attrNameLst>
                                          <p:attrName>ppt_h</p:attrName>
                                        </p:attrNameLst>
                                      </p:cBhvr>
                                      <p:tavLst>
                                        <p:tav tm="0">
                                          <p:val>
                                            <p:strVal val="2/3*#ppt_h"/>
                                          </p:val>
                                        </p:tav>
                                        <p:tav tm="100000">
                                          <p:val>
                                            <p:strVal val="#ppt_h"/>
                                          </p:val>
                                        </p:tav>
                                      </p:tavLst>
                                    </p:anim>
                                  </p:childTnLst>
                                  <p:subTnLst>
                                    <p:set>
                                      <p:cBhvr override="childStyle">
                                        <p:cTn dur="1" fill="hold" display="0" masterRel="nextClick" afterEffect="1"/>
                                        <p:tgtEl>
                                          <p:spTgt spid="1827882"/>
                                        </p:tgtEl>
                                        <p:attrNameLst>
                                          <p:attrName>style.visibility</p:attrName>
                                        </p:attrNameLst>
                                      </p:cBhvr>
                                      <p:to>
                                        <p:strVal val="hidden"/>
                                      </p:to>
                                    </p:set>
                                  </p:sub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1827882"/>
                                        </p:tgtEl>
                                        <p:attrNameLst>
                                          <p:attrName>style.visibility</p:attrName>
                                        </p:attrNameLst>
                                      </p:cBhvr>
                                      <p:to>
                                        <p:strVal val="hidden"/>
                                      </p:to>
                                    </p:set>
                                  </p:childTnLst>
                                </p:cTn>
                              </p:par>
                            </p:childTnLst>
                          </p:cTn>
                        </p:par>
                        <p:par>
                          <p:cTn id="54" fill="hold" nodeType="afterGroup">
                            <p:stCondLst>
                              <p:cond delay="0"/>
                            </p:stCondLst>
                            <p:childTnLst>
                              <p:par>
                                <p:cTn id="55" presetID="23" presetClass="entr" presetSubtype="272" fill="hold" nodeType="afterEffect">
                                  <p:stCondLst>
                                    <p:cond delay="0"/>
                                  </p:stCondLst>
                                  <p:childTnLst>
                                    <p:set>
                                      <p:cBhvr>
                                        <p:cTn id="56" dur="1" fill="hold">
                                          <p:stCondLst>
                                            <p:cond delay="0"/>
                                          </p:stCondLst>
                                        </p:cTn>
                                        <p:tgtEl>
                                          <p:spTgt spid="1827908"/>
                                        </p:tgtEl>
                                        <p:attrNameLst>
                                          <p:attrName>style.visibility</p:attrName>
                                        </p:attrNameLst>
                                      </p:cBhvr>
                                      <p:to>
                                        <p:strVal val="visible"/>
                                      </p:to>
                                    </p:set>
                                    <p:anim calcmode="lin" valueType="num">
                                      <p:cBhvr>
                                        <p:cTn id="57" dur="500" fill="hold"/>
                                        <p:tgtEl>
                                          <p:spTgt spid="1827908"/>
                                        </p:tgtEl>
                                        <p:attrNameLst>
                                          <p:attrName>ppt_w</p:attrName>
                                        </p:attrNameLst>
                                      </p:cBhvr>
                                      <p:tavLst>
                                        <p:tav tm="0">
                                          <p:val>
                                            <p:strVal val="2/3*#ppt_w"/>
                                          </p:val>
                                        </p:tav>
                                        <p:tav tm="100000">
                                          <p:val>
                                            <p:strVal val="#ppt_w"/>
                                          </p:val>
                                        </p:tav>
                                      </p:tavLst>
                                    </p:anim>
                                    <p:anim calcmode="lin" valueType="num">
                                      <p:cBhvr>
                                        <p:cTn id="58" dur="500" fill="hold"/>
                                        <p:tgtEl>
                                          <p:spTgt spid="1827908"/>
                                        </p:tgtEl>
                                        <p:attrNameLst>
                                          <p:attrName>ppt_h</p:attrName>
                                        </p:attrNameLst>
                                      </p:cBhvr>
                                      <p:tavLst>
                                        <p:tav tm="0">
                                          <p:val>
                                            <p:strVal val="2/3*#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xit" presetSubtype="0" fill="hold" nodeType="clickEffect">
                                  <p:stCondLst>
                                    <p:cond delay="0"/>
                                  </p:stCondLst>
                                  <p:childTnLst>
                                    <p:set>
                                      <p:cBhvr>
                                        <p:cTn id="62" dur="1" fill="hold">
                                          <p:stCondLst>
                                            <p:cond delay="0"/>
                                          </p:stCondLst>
                                        </p:cTn>
                                        <p:tgtEl>
                                          <p:spTgt spid="1827908"/>
                                        </p:tgtEl>
                                        <p:attrNameLst>
                                          <p:attrName>style.visibility</p:attrName>
                                        </p:attrNameLst>
                                      </p:cBhvr>
                                      <p:to>
                                        <p:strVal val="hidden"/>
                                      </p:to>
                                    </p:set>
                                  </p:childTnLst>
                                </p:cTn>
                              </p:par>
                            </p:childTnLst>
                          </p:cTn>
                        </p:par>
                        <p:par>
                          <p:cTn id="63" fill="hold" nodeType="afterGroup">
                            <p:stCondLst>
                              <p:cond delay="0"/>
                            </p:stCondLst>
                            <p:childTnLst>
                              <p:par>
                                <p:cTn id="64" presetID="23" presetClass="entr" presetSubtype="16" fill="hold" nodeType="afterEffect">
                                  <p:stCondLst>
                                    <p:cond delay="0"/>
                                  </p:stCondLst>
                                  <p:childTnLst>
                                    <p:set>
                                      <p:cBhvr>
                                        <p:cTn id="65" dur="1" fill="hold">
                                          <p:stCondLst>
                                            <p:cond delay="0"/>
                                          </p:stCondLst>
                                        </p:cTn>
                                        <p:tgtEl>
                                          <p:spTgt spid="1827909"/>
                                        </p:tgtEl>
                                        <p:attrNameLst>
                                          <p:attrName>style.visibility</p:attrName>
                                        </p:attrNameLst>
                                      </p:cBhvr>
                                      <p:to>
                                        <p:strVal val="visible"/>
                                      </p:to>
                                    </p:set>
                                    <p:anim calcmode="lin" valueType="num">
                                      <p:cBhvr>
                                        <p:cTn id="66" dur="500" fill="hold"/>
                                        <p:tgtEl>
                                          <p:spTgt spid="1827909"/>
                                        </p:tgtEl>
                                        <p:attrNameLst>
                                          <p:attrName>ppt_w</p:attrName>
                                        </p:attrNameLst>
                                      </p:cBhvr>
                                      <p:tavLst>
                                        <p:tav tm="0">
                                          <p:val>
                                            <p:fltVal val="0"/>
                                          </p:val>
                                        </p:tav>
                                        <p:tav tm="100000">
                                          <p:val>
                                            <p:strVal val="#ppt_w"/>
                                          </p:val>
                                        </p:tav>
                                      </p:tavLst>
                                    </p:anim>
                                    <p:anim calcmode="lin" valueType="num">
                                      <p:cBhvr>
                                        <p:cTn id="67" dur="500" fill="hold"/>
                                        <p:tgtEl>
                                          <p:spTgt spid="1827909"/>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xit" presetSubtype="0" fill="hold" nodeType="clickEffect">
                                  <p:stCondLst>
                                    <p:cond delay="0"/>
                                  </p:stCondLst>
                                  <p:childTnLst>
                                    <p:set>
                                      <p:cBhvr>
                                        <p:cTn id="71" dur="1" fill="hold">
                                          <p:stCondLst>
                                            <p:cond delay="0"/>
                                          </p:stCondLst>
                                        </p:cTn>
                                        <p:tgtEl>
                                          <p:spTgt spid="1827909"/>
                                        </p:tgtEl>
                                        <p:attrNameLst>
                                          <p:attrName>style.visibility</p:attrName>
                                        </p:attrNameLst>
                                      </p:cBhvr>
                                      <p:to>
                                        <p:strVal val="hidden"/>
                                      </p:to>
                                    </p:set>
                                  </p:childTnLst>
                                </p:cTn>
                              </p:par>
                            </p:childTnLst>
                          </p:cTn>
                        </p:par>
                        <p:par>
                          <p:cTn id="72" fill="hold" nodeType="afterGroup">
                            <p:stCondLst>
                              <p:cond delay="0"/>
                            </p:stCondLst>
                            <p:childTnLst>
                              <p:par>
                                <p:cTn id="73" presetID="23" presetClass="entr" presetSubtype="16" fill="hold" nodeType="afterEffect">
                                  <p:stCondLst>
                                    <p:cond delay="0"/>
                                  </p:stCondLst>
                                  <p:childTnLst>
                                    <p:set>
                                      <p:cBhvr>
                                        <p:cTn id="74" dur="1" fill="hold">
                                          <p:stCondLst>
                                            <p:cond delay="0"/>
                                          </p:stCondLst>
                                        </p:cTn>
                                        <p:tgtEl>
                                          <p:spTgt spid="1827910"/>
                                        </p:tgtEl>
                                        <p:attrNameLst>
                                          <p:attrName>style.visibility</p:attrName>
                                        </p:attrNameLst>
                                      </p:cBhvr>
                                      <p:to>
                                        <p:strVal val="visible"/>
                                      </p:to>
                                    </p:set>
                                    <p:anim calcmode="lin" valueType="num">
                                      <p:cBhvr>
                                        <p:cTn id="75" dur="500" fill="hold"/>
                                        <p:tgtEl>
                                          <p:spTgt spid="1827910"/>
                                        </p:tgtEl>
                                        <p:attrNameLst>
                                          <p:attrName>ppt_w</p:attrName>
                                        </p:attrNameLst>
                                      </p:cBhvr>
                                      <p:tavLst>
                                        <p:tav tm="0">
                                          <p:val>
                                            <p:fltVal val="0"/>
                                          </p:val>
                                        </p:tav>
                                        <p:tav tm="100000">
                                          <p:val>
                                            <p:strVal val="#ppt_w"/>
                                          </p:val>
                                        </p:tav>
                                      </p:tavLst>
                                    </p:anim>
                                    <p:anim calcmode="lin" valueType="num">
                                      <p:cBhvr>
                                        <p:cTn id="76" dur="500" fill="hold"/>
                                        <p:tgtEl>
                                          <p:spTgt spid="18279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7882" grpId="0" animBg="1"/>
      <p:bldP spid="1827882"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97986" name="Picture 6" descr="Elders.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6934200" y="15"/>
            <a:ext cx="2209800" cy="260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297988" name="Text Box 14"/>
          <p:cNvSpPr txBox="1">
            <a:spLocks noChangeArrowheads="1"/>
          </p:cNvSpPr>
          <p:nvPr/>
        </p:nvSpPr>
        <p:spPr bwMode="auto">
          <a:xfrm>
            <a:off x="9376733"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a:solidFill>
                  <a:srgbClr val="FFFFFF"/>
                </a:solidFill>
                <a:cs typeface="Arial" charset="0"/>
              </a:rPr>
              <a:t>48</a:t>
            </a:r>
            <a:endParaRPr lang="en-US" sz="2400" b="1">
              <a:solidFill>
                <a:srgbClr val="FFFF66"/>
              </a:solidFill>
              <a:cs typeface="Arial" charset="0"/>
            </a:endParaRPr>
          </a:p>
        </p:txBody>
      </p:sp>
      <p:sp>
        <p:nvSpPr>
          <p:cNvPr id="6" name="Content Placeholder 1"/>
          <p:cNvSpPr txBox="1">
            <a:spLocks/>
          </p:cNvSpPr>
          <p:nvPr/>
        </p:nvSpPr>
        <p:spPr bwMode="auto">
          <a:xfrm>
            <a:off x="228600" y="1066800"/>
            <a:ext cx="8915400" cy="57912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a:spcBef>
                <a:spcPct val="20000"/>
              </a:spcBef>
              <a:buClr>
                <a:srgbClr val="FFCC00"/>
              </a:buClr>
              <a:buSzPct val="70000"/>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4.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长老们在不同层次领导</a:t>
            </a:r>
            <a:r>
              <a:rPr lang="en-US" sz="3000" b="1" dirty="0">
                <a:effectLst>
                  <a:outerShdw blurRad="38100" dist="38100" dir="2700000" algn="tl">
                    <a:srgbClr val="000000"/>
                  </a:outerShdw>
                </a:effectLst>
                <a:latin typeface="Batang" pitchFamily="18" charset="-127"/>
                <a:ea typeface="Batang" pitchFamily="18" charset="-127"/>
                <a:cs typeface="Arial" charset="0"/>
              </a:rPr>
              <a:t>: </a:t>
            </a:r>
            <a:br>
              <a:rPr lang="en-US" sz="3000" b="1" dirty="0">
                <a:effectLst>
                  <a:outerShdw blurRad="38100" dist="38100" dir="2700000" algn="tl">
                    <a:srgbClr val="000000"/>
                  </a:outerShdw>
                </a:effectLst>
                <a:latin typeface="Batang" pitchFamily="18" charset="-127"/>
                <a:ea typeface="Batang" pitchFamily="18" charset="-127"/>
                <a:cs typeface="Arial" charset="0"/>
              </a:rPr>
            </a:br>
            <a:r>
              <a:rPr lang="zh-CN" altLang="en-US" sz="3000" b="1" dirty="0">
                <a:effectLst>
                  <a:outerShdw blurRad="38100" dist="38100" dir="2700000" algn="tl">
                    <a:srgbClr val="000000"/>
                  </a:outerShdw>
                </a:effectLst>
                <a:latin typeface="Batang" pitchFamily="18" charset="-127"/>
                <a:ea typeface="Batang" pitchFamily="18" charset="-127"/>
                <a:cs typeface="Arial" charset="0"/>
              </a:rPr>
              <a:t>国家</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区域</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城市</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家中</a:t>
            </a:r>
            <a:endParaRPr lang="en-US" sz="3000" b="1" dirty="0">
              <a:effectLst>
                <a:outerShdw blurRad="38100" dist="38100" dir="2700000" algn="tl">
                  <a:srgbClr val="000000"/>
                </a:outerShdw>
              </a:effectLst>
              <a:latin typeface="Batang" pitchFamily="18" charset="-127"/>
              <a:ea typeface="Batang" pitchFamily="18" charset="-127"/>
              <a:cs typeface="Arial" charset="0"/>
            </a:endParaRPr>
          </a:p>
          <a:p>
            <a:pPr>
              <a:spcBef>
                <a:spcPct val="20000"/>
              </a:spcBef>
              <a:buClr>
                <a:srgbClr val="FFCC00"/>
              </a:buClr>
              <a:buSzPct val="70000"/>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5.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长老们管理其它国家</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如</a:t>
            </a:r>
            <a:r>
              <a:rPr lang="en-US" sz="3000" b="1" dirty="0">
                <a:effectLst>
                  <a:outerShdw blurRad="38100" dist="38100" dir="2700000" algn="tl">
                    <a:srgbClr val="000000"/>
                  </a:outerShdw>
                </a:effectLst>
                <a:latin typeface="Batang" pitchFamily="18" charset="-127"/>
                <a:ea typeface="Batang" pitchFamily="18" charset="-127"/>
                <a:cs typeface="Arial" charset="0"/>
              </a:rPr>
              <a:t> </a:t>
            </a:r>
            <a:br>
              <a:rPr lang="en-US" sz="3000" b="1" dirty="0">
                <a:effectLst>
                  <a:outerShdw blurRad="38100" dist="38100" dir="2700000" algn="tl">
                    <a:srgbClr val="000000"/>
                  </a:outerShdw>
                </a:effectLst>
                <a:latin typeface="Batang" pitchFamily="18" charset="-127"/>
                <a:ea typeface="Batang" pitchFamily="18" charset="-127"/>
                <a:cs typeface="Arial" charset="0"/>
              </a:rPr>
            </a:br>
            <a:r>
              <a:rPr lang="zh-CN" altLang="en-US" sz="3000" b="1" dirty="0">
                <a:effectLst>
                  <a:outerShdw blurRad="38100" dist="38100" dir="2700000" algn="tl">
                    <a:srgbClr val="000000"/>
                  </a:outerShdw>
                </a:effectLst>
                <a:latin typeface="Batang" pitchFamily="18" charset="-127"/>
                <a:ea typeface="Batang" pitchFamily="18" charset="-127"/>
                <a:cs typeface="Arial" charset="0"/>
              </a:rPr>
              <a:t>米甸</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民数</a:t>
            </a:r>
            <a:r>
              <a:rPr lang="en-US" sz="3000" b="1" dirty="0">
                <a:effectLst>
                  <a:outerShdw blurRad="38100" dist="38100" dir="2700000" algn="tl">
                    <a:srgbClr val="000000"/>
                  </a:outerShdw>
                </a:effectLst>
                <a:latin typeface="Batang" pitchFamily="18" charset="-127"/>
                <a:ea typeface="Batang" pitchFamily="18" charset="-127"/>
                <a:cs typeface="Arial" charset="0"/>
              </a:rPr>
              <a:t>. 22:4),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摩亚</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民数</a:t>
            </a:r>
            <a:r>
              <a:rPr lang="en-US" sz="3000" b="1" dirty="0">
                <a:effectLst>
                  <a:outerShdw blurRad="38100" dist="38100" dir="2700000" algn="tl">
                    <a:srgbClr val="000000"/>
                  </a:outerShdw>
                </a:effectLst>
                <a:latin typeface="Batang" pitchFamily="18" charset="-127"/>
                <a:ea typeface="Batang" pitchFamily="18" charset="-127"/>
                <a:cs typeface="Arial" charset="0"/>
              </a:rPr>
              <a:t>. 22:7),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和</a:t>
            </a:r>
            <a:endParaRPr lang="en-US" altLang="zh-CN" sz="3000" b="1" dirty="0">
              <a:effectLst>
                <a:outerShdw blurRad="38100" dist="38100" dir="2700000" algn="tl">
                  <a:srgbClr val="000000"/>
                </a:outerShdw>
              </a:effectLst>
              <a:latin typeface="Batang" pitchFamily="18" charset="-127"/>
              <a:ea typeface="Batang" pitchFamily="18" charset="-127"/>
              <a:cs typeface="Arial" charset="0"/>
            </a:endParaRPr>
          </a:p>
          <a:p>
            <a:pPr>
              <a:spcBef>
                <a:spcPct val="20000"/>
              </a:spcBef>
              <a:buClr>
                <a:srgbClr val="FFCC00"/>
              </a:buClr>
              <a:buSzPct val="70000"/>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latin typeface="Batang" pitchFamily="18" charset="-127"/>
                <a:ea typeface="Batang" pitchFamily="18" charset="-127"/>
              </a:rPr>
              <a:t>基遍</a:t>
            </a:r>
            <a:r>
              <a:rPr lang="en-US" sz="3000" b="1" dirty="0">
                <a:effectLst>
                  <a:outerShdw blurRad="38100" dist="38100" dir="2700000" algn="tl">
                    <a:srgbClr val="000000"/>
                  </a:outerShdw>
                </a:effectLst>
                <a:latin typeface="Batang" pitchFamily="18" charset="-127"/>
                <a:ea typeface="Batang" pitchFamily="18" charset="-127"/>
                <a:cs typeface="Arial" charset="0"/>
              </a:rPr>
              <a:t>(</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约书亚</a:t>
            </a:r>
            <a:r>
              <a:rPr lang="en-US" sz="3000" b="1" dirty="0">
                <a:effectLst>
                  <a:outerShdw blurRad="38100" dist="38100" dir="2700000" algn="tl">
                    <a:srgbClr val="000000"/>
                  </a:outerShdw>
                </a:effectLst>
                <a:latin typeface="Batang" pitchFamily="18" charset="-127"/>
                <a:ea typeface="Batang" pitchFamily="18" charset="-127"/>
                <a:cs typeface="Arial" charset="0"/>
              </a:rPr>
              <a:t> 9:11).</a:t>
            </a:r>
          </a:p>
          <a:p>
            <a:pPr algn="l">
              <a:spcBef>
                <a:spcPct val="20000"/>
              </a:spcBef>
              <a:buClr>
                <a:srgbClr val="FFCC00"/>
              </a:buClr>
              <a:buSzPct val="70000"/>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6.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以色列长老们被预言后</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民数</a:t>
            </a:r>
            <a:r>
              <a:rPr lang="en-US" sz="3000" b="1" dirty="0">
                <a:effectLst>
                  <a:outerShdw blurRad="38100" dist="38100" dir="2700000" algn="tl">
                    <a:srgbClr val="000000"/>
                  </a:outerShdw>
                </a:effectLst>
                <a:latin typeface="Batang" pitchFamily="18" charset="-127"/>
                <a:ea typeface="Batang" pitchFamily="18" charset="-127"/>
                <a:cs typeface="Arial" charset="0"/>
              </a:rPr>
              <a:t> 11:25-26).</a:t>
            </a:r>
          </a:p>
          <a:p>
            <a:pPr>
              <a:spcBef>
                <a:spcPct val="30000"/>
              </a:spcBef>
              <a:defRPr/>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7.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长老们被令每七年教导人民神的律法</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申命</a:t>
            </a:r>
            <a:r>
              <a:rPr lang="en-US" sz="3000" b="1" dirty="0">
                <a:effectLst>
                  <a:outerShdw blurRad="38100" dist="38100" dir="2700000" algn="tl">
                    <a:srgbClr val="000000"/>
                  </a:outerShdw>
                </a:effectLst>
                <a:latin typeface="Batang" pitchFamily="18" charset="-127"/>
                <a:ea typeface="Batang" pitchFamily="18" charset="-127"/>
                <a:cs typeface="Arial" charset="0"/>
              </a:rPr>
              <a:t>    </a:t>
            </a:r>
          </a:p>
          <a:p>
            <a:pPr marL="0" indent="0">
              <a:spcBef>
                <a:spcPct val="30000"/>
              </a:spcBef>
              <a:defRPr/>
            </a:pPr>
            <a:r>
              <a:rPr lang="en-US" sz="3000" b="1" dirty="0">
                <a:effectLst>
                  <a:outerShdw blurRad="38100" dist="38100" dir="2700000" algn="tl">
                    <a:srgbClr val="000000"/>
                  </a:outerShdw>
                </a:effectLst>
                <a:latin typeface="Batang" pitchFamily="18" charset="-127"/>
                <a:ea typeface="Batang" pitchFamily="18" charset="-127"/>
                <a:cs typeface="Arial" charset="0"/>
              </a:rPr>
              <a:t>    27:1-8; 31:9-10),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他们在约书亚下成就了</a:t>
            </a:r>
            <a:r>
              <a:rPr lang="en-US" sz="3000" b="1" dirty="0">
                <a:effectLst>
                  <a:outerShdw blurRad="38100" dist="38100" dir="2700000" algn="tl">
                    <a:srgbClr val="000000"/>
                  </a:outerShdw>
                </a:effectLst>
                <a:latin typeface="Batang" pitchFamily="18" charset="-127"/>
                <a:ea typeface="Batang" pitchFamily="18" charset="-127"/>
                <a:cs typeface="Arial" charset="0"/>
              </a:rPr>
              <a:t> (     </a:t>
            </a:r>
          </a:p>
          <a:p>
            <a:pPr marL="0" indent="0">
              <a:spcBef>
                <a:spcPct val="30000"/>
              </a:spcBef>
              <a:defRPr/>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列王下 </a:t>
            </a:r>
            <a:r>
              <a:rPr lang="en-US" sz="3000" b="1" dirty="0">
                <a:effectLst>
                  <a:outerShdw blurRad="38100" dist="38100" dir="2700000" algn="tl">
                    <a:srgbClr val="000000"/>
                  </a:outerShdw>
                </a:effectLst>
                <a:latin typeface="Batang" pitchFamily="18" charset="-127"/>
                <a:ea typeface="Batang" pitchFamily="18" charset="-127"/>
                <a:cs typeface="Arial" charset="0"/>
              </a:rPr>
              <a:t>23:1-2).</a:t>
            </a:r>
          </a:p>
        </p:txBody>
      </p:sp>
    </p:spTree>
    <p:extLst>
      <p:ext uri="{BB962C8B-B14F-4D97-AF65-F5344CB8AC3E}">
        <p14:creationId xmlns:p14="http://schemas.microsoft.com/office/powerpoint/2010/main" val="2586376129"/>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9917" name="Rectangle 29"/>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1682"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29891" name="Text Box 3"/>
          <p:cNvSpPr txBox="1">
            <a:spLocks noChangeArrowheads="1"/>
          </p:cNvSpPr>
          <p:nvPr/>
        </p:nvSpPr>
        <p:spPr bwMode="auto">
          <a:xfrm>
            <a:off x="914978" y="5245756"/>
            <a:ext cx="2615045"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29892" name="Text Box 4"/>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29893" name="Text Box 5"/>
          <p:cNvSpPr txBox="1">
            <a:spLocks noChangeArrowheads="1"/>
          </p:cNvSpPr>
          <p:nvPr/>
        </p:nvSpPr>
        <p:spPr bwMode="auto">
          <a:xfrm>
            <a:off x="6324024" y="2095501"/>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29894" name="Text Box 6"/>
          <p:cNvSpPr txBox="1">
            <a:spLocks noChangeArrowheads="1"/>
          </p:cNvSpPr>
          <p:nvPr/>
        </p:nvSpPr>
        <p:spPr bwMode="auto">
          <a:xfrm>
            <a:off x="3010478" y="1245256"/>
            <a:ext cx="2882035"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29895" name="Text Box 7"/>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29896" name="Text Box 8"/>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29897" name="Freeform 9"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29898" name="Rectangle 10"/>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29899" name="Text Box 11"/>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29905" name="Text Box 17"/>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29906" name="Text Box 18"/>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40</a:t>
            </a:r>
          </a:p>
        </p:txBody>
      </p:sp>
      <p:sp>
        <p:nvSpPr>
          <p:cNvPr id="1829918" name="Text Box 30"/>
          <p:cNvSpPr txBox="1">
            <a:spLocks noChangeArrowheads="1"/>
          </p:cNvSpPr>
          <p:nvPr/>
        </p:nvSpPr>
        <p:spPr bwMode="auto">
          <a:xfrm>
            <a:off x="5717888" y="3734360"/>
            <a:ext cx="2104159" cy="584107"/>
          </a:xfrm>
          <a:prstGeom prst="rect">
            <a:avLst/>
          </a:prstGeom>
          <a:solidFill>
            <a:srgbClr val="022178"/>
          </a:solidFill>
          <a:ln w="76200">
            <a:solidFill>
              <a:srgbClr val="A50021"/>
            </a:solidFill>
            <a:miter lim="800000"/>
            <a:headEnd/>
            <a:tailEnd/>
          </a:ln>
          <a:effectLst>
            <a:outerShdw blurRad="63500" dist="81320" dir="3080412"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3200">
                <a:solidFill>
                  <a:srgbClr val="66CCFF"/>
                </a:solidFill>
                <a:latin typeface="NJ Chinese Simplified" charset="0"/>
                <a:ea typeface="MS PGothic" charset="0"/>
                <a:cs typeface="MS PGothic" charset="0"/>
              </a:rPr>
              <a:t>以色列</a:t>
            </a:r>
            <a:endParaRPr lang="zh-CN" altLang="en-US" sz="3200">
              <a:solidFill>
                <a:srgbClr val="66CCFF"/>
              </a:solidFill>
              <a:latin typeface="NJ Chinese Simplified" charset="0"/>
              <a:ea typeface="NJ Chinese Simplified" charset="0"/>
              <a:cs typeface="NJ Chinese Simplified" charset="0"/>
            </a:endParaRPr>
          </a:p>
        </p:txBody>
      </p:sp>
      <p:grpSp>
        <p:nvGrpSpPr>
          <p:cNvPr id="1829919" name="Group 31"/>
          <p:cNvGrpSpPr>
            <a:grpSpLocks/>
          </p:cNvGrpSpPr>
          <p:nvPr/>
        </p:nvGrpSpPr>
        <p:grpSpPr bwMode="auto">
          <a:xfrm>
            <a:off x="6329797" y="4538382"/>
            <a:ext cx="401205" cy="662548"/>
            <a:chOff x="4386" y="3240"/>
            <a:chExt cx="278" cy="473"/>
          </a:xfrm>
        </p:grpSpPr>
        <p:sp>
          <p:nvSpPr>
            <p:cNvPr id="1829920" name="Oval 32"/>
            <p:cNvSpPr>
              <a:spLocks noChangeArrowheads="1"/>
            </p:cNvSpPr>
            <p:nvPr/>
          </p:nvSpPr>
          <p:spPr bwMode="auto">
            <a:xfrm>
              <a:off x="4386" y="3240"/>
              <a:ext cx="278" cy="473"/>
            </a:xfrm>
            <a:prstGeom prst="ellipse">
              <a:avLst/>
            </a:prstGeom>
            <a:noFill/>
            <a:ln w="57150">
              <a:solidFill>
                <a:schemeClr val="bg1"/>
              </a:solidFill>
              <a:round/>
              <a:headEnd/>
              <a:tailEnd/>
            </a:ln>
            <a:effectLst>
              <a:outerShdw blurRad="63500" dist="63500" dir="2212194" algn="ctr" rotWithShape="0">
                <a:schemeClr val="tx1">
                  <a:alpha val="74998"/>
                </a:schemeClr>
              </a:outerShdw>
            </a:effectLst>
            <a:extLst>
              <a:ext uri="{909E8E84-426E-40DD-AFC4-6F175D3DCCD1}">
                <a14:hiddenFill xmlns:a14="http://schemas.microsoft.com/office/drawing/2010/main">
                  <a:solidFill>
                    <a:schemeClr val="accent2"/>
                  </a:solidFill>
                </a14:hiddenFill>
              </a:ext>
            </a:extLst>
          </p:spPr>
          <p:txBody>
            <a:bodyPr wrap="none" lIns="101858" tIns="50929" rIns="101858" bIns="50929" anchor="ctr"/>
            <a:lstStyle/>
            <a:p>
              <a:pPr defTabSz="914287">
                <a:defRPr/>
              </a:pPr>
              <a:endParaRPr lang="zh-CN" altLang="en-US">
                <a:solidFill>
                  <a:schemeClr val="bg1"/>
                </a:solidFill>
                <a:latin typeface="Times" charset="0"/>
                <a:ea typeface="宋体" charset="0"/>
                <a:cs typeface="宋体" charset="0"/>
              </a:endParaRPr>
            </a:p>
          </p:txBody>
        </p:sp>
        <p:sp>
          <p:nvSpPr>
            <p:cNvPr id="1829921" name="Oval 33"/>
            <p:cNvSpPr>
              <a:spLocks noChangeArrowheads="1"/>
            </p:cNvSpPr>
            <p:nvPr/>
          </p:nvSpPr>
          <p:spPr bwMode="auto">
            <a:xfrm>
              <a:off x="4433" y="3317"/>
              <a:ext cx="180" cy="319"/>
            </a:xfrm>
            <a:prstGeom prst="ellipse">
              <a:avLst/>
            </a:prstGeom>
            <a:solidFill>
              <a:schemeClr val="hlink"/>
            </a:solidFill>
            <a:ln w="57150">
              <a:solidFill>
                <a:schemeClr val="bg1"/>
              </a:solidFill>
              <a:round/>
              <a:headEnd/>
              <a:tailEnd/>
            </a:ln>
            <a:effectLst>
              <a:outerShdw blurRad="63500" dist="63500" dir="2212194" algn="ctr" rotWithShape="0">
                <a:schemeClr val="tx1">
                  <a:alpha val="74998"/>
                </a:schemeClr>
              </a:outerShdw>
            </a:effectLst>
          </p:spPr>
          <p:txBody>
            <a:bodyPr wrap="none" lIns="101882" tIns="50941" rIns="101882" bIns="50941" anchor="ctr"/>
            <a:lstStyle/>
            <a:p>
              <a:pPr>
                <a:defRPr/>
              </a:pPr>
              <a:endParaRPr lang="en-US">
                <a:cs typeface="+mn-cs"/>
              </a:endParaRPr>
            </a:p>
          </p:txBody>
        </p:sp>
      </p:grpSp>
      <p:sp>
        <p:nvSpPr>
          <p:cNvPr id="1829926" name="Rectangle 38"/>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29927" name="Text Box 39"/>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52280953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afterEffect">
                                  <p:stCondLst>
                                    <p:cond delay="0"/>
                                  </p:stCondLst>
                                  <p:childTnLst>
                                    <p:set>
                                      <p:cBhvr>
                                        <p:cTn id="6" dur="1" fill="hold">
                                          <p:stCondLst>
                                            <p:cond delay="0"/>
                                          </p:stCondLst>
                                        </p:cTn>
                                        <p:tgtEl>
                                          <p:spTgt spid="1829919"/>
                                        </p:tgtEl>
                                        <p:attrNameLst>
                                          <p:attrName>style.visibility</p:attrName>
                                        </p:attrNameLst>
                                      </p:cBhvr>
                                      <p:to>
                                        <p:strVal val="visible"/>
                                      </p:to>
                                    </p:set>
                                    <p:anim calcmode="lin" valueType="num">
                                      <p:cBhvr>
                                        <p:cTn id="7" dur="500" fill="hold"/>
                                        <p:tgtEl>
                                          <p:spTgt spid="1829919"/>
                                        </p:tgtEl>
                                        <p:attrNameLst>
                                          <p:attrName>ppt_w</p:attrName>
                                        </p:attrNameLst>
                                      </p:cBhvr>
                                      <p:tavLst>
                                        <p:tav tm="0">
                                          <p:val>
                                            <p:strVal val="2/3*#ppt_w"/>
                                          </p:val>
                                        </p:tav>
                                        <p:tav tm="100000">
                                          <p:val>
                                            <p:strVal val="#ppt_w"/>
                                          </p:val>
                                        </p:tav>
                                      </p:tavLst>
                                    </p:anim>
                                    <p:anim calcmode="lin" valueType="num">
                                      <p:cBhvr>
                                        <p:cTn id="8" dur="500" fill="hold"/>
                                        <p:tgtEl>
                                          <p:spTgt spid="1829919"/>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2" presetClass="entr" presetSubtype="2" fill="hold" grpId="0" nodeType="afterEffect">
                                  <p:stCondLst>
                                    <p:cond delay="100"/>
                                  </p:stCondLst>
                                  <p:childTnLst>
                                    <p:set>
                                      <p:cBhvr>
                                        <p:cTn id="11" dur="1" fill="hold">
                                          <p:stCondLst>
                                            <p:cond delay="0"/>
                                          </p:stCondLst>
                                        </p:cTn>
                                        <p:tgtEl>
                                          <p:spTgt spid="1829918"/>
                                        </p:tgtEl>
                                        <p:attrNameLst>
                                          <p:attrName>style.visibility</p:attrName>
                                        </p:attrNameLst>
                                      </p:cBhvr>
                                      <p:to>
                                        <p:strVal val="visible"/>
                                      </p:to>
                                    </p:set>
                                    <p:anim calcmode="lin" valueType="num">
                                      <p:cBhvr additive="base">
                                        <p:cTn id="12" dur="500" fill="hold"/>
                                        <p:tgtEl>
                                          <p:spTgt spid="1829918"/>
                                        </p:tgtEl>
                                        <p:attrNameLst>
                                          <p:attrName>ppt_x</p:attrName>
                                        </p:attrNameLst>
                                      </p:cBhvr>
                                      <p:tavLst>
                                        <p:tav tm="0">
                                          <p:val>
                                            <p:strVal val="1+#ppt_w/2"/>
                                          </p:val>
                                        </p:tav>
                                        <p:tav tm="100000">
                                          <p:val>
                                            <p:strVal val="#ppt_x"/>
                                          </p:val>
                                        </p:tav>
                                      </p:tavLst>
                                    </p:anim>
                                    <p:anim calcmode="lin" valueType="num">
                                      <p:cBhvr additive="base">
                                        <p:cTn id="13" dur="500" fill="hold"/>
                                        <p:tgtEl>
                                          <p:spTgt spid="18299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9918" grpId="0" animBg="1" autoUpdateAnimBg="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0914"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270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0919" name="Text Box 7"/>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0920" name="Text Box 8"/>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0921" name="Text Box 9"/>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0922" name="Freeform 10"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0923" name="Rectangle 11"/>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0924" name="Text Box 12"/>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0925" name="Text Box 13"/>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0926" name="Text Box 14"/>
          <p:cNvSpPr txBox="1">
            <a:spLocks noChangeArrowheads="1"/>
          </p:cNvSpPr>
          <p:nvPr/>
        </p:nvSpPr>
        <p:spPr bwMode="auto">
          <a:xfrm>
            <a:off x="8365004" y="6539347"/>
            <a:ext cx="287994"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41</a:t>
            </a:r>
          </a:p>
        </p:txBody>
      </p:sp>
      <p:grpSp>
        <p:nvGrpSpPr>
          <p:cNvPr id="72715" name="Group 16"/>
          <p:cNvGrpSpPr>
            <a:grpSpLocks/>
          </p:cNvGrpSpPr>
          <p:nvPr/>
        </p:nvGrpSpPr>
        <p:grpSpPr bwMode="auto">
          <a:xfrm>
            <a:off x="6329797" y="4538382"/>
            <a:ext cx="401205" cy="662548"/>
            <a:chOff x="4386" y="3240"/>
            <a:chExt cx="278" cy="473"/>
          </a:xfrm>
        </p:grpSpPr>
        <p:sp>
          <p:nvSpPr>
            <p:cNvPr id="1830929" name="Oval 17"/>
            <p:cNvSpPr>
              <a:spLocks noChangeArrowheads="1"/>
            </p:cNvSpPr>
            <p:nvPr/>
          </p:nvSpPr>
          <p:spPr bwMode="auto">
            <a:xfrm>
              <a:off x="4386" y="3240"/>
              <a:ext cx="278" cy="473"/>
            </a:xfrm>
            <a:prstGeom prst="ellipse">
              <a:avLst/>
            </a:prstGeom>
            <a:noFill/>
            <a:ln w="57150">
              <a:solidFill>
                <a:schemeClr val="bg1"/>
              </a:solidFill>
              <a:round/>
              <a:headEnd/>
              <a:tailEnd/>
            </a:ln>
            <a:effectLst>
              <a:outerShdw blurRad="63500" dist="63500" dir="2212194" algn="ctr" rotWithShape="0">
                <a:schemeClr val="tx1">
                  <a:alpha val="74998"/>
                </a:schemeClr>
              </a:outerShdw>
            </a:effectLst>
            <a:extLst>
              <a:ext uri="{909E8E84-426E-40DD-AFC4-6F175D3DCCD1}">
                <a14:hiddenFill xmlns:a14="http://schemas.microsoft.com/office/drawing/2010/main">
                  <a:solidFill>
                    <a:schemeClr val="accent2"/>
                  </a:solidFill>
                </a14:hiddenFill>
              </a:ext>
            </a:extLst>
          </p:spPr>
          <p:txBody>
            <a:bodyPr wrap="none" lIns="101858" tIns="50929" rIns="101858" bIns="50929" anchor="ctr"/>
            <a:lstStyle/>
            <a:p>
              <a:pPr defTabSz="914287">
                <a:defRPr/>
              </a:pPr>
              <a:endParaRPr lang="zh-CN" altLang="en-US">
                <a:solidFill>
                  <a:schemeClr val="bg1"/>
                </a:solidFill>
                <a:latin typeface="Times" charset="0"/>
                <a:ea typeface="宋体" charset="0"/>
                <a:cs typeface="宋体" charset="0"/>
              </a:endParaRPr>
            </a:p>
          </p:txBody>
        </p:sp>
        <p:sp>
          <p:nvSpPr>
            <p:cNvPr id="1830930" name="Oval 18"/>
            <p:cNvSpPr>
              <a:spLocks noChangeArrowheads="1"/>
            </p:cNvSpPr>
            <p:nvPr/>
          </p:nvSpPr>
          <p:spPr bwMode="auto">
            <a:xfrm>
              <a:off x="4433" y="3317"/>
              <a:ext cx="180" cy="319"/>
            </a:xfrm>
            <a:prstGeom prst="ellipse">
              <a:avLst/>
            </a:prstGeom>
            <a:solidFill>
              <a:schemeClr val="hlink"/>
            </a:solidFill>
            <a:ln w="57150">
              <a:solidFill>
                <a:schemeClr val="bg1"/>
              </a:solidFill>
              <a:round/>
              <a:headEnd/>
              <a:tailEnd/>
            </a:ln>
            <a:effectLst>
              <a:outerShdw blurRad="63500" dist="63500" dir="2212194" algn="ctr" rotWithShape="0">
                <a:schemeClr val="tx1">
                  <a:alpha val="74998"/>
                </a:schemeClr>
              </a:outerShdw>
            </a:effectLst>
          </p:spPr>
          <p:txBody>
            <a:bodyPr wrap="none" lIns="101882" tIns="50941" rIns="101882" bIns="50941" anchor="ctr"/>
            <a:lstStyle/>
            <a:p>
              <a:pPr>
                <a:defRPr/>
              </a:pPr>
              <a:endParaRPr lang="en-US">
                <a:cs typeface="+mn-cs"/>
              </a:endParaRPr>
            </a:p>
          </p:txBody>
        </p:sp>
      </p:grpSp>
      <p:sp>
        <p:nvSpPr>
          <p:cNvPr id="1830931" name="Rectangle 19"/>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0932" name="Line 20"/>
          <p:cNvSpPr>
            <a:spLocks noChangeShapeType="1"/>
          </p:cNvSpPr>
          <p:nvPr/>
        </p:nvSpPr>
        <p:spPr bwMode="auto">
          <a:xfrm flipH="1">
            <a:off x="3085524" y="2120713"/>
            <a:ext cx="2528455" cy="2667000"/>
          </a:xfrm>
          <a:prstGeom prst="line">
            <a:avLst/>
          </a:prstGeom>
          <a:noFill/>
          <a:ln w="57150">
            <a:solidFill>
              <a:schemeClr val="hlink"/>
            </a:solidFill>
            <a:round/>
            <a:headEnd type="arrow" w="med" len="med"/>
            <a:tailEnd type="arrow" w="med" len="med"/>
          </a:ln>
          <a:effectLst>
            <a:outerShdw blurRad="63500" dist="71842" dir="2700000" algn="ctr" rotWithShape="0">
              <a:srgbClr val="040404">
                <a:alpha val="74998"/>
              </a:srgb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830933" name="Line 21"/>
          <p:cNvSpPr>
            <a:spLocks noChangeShapeType="1"/>
          </p:cNvSpPr>
          <p:nvPr/>
        </p:nvSpPr>
        <p:spPr bwMode="auto">
          <a:xfrm>
            <a:off x="1905000" y="177894"/>
            <a:ext cx="5257512" cy="6336926"/>
          </a:xfrm>
          <a:prstGeom prst="line">
            <a:avLst/>
          </a:prstGeom>
          <a:noFill/>
          <a:ln w="57150">
            <a:solidFill>
              <a:schemeClr val="hlink"/>
            </a:solidFill>
            <a:round/>
            <a:headEnd type="arrow" w="med" len="med"/>
            <a:tailEnd type="arrow" w="med" len="med"/>
          </a:ln>
          <a:effectLst>
            <a:outerShdw blurRad="63500" dist="113592" dir="1593903" algn="ctr" rotWithShape="0">
              <a:srgbClr val="040404">
                <a:alpha val="74998"/>
              </a:srgb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830935" name="Freeform 23"/>
          <p:cNvSpPr>
            <a:spLocks/>
          </p:cNvSpPr>
          <p:nvPr/>
        </p:nvSpPr>
        <p:spPr bwMode="auto">
          <a:xfrm>
            <a:off x="558512" y="4289051"/>
            <a:ext cx="5918488" cy="2022662"/>
          </a:xfrm>
          <a:custGeom>
            <a:avLst/>
            <a:gdLst>
              <a:gd name="T0" fmla="*/ 0 w 3728"/>
              <a:gd name="T1" fmla="*/ 34 h 1274"/>
              <a:gd name="T2" fmla="*/ 224 w 3728"/>
              <a:gd name="T3" fmla="*/ 2 h 1274"/>
              <a:gd name="T4" fmla="*/ 472 w 3728"/>
              <a:gd name="T5" fmla="*/ 18 h 1274"/>
              <a:gd name="T6" fmla="*/ 744 w 3728"/>
              <a:gd name="T7" fmla="*/ 82 h 1274"/>
              <a:gd name="T8" fmla="*/ 1328 w 3728"/>
              <a:gd name="T9" fmla="*/ 82 h 1274"/>
              <a:gd name="T10" fmla="*/ 1384 w 3728"/>
              <a:gd name="T11" fmla="*/ 122 h 1274"/>
              <a:gd name="T12" fmla="*/ 1480 w 3728"/>
              <a:gd name="T13" fmla="*/ 234 h 1274"/>
              <a:gd name="T14" fmla="*/ 1536 w 3728"/>
              <a:gd name="T15" fmla="*/ 354 h 1274"/>
              <a:gd name="T16" fmla="*/ 1576 w 3728"/>
              <a:gd name="T17" fmla="*/ 402 h 1274"/>
              <a:gd name="T18" fmla="*/ 1624 w 3728"/>
              <a:gd name="T19" fmla="*/ 442 h 1274"/>
              <a:gd name="T20" fmla="*/ 1664 w 3728"/>
              <a:gd name="T21" fmla="*/ 514 h 1274"/>
              <a:gd name="T22" fmla="*/ 1680 w 3728"/>
              <a:gd name="T23" fmla="*/ 538 h 1274"/>
              <a:gd name="T24" fmla="*/ 1776 w 3728"/>
              <a:gd name="T25" fmla="*/ 578 h 1274"/>
              <a:gd name="T26" fmla="*/ 1832 w 3728"/>
              <a:gd name="T27" fmla="*/ 674 h 1274"/>
              <a:gd name="T28" fmla="*/ 1856 w 3728"/>
              <a:gd name="T29" fmla="*/ 682 h 1274"/>
              <a:gd name="T30" fmla="*/ 1904 w 3728"/>
              <a:gd name="T31" fmla="*/ 714 h 1274"/>
              <a:gd name="T32" fmla="*/ 1928 w 3728"/>
              <a:gd name="T33" fmla="*/ 730 h 1274"/>
              <a:gd name="T34" fmla="*/ 1968 w 3728"/>
              <a:gd name="T35" fmla="*/ 762 h 1274"/>
              <a:gd name="T36" fmla="*/ 2008 w 3728"/>
              <a:gd name="T37" fmla="*/ 802 h 1274"/>
              <a:gd name="T38" fmla="*/ 2136 w 3728"/>
              <a:gd name="T39" fmla="*/ 834 h 1274"/>
              <a:gd name="T40" fmla="*/ 2216 w 3728"/>
              <a:gd name="T41" fmla="*/ 954 h 1274"/>
              <a:gd name="T42" fmla="*/ 2264 w 3728"/>
              <a:gd name="T43" fmla="*/ 970 h 1274"/>
              <a:gd name="T44" fmla="*/ 2312 w 3728"/>
              <a:gd name="T45" fmla="*/ 1002 h 1274"/>
              <a:gd name="T46" fmla="*/ 2368 w 3728"/>
              <a:gd name="T47" fmla="*/ 1106 h 1274"/>
              <a:gd name="T48" fmla="*/ 2392 w 3728"/>
              <a:gd name="T49" fmla="*/ 1130 h 1274"/>
              <a:gd name="T50" fmla="*/ 2472 w 3728"/>
              <a:gd name="T51" fmla="*/ 1154 h 1274"/>
              <a:gd name="T52" fmla="*/ 2496 w 3728"/>
              <a:gd name="T53" fmla="*/ 1162 h 1274"/>
              <a:gd name="T54" fmla="*/ 2576 w 3728"/>
              <a:gd name="T55" fmla="*/ 1138 h 1274"/>
              <a:gd name="T56" fmla="*/ 2640 w 3728"/>
              <a:gd name="T57" fmla="*/ 986 h 1274"/>
              <a:gd name="T58" fmla="*/ 2736 w 3728"/>
              <a:gd name="T59" fmla="*/ 930 h 1274"/>
              <a:gd name="T60" fmla="*/ 2832 w 3728"/>
              <a:gd name="T61" fmla="*/ 874 h 1274"/>
              <a:gd name="T62" fmla="*/ 2904 w 3728"/>
              <a:gd name="T63" fmla="*/ 866 h 1274"/>
              <a:gd name="T64" fmla="*/ 2928 w 3728"/>
              <a:gd name="T65" fmla="*/ 858 h 1274"/>
              <a:gd name="T66" fmla="*/ 3168 w 3728"/>
              <a:gd name="T67" fmla="*/ 914 h 1274"/>
              <a:gd name="T68" fmla="*/ 3312 w 3728"/>
              <a:gd name="T69" fmla="*/ 1010 h 1274"/>
              <a:gd name="T70" fmla="*/ 3360 w 3728"/>
              <a:gd name="T71" fmla="*/ 1026 h 1274"/>
              <a:gd name="T72" fmla="*/ 3504 w 3728"/>
              <a:gd name="T73" fmla="*/ 1122 h 1274"/>
              <a:gd name="T74" fmla="*/ 3632 w 3728"/>
              <a:gd name="T75" fmla="*/ 1162 h 1274"/>
              <a:gd name="T76" fmla="*/ 3680 w 3728"/>
              <a:gd name="T77" fmla="*/ 1178 h 1274"/>
              <a:gd name="T78" fmla="*/ 3728 w 3728"/>
              <a:gd name="T79" fmla="*/ 1274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28" h="1274">
                <a:moveTo>
                  <a:pt x="0" y="34"/>
                </a:moveTo>
                <a:cubicBezTo>
                  <a:pt x="78" y="26"/>
                  <a:pt x="144" y="8"/>
                  <a:pt x="224" y="2"/>
                </a:cubicBezTo>
                <a:cubicBezTo>
                  <a:pt x="297" y="4"/>
                  <a:pt x="392" y="0"/>
                  <a:pt x="472" y="18"/>
                </a:cubicBezTo>
                <a:cubicBezTo>
                  <a:pt x="565" y="38"/>
                  <a:pt x="648" y="72"/>
                  <a:pt x="744" y="82"/>
                </a:cubicBezTo>
                <a:cubicBezTo>
                  <a:pt x="759" y="81"/>
                  <a:pt x="1211" y="64"/>
                  <a:pt x="1328" y="82"/>
                </a:cubicBezTo>
                <a:cubicBezTo>
                  <a:pt x="1350" y="85"/>
                  <a:pt x="1364" y="109"/>
                  <a:pt x="1384" y="122"/>
                </a:cubicBezTo>
                <a:cubicBezTo>
                  <a:pt x="1411" y="162"/>
                  <a:pt x="1457" y="188"/>
                  <a:pt x="1480" y="234"/>
                </a:cubicBezTo>
                <a:cubicBezTo>
                  <a:pt x="1499" y="272"/>
                  <a:pt x="1507" y="319"/>
                  <a:pt x="1536" y="354"/>
                </a:cubicBezTo>
                <a:cubicBezTo>
                  <a:pt x="1549" y="370"/>
                  <a:pt x="1561" y="387"/>
                  <a:pt x="1576" y="402"/>
                </a:cubicBezTo>
                <a:cubicBezTo>
                  <a:pt x="1622" y="448"/>
                  <a:pt x="1578" y="383"/>
                  <a:pt x="1624" y="442"/>
                </a:cubicBezTo>
                <a:cubicBezTo>
                  <a:pt x="1694" y="532"/>
                  <a:pt x="1635" y="456"/>
                  <a:pt x="1664" y="514"/>
                </a:cubicBezTo>
                <a:cubicBezTo>
                  <a:pt x="1668" y="522"/>
                  <a:pt x="1671" y="532"/>
                  <a:pt x="1680" y="538"/>
                </a:cubicBezTo>
                <a:cubicBezTo>
                  <a:pt x="1710" y="557"/>
                  <a:pt x="1745" y="557"/>
                  <a:pt x="1776" y="578"/>
                </a:cubicBezTo>
                <a:cubicBezTo>
                  <a:pt x="1789" y="598"/>
                  <a:pt x="1812" y="667"/>
                  <a:pt x="1832" y="674"/>
                </a:cubicBezTo>
                <a:cubicBezTo>
                  <a:pt x="1840" y="676"/>
                  <a:pt x="1848" y="677"/>
                  <a:pt x="1856" y="682"/>
                </a:cubicBezTo>
                <a:cubicBezTo>
                  <a:pt x="1872" y="691"/>
                  <a:pt x="1888" y="703"/>
                  <a:pt x="1904" y="714"/>
                </a:cubicBezTo>
                <a:cubicBezTo>
                  <a:pt x="1912" y="719"/>
                  <a:pt x="1928" y="730"/>
                  <a:pt x="1928" y="730"/>
                </a:cubicBezTo>
                <a:cubicBezTo>
                  <a:pt x="1973" y="798"/>
                  <a:pt x="1912" y="717"/>
                  <a:pt x="1968" y="762"/>
                </a:cubicBezTo>
                <a:cubicBezTo>
                  <a:pt x="2009" y="794"/>
                  <a:pt x="1956" y="779"/>
                  <a:pt x="2008" y="802"/>
                </a:cubicBezTo>
                <a:cubicBezTo>
                  <a:pt x="2047" y="818"/>
                  <a:pt x="2094" y="820"/>
                  <a:pt x="2136" y="834"/>
                </a:cubicBezTo>
                <a:cubicBezTo>
                  <a:pt x="2148" y="884"/>
                  <a:pt x="2158" y="934"/>
                  <a:pt x="2216" y="954"/>
                </a:cubicBezTo>
                <a:cubicBezTo>
                  <a:pt x="2232" y="959"/>
                  <a:pt x="2249" y="960"/>
                  <a:pt x="2264" y="970"/>
                </a:cubicBezTo>
                <a:cubicBezTo>
                  <a:pt x="2280" y="980"/>
                  <a:pt x="2312" y="1002"/>
                  <a:pt x="2312" y="1002"/>
                </a:cubicBezTo>
                <a:cubicBezTo>
                  <a:pt x="2329" y="1073"/>
                  <a:pt x="2317" y="1064"/>
                  <a:pt x="2368" y="1106"/>
                </a:cubicBezTo>
                <a:cubicBezTo>
                  <a:pt x="2376" y="1113"/>
                  <a:pt x="2382" y="1124"/>
                  <a:pt x="2392" y="1130"/>
                </a:cubicBezTo>
                <a:cubicBezTo>
                  <a:pt x="2416" y="1143"/>
                  <a:pt x="2445" y="1145"/>
                  <a:pt x="2472" y="1154"/>
                </a:cubicBezTo>
                <a:cubicBezTo>
                  <a:pt x="2480" y="1156"/>
                  <a:pt x="2496" y="1162"/>
                  <a:pt x="2496" y="1162"/>
                </a:cubicBezTo>
                <a:cubicBezTo>
                  <a:pt x="2511" y="1159"/>
                  <a:pt x="2561" y="1160"/>
                  <a:pt x="2576" y="1138"/>
                </a:cubicBezTo>
                <a:cubicBezTo>
                  <a:pt x="2602" y="1095"/>
                  <a:pt x="2593" y="1017"/>
                  <a:pt x="2640" y="986"/>
                </a:cubicBezTo>
                <a:cubicBezTo>
                  <a:pt x="2673" y="963"/>
                  <a:pt x="2702" y="948"/>
                  <a:pt x="2736" y="930"/>
                </a:cubicBezTo>
                <a:cubicBezTo>
                  <a:pt x="2771" y="910"/>
                  <a:pt x="2794" y="886"/>
                  <a:pt x="2832" y="874"/>
                </a:cubicBezTo>
                <a:cubicBezTo>
                  <a:pt x="2871" y="887"/>
                  <a:pt x="2848" y="884"/>
                  <a:pt x="2904" y="866"/>
                </a:cubicBezTo>
                <a:cubicBezTo>
                  <a:pt x="2912" y="863"/>
                  <a:pt x="2928" y="858"/>
                  <a:pt x="2928" y="858"/>
                </a:cubicBezTo>
                <a:cubicBezTo>
                  <a:pt x="3006" y="864"/>
                  <a:pt x="3099" y="868"/>
                  <a:pt x="3168" y="914"/>
                </a:cubicBezTo>
                <a:cubicBezTo>
                  <a:pt x="3190" y="948"/>
                  <a:pt x="3270" y="991"/>
                  <a:pt x="3312" y="1010"/>
                </a:cubicBezTo>
                <a:cubicBezTo>
                  <a:pt x="3327" y="1016"/>
                  <a:pt x="3345" y="1016"/>
                  <a:pt x="3360" y="1026"/>
                </a:cubicBezTo>
                <a:cubicBezTo>
                  <a:pt x="3393" y="1048"/>
                  <a:pt x="3465" y="1109"/>
                  <a:pt x="3504" y="1122"/>
                </a:cubicBezTo>
                <a:cubicBezTo>
                  <a:pt x="3546" y="1136"/>
                  <a:pt x="3589" y="1149"/>
                  <a:pt x="3632" y="1162"/>
                </a:cubicBezTo>
                <a:cubicBezTo>
                  <a:pt x="3648" y="1166"/>
                  <a:pt x="3680" y="1178"/>
                  <a:pt x="3680" y="1178"/>
                </a:cubicBezTo>
                <a:cubicBezTo>
                  <a:pt x="3694" y="1220"/>
                  <a:pt x="3728" y="1216"/>
                  <a:pt x="3728" y="1274"/>
                </a:cubicBezTo>
              </a:path>
            </a:pathLst>
          </a:custGeom>
          <a:noFill/>
          <a:ln w="76200" cap="flat" cmpd="sng">
            <a:solidFill>
              <a:schemeClr val="hlink"/>
            </a:solidFill>
            <a:prstDash val="solid"/>
            <a:round/>
            <a:headEnd type="none" w="med" len="med"/>
            <a:tailEnd type="none" w="med" len="med"/>
          </a:ln>
          <a:effectLst>
            <a:outerShdw blurRad="63500" dist="71842" dir="2700000" algn="ctr" rotWithShape="0">
              <a:srgbClr val="040404">
                <a:alpha val="74998"/>
              </a:srgb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0936" name="Freeform 24"/>
          <p:cNvSpPr>
            <a:spLocks/>
          </p:cNvSpPr>
          <p:nvPr/>
        </p:nvSpPr>
        <p:spPr bwMode="auto">
          <a:xfrm>
            <a:off x="3314990" y="927287"/>
            <a:ext cx="2577523" cy="1371320"/>
          </a:xfrm>
          <a:custGeom>
            <a:avLst/>
            <a:gdLst>
              <a:gd name="T0" fmla="*/ 0 w 1624"/>
              <a:gd name="T1" fmla="*/ 0 h 864"/>
              <a:gd name="T2" fmla="*/ 24 w 1624"/>
              <a:gd name="T3" fmla="*/ 8 h 864"/>
              <a:gd name="T4" fmla="*/ 40 w 1624"/>
              <a:gd name="T5" fmla="*/ 56 h 864"/>
              <a:gd name="T6" fmla="*/ 72 w 1624"/>
              <a:gd name="T7" fmla="*/ 264 h 864"/>
              <a:gd name="T8" fmla="*/ 64 w 1624"/>
              <a:gd name="T9" fmla="*/ 320 h 864"/>
              <a:gd name="T10" fmla="*/ 48 w 1624"/>
              <a:gd name="T11" fmla="*/ 368 h 864"/>
              <a:gd name="T12" fmla="*/ 56 w 1624"/>
              <a:gd name="T13" fmla="*/ 392 h 864"/>
              <a:gd name="T14" fmla="*/ 80 w 1624"/>
              <a:gd name="T15" fmla="*/ 400 h 864"/>
              <a:gd name="T16" fmla="*/ 152 w 1624"/>
              <a:gd name="T17" fmla="*/ 440 h 864"/>
              <a:gd name="T18" fmla="*/ 224 w 1624"/>
              <a:gd name="T19" fmla="*/ 528 h 864"/>
              <a:gd name="T20" fmla="*/ 336 w 1624"/>
              <a:gd name="T21" fmla="*/ 536 h 864"/>
              <a:gd name="T22" fmla="*/ 456 w 1624"/>
              <a:gd name="T23" fmla="*/ 608 h 864"/>
              <a:gd name="T24" fmla="*/ 512 w 1624"/>
              <a:gd name="T25" fmla="*/ 688 h 864"/>
              <a:gd name="T26" fmla="*/ 632 w 1624"/>
              <a:gd name="T27" fmla="*/ 736 h 864"/>
              <a:gd name="T28" fmla="*/ 808 w 1624"/>
              <a:gd name="T29" fmla="*/ 672 h 864"/>
              <a:gd name="T30" fmla="*/ 944 w 1624"/>
              <a:gd name="T31" fmla="*/ 672 h 864"/>
              <a:gd name="T32" fmla="*/ 992 w 1624"/>
              <a:gd name="T33" fmla="*/ 648 h 864"/>
              <a:gd name="T34" fmla="*/ 1088 w 1624"/>
              <a:gd name="T35" fmla="*/ 664 h 864"/>
              <a:gd name="T36" fmla="*/ 1144 w 1624"/>
              <a:gd name="T37" fmla="*/ 648 h 864"/>
              <a:gd name="T38" fmla="*/ 1200 w 1624"/>
              <a:gd name="T39" fmla="*/ 656 h 864"/>
              <a:gd name="T40" fmla="*/ 1248 w 1624"/>
              <a:gd name="T41" fmla="*/ 672 h 864"/>
              <a:gd name="T42" fmla="*/ 1280 w 1624"/>
              <a:gd name="T43" fmla="*/ 664 h 864"/>
              <a:gd name="T44" fmla="*/ 1328 w 1624"/>
              <a:gd name="T45" fmla="*/ 648 h 864"/>
              <a:gd name="T46" fmla="*/ 1416 w 1624"/>
              <a:gd name="T47" fmla="*/ 664 h 864"/>
              <a:gd name="T48" fmla="*/ 1512 w 1624"/>
              <a:gd name="T49" fmla="*/ 736 h 864"/>
              <a:gd name="T50" fmla="*/ 1576 w 1624"/>
              <a:gd name="T51" fmla="*/ 752 h 864"/>
              <a:gd name="T52" fmla="*/ 1624 w 1624"/>
              <a:gd name="T53" fmla="*/ 86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4" h="864">
                <a:moveTo>
                  <a:pt x="0" y="0"/>
                </a:moveTo>
                <a:cubicBezTo>
                  <a:pt x="8" y="2"/>
                  <a:pt x="19" y="1"/>
                  <a:pt x="24" y="8"/>
                </a:cubicBezTo>
                <a:cubicBezTo>
                  <a:pt x="33" y="21"/>
                  <a:pt x="40" y="56"/>
                  <a:pt x="40" y="56"/>
                </a:cubicBezTo>
                <a:cubicBezTo>
                  <a:pt x="45" y="125"/>
                  <a:pt x="49" y="196"/>
                  <a:pt x="72" y="264"/>
                </a:cubicBezTo>
                <a:cubicBezTo>
                  <a:pt x="69" y="282"/>
                  <a:pt x="68" y="301"/>
                  <a:pt x="64" y="320"/>
                </a:cubicBezTo>
                <a:cubicBezTo>
                  <a:pt x="60" y="336"/>
                  <a:pt x="48" y="368"/>
                  <a:pt x="48" y="368"/>
                </a:cubicBezTo>
                <a:cubicBezTo>
                  <a:pt x="50" y="376"/>
                  <a:pt x="50" y="386"/>
                  <a:pt x="56" y="392"/>
                </a:cubicBezTo>
                <a:cubicBezTo>
                  <a:pt x="61" y="397"/>
                  <a:pt x="72" y="395"/>
                  <a:pt x="80" y="400"/>
                </a:cubicBezTo>
                <a:cubicBezTo>
                  <a:pt x="162" y="445"/>
                  <a:pt x="97" y="421"/>
                  <a:pt x="152" y="440"/>
                </a:cubicBezTo>
                <a:cubicBezTo>
                  <a:pt x="162" y="456"/>
                  <a:pt x="192" y="522"/>
                  <a:pt x="224" y="528"/>
                </a:cubicBezTo>
                <a:cubicBezTo>
                  <a:pt x="260" y="534"/>
                  <a:pt x="298" y="533"/>
                  <a:pt x="336" y="536"/>
                </a:cubicBezTo>
                <a:cubicBezTo>
                  <a:pt x="381" y="551"/>
                  <a:pt x="425" y="568"/>
                  <a:pt x="456" y="608"/>
                </a:cubicBezTo>
                <a:cubicBezTo>
                  <a:pt x="459" y="612"/>
                  <a:pt x="501" y="678"/>
                  <a:pt x="512" y="688"/>
                </a:cubicBezTo>
                <a:cubicBezTo>
                  <a:pt x="552" y="723"/>
                  <a:pt x="580" y="727"/>
                  <a:pt x="632" y="736"/>
                </a:cubicBezTo>
                <a:cubicBezTo>
                  <a:pt x="694" y="727"/>
                  <a:pt x="754" y="707"/>
                  <a:pt x="808" y="672"/>
                </a:cubicBezTo>
                <a:cubicBezTo>
                  <a:pt x="857" y="676"/>
                  <a:pt x="897" y="687"/>
                  <a:pt x="944" y="672"/>
                </a:cubicBezTo>
                <a:cubicBezTo>
                  <a:pt x="947" y="670"/>
                  <a:pt x="984" y="650"/>
                  <a:pt x="992" y="648"/>
                </a:cubicBezTo>
                <a:cubicBezTo>
                  <a:pt x="1024" y="652"/>
                  <a:pt x="1055" y="664"/>
                  <a:pt x="1088" y="664"/>
                </a:cubicBezTo>
                <a:cubicBezTo>
                  <a:pt x="1107" y="664"/>
                  <a:pt x="1125" y="652"/>
                  <a:pt x="1144" y="648"/>
                </a:cubicBezTo>
                <a:cubicBezTo>
                  <a:pt x="1162" y="650"/>
                  <a:pt x="1181" y="651"/>
                  <a:pt x="1200" y="656"/>
                </a:cubicBezTo>
                <a:cubicBezTo>
                  <a:pt x="1216" y="659"/>
                  <a:pt x="1248" y="672"/>
                  <a:pt x="1248" y="672"/>
                </a:cubicBezTo>
                <a:cubicBezTo>
                  <a:pt x="1258" y="669"/>
                  <a:pt x="1269" y="667"/>
                  <a:pt x="1280" y="664"/>
                </a:cubicBezTo>
                <a:cubicBezTo>
                  <a:pt x="1296" y="659"/>
                  <a:pt x="1328" y="648"/>
                  <a:pt x="1328" y="648"/>
                </a:cubicBezTo>
                <a:cubicBezTo>
                  <a:pt x="1330" y="648"/>
                  <a:pt x="1398" y="652"/>
                  <a:pt x="1416" y="664"/>
                </a:cubicBezTo>
                <a:cubicBezTo>
                  <a:pt x="1445" y="683"/>
                  <a:pt x="1475" y="728"/>
                  <a:pt x="1512" y="736"/>
                </a:cubicBezTo>
                <a:cubicBezTo>
                  <a:pt x="1560" y="745"/>
                  <a:pt x="1539" y="739"/>
                  <a:pt x="1576" y="752"/>
                </a:cubicBezTo>
                <a:cubicBezTo>
                  <a:pt x="1610" y="803"/>
                  <a:pt x="1624" y="796"/>
                  <a:pt x="1624" y="864"/>
                </a:cubicBezTo>
              </a:path>
            </a:pathLst>
          </a:custGeom>
          <a:noFill/>
          <a:ln w="76200" cap="flat" cmpd="sng">
            <a:solidFill>
              <a:schemeClr val="hlink"/>
            </a:solidFill>
            <a:prstDash val="solid"/>
            <a:round/>
            <a:headEnd type="none" w="med" len="med"/>
            <a:tailEnd type="none" w="med" len="med"/>
          </a:ln>
          <a:effectLst>
            <a:outerShdw blurRad="63500" dist="71842" dir="2700000" algn="ctr" rotWithShape="0">
              <a:srgbClr val="040404">
                <a:alpha val="74998"/>
              </a:srgb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0937" name="Freeform 25"/>
          <p:cNvSpPr>
            <a:spLocks/>
          </p:cNvSpPr>
          <p:nvPr/>
        </p:nvSpPr>
        <p:spPr bwMode="auto">
          <a:xfrm>
            <a:off x="6997989" y="3010182"/>
            <a:ext cx="317500" cy="3297331"/>
          </a:xfrm>
          <a:custGeom>
            <a:avLst/>
            <a:gdLst>
              <a:gd name="T0" fmla="*/ 48 w 200"/>
              <a:gd name="T1" fmla="*/ 0 h 2077"/>
              <a:gd name="T2" fmla="*/ 120 w 200"/>
              <a:gd name="T3" fmla="*/ 16 h 2077"/>
              <a:gd name="T4" fmla="*/ 152 w 200"/>
              <a:gd name="T5" fmla="*/ 88 h 2077"/>
              <a:gd name="T6" fmla="*/ 128 w 200"/>
              <a:gd name="T7" fmla="*/ 280 h 2077"/>
              <a:gd name="T8" fmla="*/ 120 w 200"/>
              <a:gd name="T9" fmla="*/ 352 h 2077"/>
              <a:gd name="T10" fmla="*/ 48 w 200"/>
              <a:gd name="T11" fmla="*/ 416 h 2077"/>
              <a:gd name="T12" fmla="*/ 0 w 200"/>
              <a:gd name="T13" fmla="*/ 496 h 2077"/>
              <a:gd name="T14" fmla="*/ 8 w 200"/>
              <a:gd name="T15" fmla="*/ 616 h 2077"/>
              <a:gd name="T16" fmla="*/ 88 w 200"/>
              <a:gd name="T17" fmla="*/ 720 h 2077"/>
              <a:gd name="T18" fmla="*/ 144 w 200"/>
              <a:gd name="T19" fmla="*/ 792 h 2077"/>
              <a:gd name="T20" fmla="*/ 176 w 200"/>
              <a:gd name="T21" fmla="*/ 880 h 2077"/>
              <a:gd name="T22" fmla="*/ 200 w 200"/>
              <a:gd name="T23" fmla="*/ 1096 h 2077"/>
              <a:gd name="T24" fmla="*/ 96 w 200"/>
              <a:gd name="T25" fmla="*/ 1288 h 2077"/>
              <a:gd name="T26" fmla="*/ 112 w 200"/>
              <a:gd name="T27" fmla="*/ 1424 h 2077"/>
              <a:gd name="T28" fmla="*/ 136 w 200"/>
              <a:gd name="T29" fmla="*/ 1504 h 2077"/>
              <a:gd name="T30" fmla="*/ 200 w 200"/>
              <a:gd name="T31" fmla="*/ 1824 h 2077"/>
              <a:gd name="T32" fmla="*/ 168 w 200"/>
              <a:gd name="T33" fmla="*/ 1992 h 2077"/>
              <a:gd name="T34" fmla="*/ 152 w 200"/>
              <a:gd name="T35" fmla="*/ 2016 h 2077"/>
              <a:gd name="T36" fmla="*/ 128 w 200"/>
              <a:gd name="T37" fmla="*/ 2072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77">
                <a:moveTo>
                  <a:pt x="48" y="0"/>
                </a:moveTo>
                <a:cubicBezTo>
                  <a:pt x="48" y="0"/>
                  <a:pt x="109" y="7"/>
                  <a:pt x="120" y="16"/>
                </a:cubicBezTo>
                <a:cubicBezTo>
                  <a:pt x="140" y="32"/>
                  <a:pt x="152" y="88"/>
                  <a:pt x="152" y="88"/>
                </a:cubicBezTo>
                <a:cubicBezTo>
                  <a:pt x="144" y="152"/>
                  <a:pt x="137" y="216"/>
                  <a:pt x="128" y="280"/>
                </a:cubicBezTo>
                <a:cubicBezTo>
                  <a:pt x="124" y="303"/>
                  <a:pt x="130" y="330"/>
                  <a:pt x="120" y="352"/>
                </a:cubicBezTo>
                <a:cubicBezTo>
                  <a:pt x="107" y="378"/>
                  <a:pt x="72" y="399"/>
                  <a:pt x="48" y="416"/>
                </a:cubicBezTo>
                <a:cubicBezTo>
                  <a:pt x="30" y="442"/>
                  <a:pt x="17" y="469"/>
                  <a:pt x="0" y="496"/>
                </a:cubicBezTo>
                <a:cubicBezTo>
                  <a:pt x="2" y="536"/>
                  <a:pt x="1" y="576"/>
                  <a:pt x="8" y="616"/>
                </a:cubicBezTo>
                <a:cubicBezTo>
                  <a:pt x="15" y="660"/>
                  <a:pt x="66" y="687"/>
                  <a:pt x="88" y="720"/>
                </a:cubicBezTo>
                <a:cubicBezTo>
                  <a:pt x="105" y="745"/>
                  <a:pt x="128" y="764"/>
                  <a:pt x="144" y="792"/>
                </a:cubicBezTo>
                <a:cubicBezTo>
                  <a:pt x="160" y="820"/>
                  <a:pt x="165" y="849"/>
                  <a:pt x="176" y="880"/>
                </a:cubicBezTo>
                <a:cubicBezTo>
                  <a:pt x="181" y="956"/>
                  <a:pt x="189" y="1021"/>
                  <a:pt x="200" y="1096"/>
                </a:cubicBezTo>
                <a:cubicBezTo>
                  <a:pt x="182" y="1167"/>
                  <a:pt x="136" y="1227"/>
                  <a:pt x="96" y="1288"/>
                </a:cubicBezTo>
                <a:cubicBezTo>
                  <a:pt x="108" y="1467"/>
                  <a:pt x="91" y="1351"/>
                  <a:pt x="112" y="1424"/>
                </a:cubicBezTo>
                <a:cubicBezTo>
                  <a:pt x="119" y="1450"/>
                  <a:pt x="136" y="1504"/>
                  <a:pt x="136" y="1504"/>
                </a:cubicBezTo>
                <a:cubicBezTo>
                  <a:pt x="141" y="1628"/>
                  <a:pt x="133" y="1723"/>
                  <a:pt x="200" y="1824"/>
                </a:cubicBezTo>
                <a:cubicBezTo>
                  <a:pt x="193" y="1876"/>
                  <a:pt x="192" y="1943"/>
                  <a:pt x="168" y="1992"/>
                </a:cubicBezTo>
                <a:cubicBezTo>
                  <a:pt x="163" y="2000"/>
                  <a:pt x="155" y="2007"/>
                  <a:pt x="152" y="2016"/>
                </a:cubicBezTo>
                <a:cubicBezTo>
                  <a:pt x="124" y="2077"/>
                  <a:pt x="150" y="2049"/>
                  <a:pt x="128" y="2072"/>
                </a:cubicBezTo>
              </a:path>
            </a:pathLst>
          </a:custGeom>
          <a:noFill/>
          <a:ln w="76200" cap="flat" cmpd="sng">
            <a:solidFill>
              <a:schemeClr val="hlink"/>
            </a:solidFill>
            <a:prstDash val="solid"/>
            <a:round/>
            <a:headEnd type="none" w="med" len="med"/>
            <a:tailEnd type="none" w="med" len="med"/>
          </a:ln>
          <a:effectLst>
            <a:outerShdw blurRad="63500" dist="71842" dir="2700000" algn="ctr" rotWithShape="0">
              <a:srgbClr val="040404">
                <a:alpha val="74998"/>
              </a:srgb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0927" name="Text Box 15"/>
          <p:cNvSpPr txBox="1">
            <a:spLocks noChangeArrowheads="1"/>
          </p:cNvSpPr>
          <p:nvPr/>
        </p:nvSpPr>
        <p:spPr bwMode="auto">
          <a:xfrm>
            <a:off x="5717888" y="3734360"/>
            <a:ext cx="2104159" cy="584107"/>
          </a:xfrm>
          <a:prstGeom prst="rect">
            <a:avLst/>
          </a:prstGeom>
          <a:solidFill>
            <a:srgbClr val="022178"/>
          </a:solidFill>
          <a:ln w="76200">
            <a:solidFill>
              <a:srgbClr val="A50021"/>
            </a:solidFill>
            <a:miter lim="800000"/>
            <a:headEnd/>
            <a:tailEnd/>
          </a:ln>
          <a:effectLst>
            <a:outerShdw blurRad="63500" dist="81320" dir="3080412"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3200">
                <a:solidFill>
                  <a:srgbClr val="66CCFF"/>
                </a:solidFill>
                <a:latin typeface="NJ Chinese Simplified" charset="0"/>
                <a:ea typeface="MS PGothic" charset="0"/>
                <a:cs typeface="MS PGothic" charset="0"/>
              </a:rPr>
              <a:t>以色列</a:t>
            </a:r>
            <a:endParaRPr lang="zh-CN" altLang="en-US" sz="3200">
              <a:solidFill>
                <a:srgbClr val="66CCFF"/>
              </a:solidFill>
              <a:latin typeface="NJ Chinese Simplified" charset="0"/>
              <a:ea typeface="NJ Chinese Simplified" charset="0"/>
              <a:cs typeface="NJ Chinese Simplified" charset="0"/>
            </a:endParaRPr>
          </a:p>
        </p:txBody>
      </p:sp>
      <p:sp>
        <p:nvSpPr>
          <p:cNvPr id="1830917" name="Text Box 5"/>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0916" name="Text Box 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0938" name="Text Box 26"/>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0934" name="Text Box 22"/>
          <p:cNvSpPr txBox="1">
            <a:spLocks noChangeArrowheads="1"/>
          </p:cNvSpPr>
          <p:nvPr/>
        </p:nvSpPr>
        <p:spPr bwMode="auto">
          <a:xfrm>
            <a:off x="906320" y="2412068"/>
            <a:ext cx="7409295" cy="1308287"/>
          </a:xfrm>
          <a:prstGeom prst="rect">
            <a:avLst/>
          </a:prstGeom>
          <a:noFill/>
          <a:ln>
            <a:noFill/>
          </a:ln>
          <a:effectLst>
            <a:outerShdw blurRad="63500" dist="99190" dir="2388334"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7900">
                <a:solidFill>
                  <a:srgbClr val="66FFFF"/>
                </a:solidFill>
                <a:latin typeface="黑体" charset="0"/>
                <a:ea typeface="黑体" charset="0"/>
                <a:cs typeface="黑体" charset="0"/>
              </a:rPr>
              <a:t>古</a:t>
            </a:r>
            <a:r>
              <a:rPr lang="zh-CN" altLang="en-US" sz="7900">
                <a:solidFill>
                  <a:srgbClr val="0033CC"/>
                </a:solidFill>
                <a:latin typeface="黑体" charset="0"/>
                <a:ea typeface="黑体" charset="0"/>
                <a:cs typeface="黑体" charset="0"/>
              </a:rPr>
              <a:t> </a:t>
            </a:r>
            <a:r>
              <a:rPr lang="ja-JP" altLang="en-US" sz="7900">
                <a:solidFill>
                  <a:srgbClr val="66FFFF"/>
                </a:solidFill>
                <a:latin typeface="黑体" charset="0"/>
                <a:ea typeface="黑体" charset="0"/>
                <a:cs typeface="黑体" charset="0"/>
              </a:rPr>
              <a:t>罗</a:t>
            </a:r>
            <a:r>
              <a:rPr lang="zh-CN" altLang="en-US" sz="7900">
                <a:solidFill>
                  <a:srgbClr val="66FFFF"/>
                </a:solidFill>
                <a:latin typeface="黑体" charset="0"/>
                <a:ea typeface="黑体" charset="0"/>
                <a:cs typeface="黑体" charset="0"/>
              </a:rPr>
              <a:t> </a:t>
            </a:r>
            <a:r>
              <a:rPr lang="ja-JP" altLang="en-US" sz="7900">
                <a:solidFill>
                  <a:srgbClr val="66FFFF"/>
                </a:solidFill>
                <a:latin typeface="黑体" charset="0"/>
                <a:ea typeface="黑体" charset="0"/>
                <a:cs typeface="黑体" charset="0"/>
              </a:rPr>
              <a:t>马</a:t>
            </a:r>
            <a:r>
              <a:rPr lang="zh-CN" altLang="en-US" sz="7900">
                <a:solidFill>
                  <a:srgbClr val="66FFFF"/>
                </a:solidFill>
                <a:latin typeface="黑体" charset="0"/>
                <a:ea typeface="黑体" charset="0"/>
                <a:cs typeface="黑体" charset="0"/>
              </a:rPr>
              <a:t> </a:t>
            </a:r>
            <a:r>
              <a:rPr lang="ja-JP" altLang="en-US" sz="7900">
                <a:solidFill>
                  <a:srgbClr val="66FFFF"/>
                </a:solidFill>
                <a:latin typeface="黑体" charset="0"/>
                <a:ea typeface="黑体" charset="0"/>
                <a:cs typeface="黑体" charset="0"/>
              </a:rPr>
              <a:t>帝</a:t>
            </a:r>
            <a:r>
              <a:rPr lang="zh-CN" altLang="en-US" sz="7900">
                <a:solidFill>
                  <a:srgbClr val="66FFFF"/>
                </a:solidFill>
                <a:latin typeface="黑体" charset="0"/>
                <a:ea typeface="黑体" charset="0"/>
                <a:cs typeface="黑体" charset="0"/>
              </a:rPr>
              <a:t> </a:t>
            </a:r>
            <a:r>
              <a:rPr lang="ja-JP" altLang="en-US" sz="7900">
                <a:solidFill>
                  <a:srgbClr val="66FFFF"/>
                </a:solidFill>
                <a:latin typeface="黑体" charset="0"/>
                <a:ea typeface="黑体" charset="0"/>
                <a:cs typeface="黑体" charset="0"/>
              </a:rPr>
              <a:t>国</a:t>
            </a:r>
            <a:endParaRPr lang="zh-CN" altLang="en-US" sz="7900">
              <a:solidFill>
                <a:srgbClr val="66FFFF"/>
              </a:solidFill>
              <a:latin typeface="黑体" charset="0"/>
              <a:ea typeface="黑体" charset="0"/>
              <a:cs typeface="黑体" charset="0"/>
            </a:endParaRPr>
          </a:p>
        </p:txBody>
      </p:sp>
      <p:sp>
        <p:nvSpPr>
          <p:cNvPr id="1830939" name="Text Box 27"/>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21942922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30934"/>
                                        </p:tgtEl>
                                        <p:attrNameLst>
                                          <p:attrName>style.visibility</p:attrName>
                                        </p:attrNameLst>
                                      </p:cBhvr>
                                      <p:to>
                                        <p:strVal val="visible"/>
                                      </p:to>
                                    </p:set>
                                    <p:animEffect transition="in" filter="fade">
                                      <p:cBhvr>
                                        <p:cTn id="7" dur="1000"/>
                                        <p:tgtEl>
                                          <p:spTgt spid="1830934"/>
                                        </p:tgtEl>
                                      </p:cBhvr>
                                    </p:animEffect>
                                  </p:childTnLst>
                                </p:cTn>
                              </p:par>
                            </p:childTnLst>
                          </p:cTn>
                        </p:par>
                        <p:par>
                          <p:cTn id="8" fill="hold" nodeType="afterGroup">
                            <p:stCondLst>
                              <p:cond delay="1000"/>
                            </p:stCondLst>
                            <p:childTnLst>
                              <p:par>
                                <p:cTn id="9" presetID="16" presetClass="entr" presetSubtype="42" fill="hold" nodeType="afterEffect">
                                  <p:stCondLst>
                                    <p:cond delay="0"/>
                                  </p:stCondLst>
                                  <p:childTnLst>
                                    <p:set>
                                      <p:cBhvr>
                                        <p:cTn id="10" dur="1" fill="hold">
                                          <p:stCondLst>
                                            <p:cond delay="0"/>
                                          </p:stCondLst>
                                        </p:cTn>
                                        <p:tgtEl>
                                          <p:spTgt spid="1830933"/>
                                        </p:tgtEl>
                                        <p:attrNameLst>
                                          <p:attrName>style.visibility</p:attrName>
                                        </p:attrNameLst>
                                      </p:cBhvr>
                                      <p:to>
                                        <p:strVal val="visible"/>
                                      </p:to>
                                    </p:set>
                                    <p:animEffect transition="in" filter="barn(outHorizontal)">
                                      <p:cBhvr>
                                        <p:cTn id="11" dur="500"/>
                                        <p:tgtEl>
                                          <p:spTgt spid="1830933"/>
                                        </p:tgtEl>
                                      </p:cBhvr>
                                    </p:animEffect>
                                  </p:childTnLst>
                                </p:cTn>
                              </p:par>
                            </p:childTnLst>
                          </p:cTn>
                        </p:par>
                        <p:par>
                          <p:cTn id="12" fill="hold" nodeType="afterGroup">
                            <p:stCondLst>
                              <p:cond delay="1500"/>
                            </p:stCondLst>
                            <p:childTnLst>
                              <p:par>
                                <p:cTn id="13" presetID="16" presetClass="entr" presetSubtype="37" fill="hold" nodeType="afterEffect">
                                  <p:stCondLst>
                                    <p:cond delay="0"/>
                                  </p:stCondLst>
                                  <p:childTnLst>
                                    <p:set>
                                      <p:cBhvr>
                                        <p:cTn id="14" dur="1" fill="hold">
                                          <p:stCondLst>
                                            <p:cond delay="0"/>
                                          </p:stCondLst>
                                        </p:cTn>
                                        <p:tgtEl>
                                          <p:spTgt spid="1830932"/>
                                        </p:tgtEl>
                                        <p:attrNameLst>
                                          <p:attrName>style.visibility</p:attrName>
                                        </p:attrNameLst>
                                      </p:cBhvr>
                                      <p:to>
                                        <p:strVal val="visible"/>
                                      </p:to>
                                    </p:set>
                                    <p:animEffect transition="in" filter="barn(outVertical)">
                                      <p:cBhvr>
                                        <p:cTn id="15" dur="500"/>
                                        <p:tgtEl>
                                          <p:spTgt spid="1830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0934" grpId="0" autoUpdateAnimBg="0"/>
    </p:bldLst>
  </p:timing>
</p:sld>
</file>

<file path=ppt/slides/slide32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31938"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373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1940"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1941"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1942"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1943"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4"/>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1944"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1945"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1946"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1947" name="Text Box 11"/>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42</a:t>
            </a:r>
          </a:p>
        </p:txBody>
      </p:sp>
      <p:sp>
        <p:nvSpPr>
          <p:cNvPr id="1831951" name="Rectangle 15"/>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1958" name="Text Box 22"/>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1959" name="Text Box 23"/>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1960" name="Text Box 24"/>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1962" name="Text Box 26"/>
          <p:cNvSpPr txBox="1">
            <a:spLocks noChangeArrowheads="1"/>
          </p:cNvSpPr>
          <p:nvPr/>
        </p:nvSpPr>
        <p:spPr bwMode="auto">
          <a:xfrm>
            <a:off x="4231409" y="656945"/>
            <a:ext cx="3733512" cy="1753721"/>
          </a:xfrm>
          <a:prstGeom prst="rect">
            <a:avLst/>
          </a:prstGeom>
          <a:noFill/>
          <a:ln>
            <a:noFill/>
          </a:ln>
          <a:effectLst>
            <a:outerShdw blurRad="63500" dist="71842" dir="2700000" algn="ctr" rotWithShape="0">
              <a:srgbClr val="0A0A0A">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r">
              <a:spcBef>
                <a:spcPct val="50000"/>
              </a:spcBef>
              <a:defRPr/>
            </a:pPr>
            <a:r>
              <a:rPr lang="ja-JP" altLang="en-US" sz="5400">
                <a:solidFill>
                  <a:srgbClr val="FFFFFF"/>
                </a:solidFill>
                <a:latin typeface="NJ Chinese Simplified" charset="0"/>
                <a:ea typeface="黑体" charset="0"/>
                <a:cs typeface="黑体" charset="0"/>
              </a:rPr>
              <a:t>保罗行程   </a:t>
            </a:r>
            <a:r>
              <a:rPr lang="ja-JP" altLang="en-US" sz="5400" i="1">
                <a:solidFill>
                  <a:schemeClr val="bg1"/>
                </a:solidFill>
                <a:latin typeface="NJ Chinese Simplified" charset="0"/>
                <a:ea typeface="黑体" charset="0"/>
                <a:cs typeface="黑体" charset="0"/>
              </a:rPr>
              <a:t>一瞥</a:t>
            </a:r>
            <a:endParaRPr lang="zh-CN" altLang="en-US" sz="5400">
              <a:solidFill>
                <a:srgbClr val="FFFFFF"/>
              </a:solidFill>
              <a:latin typeface="NJ Chinese Simplified" charset="0"/>
              <a:ea typeface="黑体" charset="0"/>
              <a:cs typeface="黑体" charset="0"/>
            </a:endParaRPr>
          </a:p>
        </p:txBody>
      </p:sp>
      <p:sp>
        <p:nvSpPr>
          <p:cNvPr id="1831963" name="Text Box 27"/>
          <p:cNvSpPr txBox="1">
            <a:spLocks noChangeArrowheads="1"/>
          </p:cNvSpPr>
          <p:nvPr/>
        </p:nvSpPr>
        <p:spPr bwMode="auto">
          <a:xfrm>
            <a:off x="665307" y="584107"/>
            <a:ext cx="3110056" cy="529478"/>
          </a:xfrm>
          <a:prstGeom prst="rect">
            <a:avLst/>
          </a:prstGeom>
          <a:solidFill>
            <a:srgbClr val="1822CD"/>
          </a:solidFill>
          <a:ln w="38100">
            <a:solidFill>
              <a:srgbClr val="FFFF00"/>
            </a:solidFill>
            <a:miter lim="800000"/>
            <a:headEnd/>
            <a:tailEnd/>
          </a:ln>
          <a:effectLst>
            <a:outerShdw blurRad="63500" dist="71842" dir="2700000" algn="ctr" rotWithShape="0">
              <a:schemeClr val="tx1">
                <a:alpha val="74998"/>
              </a:schemeClr>
            </a:outerShdw>
          </a:effec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ja-JP" altLang="en-US" sz="2900">
                <a:solidFill>
                  <a:srgbClr val="FFFF00"/>
                </a:solidFill>
                <a:latin typeface="宋体" charset="0"/>
                <a:ea typeface="宋体" charset="0"/>
                <a:cs typeface="宋体" charset="0"/>
              </a:rPr>
              <a:t>学</a:t>
            </a:r>
            <a:r>
              <a:rPr lang="zh-CN" altLang="en-US" sz="2900">
                <a:solidFill>
                  <a:srgbClr val="FFFF00"/>
                </a:solidFill>
                <a:latin typeface="宋体" charset="0"/>
                <a:ea typeface="宋体" charset="0"/>
                <a:cs typeface="宋体" charset="0"/>
              </a:rPr>
              <a:t>习帮助 </a:t>
            </a:r>
            <a:r>
              <a:rPr lang="en-US" altLang="zh-CN" sz="2900">
                <a:solidFill>
                  <a:srgbClr val="FFFF00"/>
                </a:solidFill>
                <a:latin typeface="宋体" charset="0"/>
                <a:ea typeface="宋体" charset="0"/>
                <a:cs typeface="宋体" charset="0"/>
              </a:rPr>
              <a:t>#24</a:t>
            </a:r>
          </a:p>
        </p:txBody>
      </p:sp>
      <p:sp>
        <p:nvSpPr>
          <p:cNvPr id="1831964" name="Text Box 28"/>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1965" name="Text Box 29"/>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1966" name="Text Box 30"/>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1967" name="Text Box 31"/>
          <p:cNvSpPr txBox="1">
            <a:spLocks noChangeArrowheads="1"/>
          </p:cNvSpPr>
          <p:nvPr/>
        </p:nvSpPr>
        <p:spPr bwMode="auto">
          <a:xfrm>
            <a:off x="4055342"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1968" name="Text Box 32"/>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1969" name="Text Box 33"/>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1970" name="Text Box 34"/>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1971" name="Text Box 35"/>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grpSp>
        <p:nvGrpSpPr>
          <p:cNvPr id="1831976" name="Group 40"/>
          <p:cNvGrpSpPr>
            <a:grpSpLocks/>
          </p:cNvGrpSpPr>
          <p:nvPr/>
        </p:nvGrpSpPr>
        <p:grpSpPr bwMode="auto">
          <a:xfrm>
            <a:off x="4919809" y="270344"/>
            <a:ext cx="3782579" cy="2787463"/>
            <a:chOff x="3441" y="207"/>
            <a:chExt cx="2622" cy="1990"/>
          </a:xfrm>
        </p:grpSpPr>
        <p:pic>
          <p:nvPicPr>
            <p:cNvPr id="1831977" name="Picture 4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441" y="207"/>
              <a:ext cx="2622" cy="1966"/>
            </a:xfrm>
            <a:prstGeom prst="rect">
              <a:avLst/>
            </a:prstGeom>
            <a:noFill/>
            <a:ln w="76200">
              <a:solidFill>
                <a:srgbClr val="A50021"/>
              </a:solidFill>
              <a:miter lim="800000"/>
              <a:headEnd/>
              <a:tailEnd/>
            </a:ln>
            <a:effectLst>
              <a:outerShdw blurRad="63500" dist="89803"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Lst>
          </p:spPr>
        </p:pic>
        <p:sp>
          <p:nvSpPr>
            <p:cNvPr id="1831978" name="Text Box 42"/>
            <p:cNvSpPr txBox="1">
              <a:spLocks noChangeArrowheads="1"/>
            </p:cNvSpPr>
            <p:nvPr/>
          </p:nvSpPr>
          <p:spPr bwMode="auto">
            <a:xfrm>
              <a:off x="3532" y="1933"/>
              <a:ext cx="2283" cy="264"/>
            </a:xfrm>
            <a:prstGeom prst="rect">
              <a:avLst/>
            </a:prstGeom>
            <a:noFill/>
            <a:ln>
              <a:noFill/>
            </a:ln>
            <a:effectLst>
              <a:outerShdw blurRad="63500" dist="46662" dir="3284183"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ja-JP" altLang="en-US" sz="1800">
                  <a:solidFill>
                    <a:srgbClr val="FFEA18"/>
                  </a:solidFill>
                  <a:latin typeface="NJ Chinese Simplified" charset="0"/>
                  <a:ea typeface="MS PGothic" charset="0"/>
                  <a:cs typeface="MS PGothic" charset="0"/>
                </a:rPr>
                <a:t>塞</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浦</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路</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斯</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的</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沙</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华文细黑" charset="0"/>
                  <a:cs typeface="华文细黑" charset="0"/>
                </a:rPr>
                <a:t>滩</a:t>
              </a:r>
              <a:endParaRPr lang="zh-CN" altLang="en-US" sz="1800">
                <a:solidFill>
                  <a:srgbClr val="FFEA18"/>
                </a:solidFill>
                <a:latin typeface="NJ Chinese Simplified" charset="0"/>
                <a:ea typeface="NJ Chinese Simplified" charset="0"/>
                <a:cs typeface="NJ Chinese Simplified" charset="0"/>
              </a:endParaRPr>
            </a:p>
          </p:txBody>
        </p:sp>
      </p:grpSp>
      <p:sp>
        <p:nvSpPr>
          <p:cNvPr id="1831979" name="Freeform 43"/>
          <p:cNvSpPr>
            <a:spLocks/>
          </p:cNvSpPr>
          <p:nvPr/>
        </p:nvSpPr>
        <p:spPr bwMode="auto">
          <a:xfrm>
            <a:off x="5850661" y="3525652"/>
            <a:ext cx="777875" cy="883864"/>
          </a:xfrm>
          <a:custGeom>
            <a:avLst/>
            <a:gdLst>
              <a:gd name="T0" fmla="*/ 539 w 539"/>
              <a:gd name="T1" fmla="*/ 593 h 631"/>
              <a:gd name="T2" fmla="*/ 180 w 539"/>
              <a:gd name="T3" fmla="*/ 584 h 631"/>
              <a:gd name="T4" fmla="*/ 90 w 539"/>
              <a:gd name="T5" fmla="*/ 530 h 631"/>
              <a:gd name="T6" fmla="*/ 54 w 539"/>
              <a:gd name="T7" fmla="*/ 441 h 631"/>
              <a:gd name="T8" fmla="*/ 18 w 539"/>
              <a:gd name="T9" fmla="*/ 387 h 631"/>
              <a:gd name="T10" fmla="*/ 0 w 539"/>
              <a:gd name="T11" fmla="*/ 333 h 631"/>
              <a:gd name="T12" fmla="*/ 45 w 539"/>
              <a:gd name="T13" fmla="*/ 36 h 631"/>
              <a:gd name="T14" fmla="*/ 126 w 539"/>
              <a:gd name="T15" fmla="*/ 0 h 631"/>
              <a:gd name="T16" fmla="*/ 207 w 539"/>
              <a:gd name="T17" fmla="*/ 36 h 631"/>
              <a:gd name="T18" fmla="*/ 216 w 539"/>
              <a:gd name="T19" fmla="*/ 8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631">
                <a:moveTo>
                  <a:pt x="539" y="593"/>
                </a:moveTo>
                <a:cubicBezTo>
                  <a:pt x="424" y="631"/>
                  <a:pt x="294" y="622"/>
                  <a:pt x="180" y="584"/>
                </a:cubicBezTo>
                <a:cubicBezTo>
                  <a:pt x="149" y="553"/>
                  <a:pt x="132" y="540"/>
                  <a:pt x="90" y="530"/>
                </a:cubicBezTo>
                <a:cubicBezTo>
                  <a:pt x="68" y="499"/>
                  <a:pt x="70" y="473"/>
                  <a:pt x="54" y="441"/>
                </a:cubicBezTo>
                <a:cubicBezTo>
                  <a:pt x="44" y="421"/>
                  <a:pt x="24" y="407"/>
                  <a:pt x="18" y="387"/>
                </a:cubicBezTo>
                <a:cubicBezTo>
                  <a:pt x="12" y="369"/>
                  <a:pt x="0" y="333"/>
                  <a:pt x="0" y="333"/>
                </a:cubicBezTo>
                <a:cubicBezTo>
                  <a:pt x="1" y="304"/>
                  <a:pt x="4" y="86"/>
                  <a:pt x="45" y="36"/>
                </a:cubicBezTo>
                <a:cubicBezTo>
                  <a:pt x="63" y="12"/>
                  <a:pt x="126" y="0"/>
                  <a:pt x="126" y="0"/>
                </a:cubicBezTo>
                <a:cubicBezTo>
                  <a:pt x="190" y="21"/>
                  <a:pt x="164" y="7"/>
                  <a:pt x="207" y="36"/>
                </a:cubicBezTo>
                <a:cubicBezTo>
                  <a:pt x="217" y="68"/>
                  <a:pt x="216" y="53"/>
                  <a:pt x="216" y="81"/>
                </a:cubicBezTo>
              </a:path>
            </a:pathLst>
          </a:custGeom>
          <a:noFill/>
          <a:ln w="76200" cap="flat" cmpd="sng">
            <a:solidFill>
              <a:srgbClr val="FFFF00"/>
            </a:solidFill>
            <a:prstDash val="solid"/>
            <a:round/>
            <a:headEnd type="none" w="med" len="med"/>
            <a:tailEnd type="none" w="med" len="med"/>
          </a:ln>
          <a:effectLst>
            <a:outerShdw blurRad="63500" dist="63500" dir="3187806"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1980" name="AutoShape 44"/>
          <p:cNvSpPr>
            <a:spLocks noChangeArrowheads="1"/>
          </p:cNvSpPr>
          <p:nvPr/>
        </p:nvSpPr>
        <p:spPr bwMode="auto">
          <a:xfrm rot="11200029">
            <a:off x="5322455" y="3337953"/>
            <a:ext cx="430068" cy="955301"/>
          </a:xfrm>
          <a:prstGeom prst="curvedLeftArrow">
            <a:avLst>
              <a:gd name="adj1" fmla="val 45772"/>
              <a:gd name="adj2" fmla="val 91544"/>
              <a:gd name="adj3" fmla="val 33333"/>
            </a:avLst>
          </a:prstGeom>
          <a:solidFill>
            <a:srgbClr val="FFFF00"/>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1984" name="AutoShape 48"/>
          <p:cNvSpPr>
            <a:spLocks noChangeArrowheads="1"/>
          </p:cNvSpPr>
          <p:nvPr/>
        </p:nvSpPr>
        <p:spPr bwMode="auto">
          <a:xfrm>
            <a:off x="6094559" y="3197879"/>
            <a:ext cx="561397" cy="952500"/>
          </a:xfrm>
          <a:prstGeom prst="curvedLeftArrow">
            <a:avLst>
              <a:gd name="adj1" fmla="val 34961"/>
              <a:gd name="adj2" fmla="val 69923"/>
              <a:gd name="adj3" fmla="val 33333"/>
            </a:avLst>
          </a:prstGeom>
          <a:solidFill>
            <a:srgbClr val="FFFF00"/>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1949" tIns="40973" rIns="81949" bIns="40973" anchor="ctr"/>
          <a:lstStyle/>
          <a:p>
            <a:pPr>
              <a:defRPr/>
            </a:pPr>
            <a:endParaRPr lang="en-GB">
              <a:solidFill>
                <a:schemeClr val="bg1"/>
              </a:solidFill>
            </a:endParaRPr>
          </a:p>
        </p:txBody>
      </p:sp>
      <p:sp>
        <p:nvSpPr>
          <p:cNvPr id="1831985" name="AutoShape 49"/>
          <p:cNvSpPr>
            <a:spLocks noChangeArrowheads="1"/>
          </p:cNvSpPr>
          <p:nvPr/>
        </p:nvSpPr>
        <p:spPr bwMode="auto">
          <a:xfrm>
            <a:off x="6136409" y="4067735"/>
            <a:ext cx="622012" cy="252132"/>
          </a:xfrm>
          <a:prstGeom prst="rightArrow">
            <a:avLst>
              <a:gd name="adj1" fmla="val 50000"/>
              <a:gd name="adj2" fmla="val 59861"/>
            </a:avLst>
          </a:prstGeom>
          <a:solidFill>
            <a:srgbClr val="FFFF00"/>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1991" name="Text Box 55"/>
          <p:cNvSpPr txBox="1">
            <a:spLocks noChangeArrowheads="1"/>
          </p:cNvSpPr>
          <p:nvPr/>
        </p:nvSpPr>
        <p:spPr bwMode="auto">
          <a:xfrm>
            <a:off x="8720292" y="6486881"/>
            <a:ext cx="342305"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14</a:t>
            </a:r>
          </a:p>
        </p:txBody>
      </p:sp>
      <p:sp>
        <p:nvSpPr>
          <p:cNvPr id="1831994" name="Text Box 58"/>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13-14 </a:t>
            </a:r>
            <a:r>
              <a:rPr lang="zh-CN" altLang="en-US" sz="1400">
                <a:latin typeface="宋体" charset="0"/>
                <a:ea typeface="宋体" charset="0"/>
                <a:cs typeface="宋体" charset="0"/>
              </a:rPr>
              <a:t>章</a:t>
            </a:r>
          </a:p>
        </p:txBody>
      </p:sp>
      <p:grpSp>
        <p:nvGrpSpPr>
          <p:cNvPr id="1831995" name="Group 59"/>
          <p:cNvGrpSpPr>
            <a:grpSpLocks/>
          </p:cNvGrpSpPr>
          <p:nvPr/>
        </p:nvGrpSpPr>
        <p:grpSpPr bwMode="auto">
          <a:xfrm>
            <a:off x="789422" y="4805924"/>
            <a:ext cx="4130386" cy="997324"/>
            <a:chOff x="547" y="3431"/>
            <a:chExt cx="2419" cy="712"/>
          </a:xfrm>
        </p:grpSpPr>
        <p:sp>
          <p:nvSpPr>
            <p:cNvPr id="1831996" name="Rectangle 60"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1997" name="Text Box 61"/>
            <p:cNvSpPr txBox="1">
              <a:spLocks noChangeArrowheads="1"/>
            </p:cNvSpPr>
            <p:nvPr/>
          </p:nvSpPr>
          <p:spPr bwMode="auto">
            <a:xfrm>
              <a:off x="577" y="3440"/>
              <a:ext cx="2254" cy="703"/>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dirty="0">
                  <a:latin typeface="Comic Sans MS" charset="0"/>
                  <a:ea typeface="宋体" charset="0"/>
                  <a:cs typeface="宋体" charset="0"/>
                </a:rPr>
                <a:t> </a:t>
              </a:r>
              <a:r>
                <a:rPr lang="en-US" altLang="zh-CN" sz="2900" dirty="0">
                  <a:latin typeface="黑体" charset="0"/>
                  <a:ea typeface="黑体" charset="0"/>
                  <a:cs typeface="黑体" charset="0"/>
                </a:rPr>
                <a:t>1.</a:t>
              </a:r>
              <a:r>
                <a:rPr lang="en-US" altLang="zh-CN" sz="2900" dirty="0">
                  <a:latin typeface="Comic Sans MS"/>
                  <a:ea typeface="黑体" charset="0"/>
                  <a:cs typeface="黑体" charset="0"/>
                </a:rPr>
                <a:t>“</a:t>
              </a:r>
              <a:r>
                <a:rPr lang="zh-CN" altLang="en-US" sz="2900" dirty="0">
                  <a:latin typeface="黑体" charset="0"/>
                  <a:ea typeface="黑体" charset="0"/>
                  <a:cs typeface="黑体" charset="0"/>
                </a:rPr>
                <a:t>引子</a:t>
              </a:r>
              <a:r>
                <a:rPr lang="zh-CN" altLang="en-US" sz="2900" dirty="0">
                  <a:latin typeface="Comic Sans MS"/>
                  <a:ea typeface="黑体" charset="0"/>
                  <a:cs typeface="黑体" charset="0"/>
                </a:rPr>
                <a:t>”</a:t>
              </a:r>
              <a:r>
                <a:rPr lang="zh-CN" altLang="en-US" sz="2900" dirty="0">
                  <a:latin typeface="黑体" charset="0"/>
                  <a:ea typeface="黑体" charset="0"/>
                  <a:cs typeface="黑体" charset="0"/>
                </a:rPr>
                <a:t>: </a:t>
              </a:r>
              <a:r>
                <a:rPr lang="zh-CN" altLang="en-US" sz="2900" u="sng" dirty="0">
                  <a:solidFill>
                    <a:srgbClr val="C00000"/>
                  </a:solidFill>
                  <a:latin typeface="黑体" charset="0"/>
                  <a:ea typeface="黑体" charset="0"/>
                  <a:cs typeface="黑体" charset="0"/>
                </a:rPr>
                <a:t>宣教实验</a:t>
              </a:r>
              <a:r>
                <a:rPr lang="zh-CN" altLang="en-US" sz="2900" dirty="0">
                  <a:latin typeface="Comic Sans MS"/>
                  <a:ea typeface="黑体" charset="0"/>
                  <a:cs typeface="黑体" charset="0"/>
                </a:rPr>
                <a:t>”</a:t>
              </a:r>
              <a:endParaRPr lang="zh-CN" altLang="en-US" sz="2900" dirty="0">
                <a:latin typeface="黑体" charset="0"/>
                <a:ea typeface="黑体" charset="0"/>
                <a:cs typeface="黑体" charset="0"/>
              </a:endParaRPr>
            </a:p>
          </p:txBody>
        </p:sp>
      </p:grpSp>
      <p:grpSp>
        <p:nvGrpSpPr>
          <p:cNvPr id="1832001" name="Group 65"/>
          <p:cNvGrpSpPr>
            <a:grpSpLocks/>
          </p:cNvGrpSpPr>
          <p:nvPr/>
        </p:nvGrpSpPr>
        <p:grpSpPr bwMode="auto">
          <a:xfrm>
            <a:off x="793751" y="5618352"/>
            <a:ext cx="6736773" cy="919847"/>
            <a:chOff x="541" y="4020"/>
            <a:chExt cx="4445" cy="827"/>
          </a:xfrm>
        </p:grpSpPr>
        <p:sp>
          <p:nvSpPr>
            <p:cNvPr id="1832002" name="Rectangle 66" descr="10%"/>
            <p:cNvSpPr>
              <a:spLocks noChangeArrowheads="1"/>
            </p:cNvSpPr>
            <p:nvPr/>
          </p:nvSpPr>
          <p:spPr bwMode="auto">
            <a:xfrm>
              <a:off x="541" y="4020"/>
              <a:ext cx="4445" cy="827"/>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cs typeface="+mn-cs"/>
              </a:endParaRPr>
            </a:p>
          </p:txBody>
        </p:sp>
        <p:sp>
          <p:nvSpPr>
            <p:cNvPr id="1832003" name="Rectangle 67"/>
            <p:cNvSpPr>
              <a:spLocks noChangeArrowheads="1"/>
            </p:cNvSpPr>
            <p:nvPr/>
          </p:nvSpPr>
          <p:spPr bwMode="auto">
            <a:xfrm>
              <a:off x="614" y="4063"/>
              <a:ext cx="4324" cy="71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p>
              <a:pPr algn="l">
                <a:lnSpc>
                  <a:spcPct val="90000"/>
                </a:lnSpc>
                <a:defRPr/>
              </a:pPr>
              <a:r>
                <a:rPr lang="ja-JP" altLang="en-US" sz="2500">
                  <a:latin typeface="黑体" charset="0"/>
                  <a:ea typeface="黑体" charset="0"/>
                  <a:cs typeface="黑体" charset="0"/>
                </a:rPr>
                <a:t>重要性</a:t>
              </a:r>
              <a:r>
                <a:rPr lang="en-US" altLang="zh-CN" sz="2500" dirty="0">
                  <a:latin typeface="黑体" charset="0"/>
                  <a:ea typeface="黑体" charset="0"/>
                  <a:cs typeface="黑体" charset="0"/>
                </a:rPr>
                <a:t>: </a:t>
              </a:r>
              <a:r>
                <a:rPr lang="zh-CN" altLang="en-US" sz="2500" dirty="0">
                  <a:latin typeface="黑体" charset="0"/>
                  <a:ea typeface="黑体" charset="0"/>
                  <a:cs typeface="黑体" charset="0"/>
                </a:rPr>
                <a:t>保罗被崇拜为</a:t>
              </a:r>
              <a:r>
                <a:rPr lang="zh-CN" altLang="en-US" sz="2500" u="sng" dirty="0">
                  <a:solidFill>
                    <a:srgbClr val="C00000"/>
                  </a:solidFill>
                  <a:latin typeface="黑体" charset="0"/>
                  <a:ea typeface="黑体" charset="0"/>
                  <a:cs typeface="黑体" charset="0"/>
                </a:rPr>
                <a:t>神</a:t>
              </a:r>
              <a:r>
                <a:rPr lang="zh-CN" altLang="en-US" sz="2500" dirty="0">
                  <a:latin typeface="黑体" charset="0"/>
                  <a:ea typeface="黑体" charset="0"/>
                  <a:cs typeface="黑体" charset="0"/>
                </a:rPr>
                <a:t>；行神迹奇事；被</a:t>
              </a:r>
              <a:r>
                <a:rPr lang="zh-CN" altLang="en-US" sz="2500" u="sng" dirty="0">
                  <a:solidFill>
                    <a:srgbClr val="C00000"/>
                  </a:solidFill>
                  <a:latin typeface="黑体" charset="0"/>
                  <a:ea typeface="黑体" charset="0"/>
                  <a:cs typeface="黑体" charset="0"/>
                </a:rPr>
                <a:t>石头</a:t>
              </a:r>
              <a:r>
                <a:rPr lang="zh-CN" altLang="en-US" sz="2500" dirty="0">
                  <a:latin typeface="黑体" charset="0"/>
                  <a:ea typeface="黑体" charset="0"/>
                  <a:cs typeface="黑体" charset="0"/>
                </a:rPr>
                <a:t>打；工作艰辛；建立教会；同路线返回</a:t>
              </a:r>
            </a:p>
          </p:txBody>
        </p:sp>
      </p:grpSp>
      <p:sp>
        <p:nvSpPr>
          <p:cNvPr id="1832004" name="Oval 68"/>
          <p:cNvSpPr>
            <a:spLocks noChangeArrowheads="1"/>
          </p:cNvSpPr>
          <p:nvPr/>
        </p:nvSpPr>
        <p:spPr bwMode="auto">
          <a:xfrm>
            <a:off x="6185479" y="4602816"/>
            <a:ext cx="2070966" cy="476250"/>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5" name="Oval 69"/>
          <p:cNvSpPr>
            <a:spLocks noChangeArrowheads="1"/>
          </p:cNvSpPr>
          <p:nvPr/>
        </p:nvSpPr>
        <p:spPr bwMode="auto">
          <a:xfrm>
            <a:off x="6355773" y="4119563"/>
            <a:ext cx="2275898" cy="423022"/>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6" name="Oval 70"/>
          <p:cNvSpPr>
            <a:spLocks noChangeArrowheads="1"/>
          </p:cNvSpPr>
          <p:nvPr/>
        </p:nvSpPr>
        <p:spPr bwMode="auto">
          <a:xfrm>
            <a:off x="5969000" y="3450012"/>
            <a:ext cx="2275898" cy="383801"/>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7" name="Oval 71"/>
          <p:cNvSpPr>
            <a:spLocks noChangeArrowheads="1"/>
          </p:cNvSpPr>
          <p:nvPr/>
        </p:nvSpPr>
        <p:spPr bwMode="auto">
          <a:xfrm>
            <a:off x="5129069" y="3668526"/>
            <a:ext cx="1294535" cy="396408"/>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8" name="Oval 72"/>
          <p:cNvSpPr>
            <a:spLocks noChangeArrowheads="1"/>
          </p:cNvSpPr>
          <p:nvPr/>
        </p:nvSpPr>
        <p:spPr bwMode="auto">
          <a:xfrm>
            <a:off x="4559012" y="3039596"/>
            <a:ext cx="1294534" cy="410416"/>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9" name="Oval 73"/>
          <p:cNvSpPr>
            <a:spLocks noChangeArrowheads="1"/>
          </p:cNvSpPr>
          <p:nvPr/>
        </p:nvSpPr>
        <p:spPr bwMode="auto">
          <a:xfrm>
            <a:off x="3948547" y="3718953"/>
            <a:ext cx="961159" cy="476250"/>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10" name="Oval 74"/>
          <p:cNvSpPr>
            <a:spLocks noChangeArrowheads="1"/>
          </p:cNvSpPr>
          <p:nvPr/>
        </p:nvSpPr>
        <p:spPr bwMode="auto">
          <a:xfrm>
            <a:off x="2874820" y="2926138"/>
            <a:ext cx="961159" cy="423022"/>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11" name="Text Box 75"/>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grpSp>
        <p:nvGrpSpPr>
          <p:cNvPr id="1831986" name="Group 50"/>
          <p:cNvGrpSpPr>
            <a:grpSpLocks/>
          </p:cNvGrpSpPr>
          <p:nvPr/>
        </p:nvGrpSpPr>
        <p:grpSpPr bwMode="auto">
          <a:xfrm>
            <a:off x="858694" y="1612248"/>
            <a:ext cx="3713306" cy="2386853"/>
            <a:chOff x="585" y="999"/>
            <a:chExt cx="2573" cy="1703"/>
          </a:xfrm>
        </p:grpSpPr>
        <p:sp>
          <p:nvSpPr>
            <p:cNvPr id="1831987" name="AutoShape 51"/>
            <p:cNvSpPr>
              <a:spLocks noChangeArrowheads="1"/>
            </p:cNvSpPr>
            <p:nvPr/>
          </p:nvSpPr>
          <p:spPr bwMode="auto">
            <a:xfrm flipH="1">
              <a:off x="622" y="999"/>
              <a:ext cx="2459" cy="17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1988" name="Text Box 52"/>
            <p:cNvSpPr txBox="1">
              <a:spLocks noChangeArrowheads="1"/>
            </p:cNvSpPr>
            <p:nvPr/>
          </p:nvSpPr>
          <p:spPr bwMode="auto">
            <a:xfrm>
              <a:off x="585" y="1066"/>
              <a:ext cx="2573" cy="1361"/>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08" tIns="45704" rIns="91408" bIns="45704">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dirty="0">
                  <a:solidFill>
                    <a:srgbClr val="FFEA18"/>
                  </a:solidFill>
                  <a:latin typeface="Comic Sans MS" charset="0"/>
                  <a:ea typeface="宋体" charset="0"/>
                  <a:cs typeface="宋体" charset="0"/>
                </a:rPr>
                <a:t>公元  </a:t>
              </a:r>
              <a:br>
                <a:rPr lang="en-US" altLang="zh-CN" sz="5900" dirty="0">
                  <a:solidFill>
                    <a:srgbClr val="FFEA18"/>
                  </a:solidFill>
                  <a:latin typeface="Comic Sans MS" charset="0"/>
                  <a:ea typeface="宋体" charset="0"/>
                  <a:cs typeface="宋体" charset="0"/>
                </a:rPr>
              </a:br>
              <a:r>
                <a:rPr lang="en-US" altLang="zh-CN" sz="5900" dirty="0">
                  <a:solidFill>
                    <a:srgbClr val="FFEA18"/>
                  </a:solidFill>
                  <a:latin typeface="Comic Sans MS" charset="0"/>
                  <a:ea typeface="宋体" charset="0"/>
                  <a:cs typeface="宋体" charset="0"/>
                </a:rPr>
                <a:t>46-48</a:t>
              </a:r>
              <a:r>
                <a:rPr lang="zh-CN" altLang="en-US" sz="5900" dirty="0">
                  <a:solidFill>
                    <a:srgbClr val="FFEA18"/>
                  </a:solidFill>
                  <a:latin typeface="Comic Sans MS" charset="0"/>
                  <a:ea typeface="宋体" charset="0"/>
                  <a:cs typeface="宋体" charset="0"/>
                </a:rPr>
                <a:t>年</a:t>
              </a:r>
            </a:p>
          </p:txBody>
        </p:sp>
      </p:grpSp>
    </p:spTree>
    <p:extLst>
      <p:ext uri="{BB962C8B-B14F-4D97-AF65-F5344CB8AC3E}">
        <p14:creationId xmlns:p14="http://schemas.microsoft.com/office/powerpoint/2010/main" val="1716382256"/>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831963"/>
                                        </p:tgtEl>
                                        <p:attrNameLst>
                                          <p:attrName>style.visibility</p:attrName>
                                        </p:attrNameLst>
                                      </p:cBhvr>
                                      <p:to>
                                        <p:strVal val="visible"/>
                                      </p:to>
                                    </p:set>
                                    <p:anim calcmode="lin" valueType="num">
                                      <p:cBhvr>
                                        <p:cTn id="7" dur="500" fill="hold"/>
                                        <p:tgtEl>
                                          <p:spTgt spid="1831963"/>
                                        </p:tgtEl>
                                        <p:attrNameLst>
                                          <p:attrName>ppt_w</p:attrName>
                                        </p:attrNameLst>
                                      </p:cBhvr>
                                      <p:tavLst>
                                        <p:tav tm="0">
                                          <p:val>
                                            <p:fltVal val="0"/>
                                          </p:val>
                                        </p:tav>
                                        <p:tav tm="100000">
                                          <p:val>
                                            <p:strVal val="#ppt_w"/>
                                          </p:val>
                                        </p:tav>
                                      </p:tavLst>
                                    </p:anim>
                                    <p:anim calcmode="lin" valueType="num">
                                      <p:cBhvr>
                                        <p:cTn id="8" dur="500" fill="hold"/>
                                        <p:tgtEl>
                                          <p:spTgt spid="1831963"/>
                                        </p:tgtEl>
                                        <p:attrNameLst>
                                          <p:attrName>ppt_h</p:attrName>
                                        </p:attrNameLst>
                                      </p:cBhvr>
                                      <p:tavLst>
                                        <p:tav tm="0">
                                          <p:val>
                                            <p:fltVal val="0"/>
                                          </p:val>
                                        </p:tav>
                                        <p:tav tm="100000">
                                          <p:val>
                                            <p:strVal val="#ppt_h"/>
                                          </p:val>
                                        </p:tav>
                                      </p:tavLst>
                                    </p:anim>
                                    <p:anim calcmode="lin" valueType="num">
                                      <p:cBhvr>
                                        <p:cTn id="9" dur="500" fill="hold"/>
                                        <p:tgtEl>
                                          <p:spTgt spid="1831963"/>
                                        </p:tgtEl>
                                        <p:attrNameLst>
                                          <p:attrName>ppt_x</p:attrName>
                                        </p:attrNameLst>
                                      </p:cBhvr>
                                      <p:tavLst>
                                        <p:tav tm="0">
                                          <p:val>
                                            <p:fltVal val="0.5"/>
                                          </p:val>
                                        </p:tav>
                                        <p:tav tm="100000">
                                          <p:val>
                                            <p:strVal val="#ppt_x"/>
                                          </p:val>
                                        </p:tav>
                                      </p:tavLst>
                                    </p:anim>
                                    <p:anim calcmode="lin" valueType="num">
                                      <p:cBhvr>
                                        <p:cTn id="10" dur="500" fill="hold"/>
                                        <p:tgtEl>
                                          <p:spTgt spid="1831963"/>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272" fill="hold" grpId="0" nodeType="afterEffect">
                                  <p:stCondLst>
                                    <p:cond delay="0"/>
                                  </p:stCondLst>
                                  <p:childTnLst>
                                    <p:set>
                                      <p:cBhvr>
                                        <p:cTn id="13" dur="1" fill="hold">
                                          <p:stCondLst>
                                            <p:cond delay="0"/>
                                          </p:stCondLst>
                                        </p:cTn>
                                        <p:tgtEl>
                                          <p:spTgt spid="1831962"/>
                                        </p:tgtEl>
                                        <p:attrNameLst>
                                          <p:attrName>style.visibility</p:attrName>
                                        </p:attrNameLst>
                                      </p:cBhvr>
                                      <p:to>
                                        <p:strVal val="visible"/>
                                      </p:to>
                                    </p:set>
                                    <p:anim calcmode="lin" valueType="num">
                                      <p:cBhvr>
                                        <p:cTn id="14" dur="500" fill="hold"/>
                                        <p:tgtEl>
                                          <p:spTgt spid="1831962"/>
                                        </p:tgtEl>
                                        <p:attrNameLst>
                                          <p:attrName>ppt_w</p:attrName>
                                        </p:attrNameLst>
                                      </p:cBhvr>
                                      <p:tavLst>
                                        <p:tav tm="0">
                                          <p:val>
                                            <p:strVal val="2/3*#ppt_w"/>
                                          </p:val>
                                        </p:tav>
                                        <p:tav tm="100000">
                                          <p:val>
                                            <p:strVal val="#ppt_w"/>
                                          </p:val>
                                        </p:tav>
                                      </p:tavLst>
                                    </p:anim>
                                    <p:anim calcmode="lin" valueType="num">
                                      <p:cBhvr>
                                        <p:cTn id="15" dur="500" fill="hold"/>
                                        <p:tgtEl>
                                          <p:spTgt spid="1831962"/>
                                        </p:tgtEl>
                                        <p:attrNameLst>
                                          <p:attrName>ppt_h</p:attrName>
                                        </p:attrNameLst>
                                      </p:cBhvr>
                                      <p:tavLst>
                                        <p:tav tm="0">
                                          <p:val>
                                            <p:strVal val="2/3*#ppt_h"/>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1831969"/>
                                        </p:tgtEl>
                                        <p:attrNameLst>
                                          <p:attrName>style.visibility</p:attrName>
                                        </p:attrNameLst>
                                      </p:cBhvr>
                                      <p:to>
                                        <p:strVal val="visible"/>
                                      </p:to>
                                    </p:se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1832004"/>
                                        </p:tgtEl>
                                        <p:attrNameLst>
                                          <p:attrName>style.visibility</p:attrName>
                                        </p:attrNameLst>
                                      </p:cBhvr>
                                      <p:to>
                                        <p:strVal val="visible"/>
                                      </p:to>
                                    </p:set>
                                  </p:childTnLst>
                                  <p:subTnLst>
                                    <p:set>
                                      <p:cBhvr override="childStyle">
                                        <p:cTn dur="1" fill="hold" display="0" masterRel="nextClick" afterEffect="1"/>
                                        <p:tgtEl>
                                          <p:spTgt spid="1832004"/>
                                        </p:tgtEl>
                                        <p:attrNameLst>
                                          <p:attrName>style.visibility</p:attrName>
                                        </p:attrNameLst>
                                      </p:cBhvr>
                                      <p:to>
                                        <p:strVal val="hidden"/>
                                      </p:to>
                                    </p:set>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831964"/>
                                        </p:tgtEl>
                                        <p:attrNameLst>
                                          <p:attrName>style.visibility</p:attrName>
                                        </p:attrNameLst>
                                      </p:cBhvr>
                                      <p:to>
                                        <p:strVal val="visible"/>
                                      </p:to>
                                    </p:set>
                                  </p:childTnLst>
                                </p:cTn>
                              </p:par>
                            </p:childTnLst>
                          </p:cTn>
                        </p:par>
                        <p:par>
                          <p:cTn id="27" fill="hold" nodeType="afterGroup">
                            <p:stCondLst>
                              <p:cond delay="500"/>
                            </p:stCondLst>
                            <p:childTnLst>
                              <p:par>
                                <p:cTn id="28" presetID="9" presetClass="exit" presetSubtype="0" fill="hold" grpId="1" nodeType="afterEffect">
                                  <p:stCondLst>
                                    <p:cond delay="0"/>
                                  </p:stCondLst>
                                  <p:childTnLst>
                                    <p:animEffect transition="out" filter="dissolve">
                                      <p:cBhvr>
                                        <p:cTn id="29" dur="500"/>
                                        <p:tgtEl>
                                          <p:spTgt spid="1831962"/>
                                        </p:tgtEl>
                                      </p:cBhvr>
                                    </p:animEffect>
                                    <p:set>
                                      <p:cBhvr>
                                        <p:cTn id="30" dur="1" fill="hold">
                                          <p:stCondLst>
                                            <p:cond delay="499"/>
                                          </p:stCondLst>
                                        </p:cTn>
                                        <p:tgtEl>
                                          <p:spTgt spid="1831962"/>
                                        </p:tgtEl>
                                        <p:attrNameLst>
                                          <p:attrName>style.visibility</p:attrName>
                                        </p:attrNameLst>
                                      </p:cBhvr>
                                      <p:to>
                                        <p:strVal val="hidden"/>
                                      </p:to>
                                    </p:set>
                                  </p:childTnLst>
                                </p:cTn>
                              </p:par>
                            </p:childTnLst>
                          </p:cTn>
                        </p:par>
                        <p:par>
                          <p:cTn id="31" fill="hold" nodeType="afterGroup">
                            <p:stCondLst>
                              <p:cond delay="1000"/>
                            </p:stCondLst>
                            <p:childTnLst>
                              <p:par>
                                <p:cTn id="32" presetID="1" presetClass="entr" presetSubtype="0" fill="hold" grpId="0" nodeType="afterEffect">
                                  <p:stCondLst>
                                    <p:cond delay="0"/>
                                  </p:stCondLst>
                                  <p:childTnLst>
                                    <p:set>
                                      <p:cBhvr>
                                        <p:cTn id="33" dur="1" fill="hold">
                                          <p:stCondLst>
                                            <p:cond delay="499"/>
                                          </p:stCondLst>
                                        </p:cTn>
                                        <p:tgtEl>
                                          <p:spTgt spid="1832005"/>
                                        </p:tgtEl>
                                        <p:attrNameLst>
                                          <p:attrName>style.visibility</p:attrName>
                                        </p:attrNameLst>
                                      </p:cBhvr>
                                      <p:to>
                                        <p:strVal val="visible"/>
                                      </p:to>
                                    </p:set>
                                  </p:childTnLst>
                                  <p:subTnLst>
                                    <p:set>
                                      <p:cBhvr override="childStyle">
                                        <p:cTn dur="1" fill="hold" display="0" masterRel="nextClick" afterEffect="1"/>
                                        <p:tgtEl>
                                          <p:spTgt spid="1832005"/>
                                        </p:tgtEl>
                                        <p:attrNameLst>
                                          <p:attrName>style.visibility</p:attrName>
                                        </p:attrNameLst>
                                      </p:cBhvr>
                                      <p:to>
                                        <p:strVal val="hidden"/>
                                      </p:to>
                                    </p:set>
                                  </p:sub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1831965"/>
                                        </p:tgtEl>
                                        <p:attrNameLst>
                                          <p:attrName>style.visibility</p:attrName>
                                        </p:attrNameLst>
                                      </p:cBhvr>
                                      <p:to>
                                        <p:strVal val="visible"/>
                                      </p:to>
                                    </p:set>
                                  </p:childTnLst>
                                </p:cTn>
                              </p:par>
                            </p:childTnLst>
                          </p:cTn>
                        </p:par>
                        <p:par>
                          <p:cTn id="38" fill="hold" nodeType="afterGroup">
                            <p:stCondLst>
                              <p:cond delay="500"/>
                            </p:stCondLst>
                            <p:childTnLst>
                              <p:par>
                                <p:cTn id="39" presetID="1" presetClass="entr" presetSubtype="0" fill="hold" grpId="0" nodeType="afterEffect">
                                  <p:stCondLst>
                                    <p:cond delay="0"/>
                                  </p:stCondLst>
                                  <p:childTnLst>
                                    <p:set>
                                      <p:cBhvr>
                                        <p:cTn id="40" dur="1" fill="hold">
                                          <p:stCondLst>
                                            <p:cond delay="499"/>
                                          </p:stCondLst>
                                        </p:cTn>
                                        <p:tgtEl>
                                          <p:spTgt spid="1832006"/>
                                        </p:tgtEl>
                                        <p:attrNameLst>
                                          <p:attrName>style.visibility</p:attrName>
                                        </p:attrNameLst>
                                      </p:cBhvr>
                                      <p:to>
                                        <p:strVal val="visible"/>
                                      </p:to>
                                    </p:set>
                                  </p:childTnLst>
                                  <p:subTnLst>
                                    <p:set>
                                      <p:cBhvr override="childStyle">
                                        <p:cTn dur="1" fill="hold" display="0" masterRel="nextClick" afterEffect="1"/>
                                        <p:tgtEl>
                                          <p:spTgt spid="1832006"/>
                                        </p:tgtEl>
                                        <p:attrNameLst>
                                          <p:attrName>style.visibility</p:attrName>
                                        </p:attrNameLst>
                                      </p:cBhvr>
                                      <p:to>
                                        <p:strVal val="hidden"/>
                                      </p:to>
                                    </p:set>
                                  </p:sub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1831966"/>
                                        </p:tgtEl>
                                        <p:attrNameLst>
                                          <p:attrName>style.visibility</p:attrName>
                                        </p:attrNameLst>
                                      </p:cBhvr>
                                      <p:to>
                                        <p:strVal val="visible"/>
                                      </p:to>
                                    </p:set>
                                  </p:childTnLst>
                                </p:cTn>
                              </p:par>
                            </p:childTnLst>
                          </p:cTn>
                        </p:par>
                        <p:par>
                          <p:cTn id="45" fill="hold" nodeType="afterGroup">
                            <p:stCondLst>
                              <p:cond delay="500"/>
                            </p:stCondLst>
                            <p:childTnLst>
                              <p:par>
                                <p:cTn id="46" presetID="1" presetClass="entr" presetSubtype="0" fill="hold" grpId="0" nodeType="afterEffect">
                                  <p:stCondLst>
                                    <p:cond delay="0"/>
                                  </p:stCondLst>
                                  <p:childTnLst>
                                    <p:set>
                                      <p:cBhvr>
                                        <p:cTn id="47" dur="1" fill="hold">
                                          <p:stCondLst>
                                            <p:cond delay="499"/>
                                          </p:stCondLst>
                                        </p:cTn>
                                        <p:tgtEl>
                                          <p:spTgt spid="1832007"/>
                                        </p:tgtEl>
                                        <p:attrNameLst>
                                          <p:attrName>style.visibility</p:attrName>
                                        </p:attrNameLst>
                                      </p:cBhvr>
                                      <p:to>
                                        <p:strVal val="visible"/>
                                      </p:to>
                                    </p:set>
                                  </p:childTnLst>
                                  <p:subTnLst>
                                    <p:set>
                                      <p:cBhvr override="childStyle">
                                        <p:cTn dur="1" fill="hold" display="0" masterRel="nextClick" afterEffect="1"/>
                                        <p:tgtEl>
                                          <p:spTgt spid="1832007"/>
                                        </p:tgtEl>
                                        <p:attrNameLst>
                                          <p:attrName>style.visibility</p:attrName>
                                        </p:attrNameLst>
                                      </p:cBhvr>
                                      <p:to>
                                        <p:strVal val="hidden"/>
                                      </p:to>
                                    </p:set>
                                  </p:sub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499"/>
                                          </p:stCondLst>
                                        </p:cTn>
                                        <p:tgtEl>
                                          <p:spTgt spid="1831968"/>
                                        </p:tgtEl>
                                        <p:attrNameLst>
                                          <p:attrName>style.visibility</p:attrName>
                                        </p:attrNameLst>
                                      </p:cBhvr>
                                      <p:to>
                                        <p:strVal val="visible"/>
                                      </p:to>
                                    </p:set>
                                  </p:childTnLst>
                                </p:cTn>
                              </p:par>
                            </p:childTnLst>
                          </p:cTn>
                        </p:par>
                        <p:par>
                          <p:cTn id="52" fill="hold" nodeType="afterGroup">
                            <p:stCondLst>
                              <p:cond delay="500"/>
                            </p:stCondLst>
                            <p:childTnLst>
                              <p:par>
                                <p:cTn id="53" presetID="1" presetClass="entr" presetSubtype="0" fill="hold" grpId="0" nodeType="afterEffect">
                                  <p:stCondLst>
                                    <p:cond delay="0"/>
                                  </p:stCondLst>
                                  <p:childTnLst>
                                    <p:set>
                                      <p:cBhvr>
                                        <p:cTn id="54" dur="1" fill="hold">
                                          <p:stCondLst>
                                            <p:cond delay="499"/>
                                          </p:stCondLst>
                                        </p:cTn>
                                        <p:tgtEl>
                                          <p:spTgt spid="1832008"/>
                                        </p:tgtEl>
                                        <p:attrNameLst>
                                          <p:attrName>style.visibility</p:attrName>
                                        </p:attrNameLst>
                                      </p:cBhvr>
                                      <p:to>
                                        <p:strVal val="visible"/>
                                      </p:to>
                                    </p:set>
                                  </p:childTnLst>
                                  <p:subTnLst>
                                    <p:set>
                                      <p:cBhvr override="childStyle">
                                        <p:cTn dur="1" fill="hold" display="0" masterRel="nextClick" afterEffect="1"/>
                                        <p:tgtEl>
                                          <p:spTgt spid="1832008"/>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1831967"/>
                                        </p:tgtEl>
                                        <p:attrNameLst>
                                          <p:attrName>style.visibility</p:attrName>
                                        </p:attrNameLst>
                                      </p:cBhvr>
                                      <p:to>
                                        <p:strVal val="visible"/>
                                      </p:to>
                                    </p:set>
                                  </p:childTnLst>
                                </p:cTn>
                              </p:par>
                            </p:childTnLst>
                          </p:cTn>
                        </p:par>
                        <p:par>
                          <p:cTn id="59" fill="hold" nodeType="afterGroup">
                            <p:stCondLst>
                              <p:cond delay="500"/>
                            </p:stCondLst>
                            <p:childTnLst>
                              <p:par>
                                <p:cTn id="60" presetID="1" presetClass="entr" presetSubtype="0" fill="hold" grpId="0" nodeType="afterEffect">
                                  <p:stCondLst>
                                    <p:cond delay="0"/>
                                  </p:stCondLst>
                                  <p:childTnLst>
                                    <p:set>
                                      <p:cBhvr>
                                        <p:cTn id="61" dur="1" fill="hold">
                                          <p:stCondLst>
                                            <p:cond delay="499"/>
                                          </p:stCondLst>
                                        </p:cTn>
                                        <p:tgtEl>
                                          <p:spTgt spid="1832009"/>
                                        </p:tgtEl>
                                        <p:attrNameLst>
                                          <p:attrName>style.visibility</p:attrName>
                                        </p:attrNameLst>
                                      </p:cBhvr>
                                      <p:to>
                                        <p:strVal val="visible"/>
                                      </p:to>
                                    </p:set>
                                  </p:childTnLst>
                                  <p:subTnLst>
                                    <p:set>
                                      <p:cBhvr override="childStyle">
                                        <p:cTn dur="1" fill="hold" display="0" masterRel="nextClick" afterEffect="1"/>
                                        <p:tgtEl>
                                          <p:spTgt spid="1832009"/>
                                        </p:tgtEl>
                                        <p:attrNameLst>
                                          <p:attrName>style.visibility</p:attrName>
                                        </p:attrNameLst>
                                      </p:cBhvr>
                                      <p:to>
                                        <p:strVal val="hidden"/>
                                      </p:to>
                                    </p:set>
                                  </p:sub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499"/>
                                          </p:stCondLst>
                                        </p:cTn>
                                        <p:tgtEl>
                                          <p:spTgt spid="1831971"/>
                                        </p:tgtEl>
                                        <p:attrNameLst>
                                          <p:attrName>style.visibility</p:attrName>
                                        </p:attrNameLst>
                                      </p:cBhvr>
                                      <p:to>
                                        <p:strVal val="visible"/>
                                      </p:to>
                                    </p:set>
                                  </p:childTnLst>
                                </p:cTn>
                              </p:par>
                            </p:childTnLst>
                          </p:cTn>
                        </p:par>
                        <p:par>
                          <p:cTn id="66" fill="hold" nodeType="afterGroup">
                            <p:stCondLst>
                              <p:cond delay="500"/>
                            </p:stCondLst>
                            <p:childTnLst>
                              <p:par>
                                <p:cTn id="67" presetID="1" presetClass="entr" presetSubtype="0" fill="hold" grpId="0" nodeType="afterEffect">
                                  <p:stCondLst>
                                    <p:cond delay="0"/>
                                  </p:stCondLst>
                                  <p:childTnLst>
                                    <p:set>
                                      <p:cBhvr>
                                        <p:cTn id="68" dur="1" fill="hold">
                                          <p:stCondLst>
                                            <p:cond delay="499"/>
                                          </p:stCondLst>
                                        </p:cTn>
                                        <p:tgtEl>
                                          <p:spTgt spid="1832010"/>
                                        </p:tgtEl>
                                        <p:attrNameLst>
                                          <p:attrName>style.visibility</p:attrName>
                                        </p:attrNameLst>
                                      </p:cBhvr>
                                      <p:to>
                                        <p:strVal val="visible"/>
                                      </p:to>
                                    </p:set>
                                  </p:childTnLst>
                                  <p:subTnLst>
                                    <p:set>
                                      <p:cBhvr override="childStyle">
                                        <p:cTn dur="1" fill="hold" display="0" masterRel="nextClick" afterEffect="1"/>
                                        <p:tgtEl>
                                          <p:spTgt spid="1832010"/>
                                        </p:tgtEl>
                                        <p:attrNameLst>
                                          <p:attrName>style.visibility</p:attrName>
                                        </p:attrNameLst>
                                      </p:cBhvr>
                                      <p:to>
                                        <p:strVal val="hidden"/>
                                      </p:to>
                                    </p:set>
                                  </p:sub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499"/>
                                          </p:stCondLst>
                                        </p:cTn>
                                        <p:tgtEl>
                                          <p:spTgt spid="1831995"/>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499"/>
                                          </p:stCondLst>
                                        </p:cTn>
                                        <p:tgtEl>
                                          <p:spTgt spid="1831994"/>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499"/>
                                          </p:stCondLst>
                                        </p:cTn>
                                        <p:tgtEl>
                                          <p:spTgt spid="1831976"/>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499"/>
                                          </p:stCondLst>
                                        </p:cTn>
                                        <p:tgtEl>
                                          <p:spTgt spid="1831979"/>
                                        </p:tgtEl>
                                        <p:attrNameLst>
                                          <p:attrName>style.visibility</p:attrName>
                                        </p:attrNameLst>
                                      </p:cBhvr>
                                      <p:to>
                                        <p:strVal val="visible"/>
                                      </p:to>
                                    </p:set>
                                  </p:childTnLst>
                                </p:cTn>
                              </p:par>
                            </p:childTnLst>
                          </p:cTn>
                        </p:par>
                        <p:par>
                          <p:cTn id="85" fill="hold" nodeType="afterGroup">
                            <p:stCondLst>
                              <p:cond delay="500"/>
                            </p:stCondLst>
                            <p:childTnLst>
                              <p:par>
                                <p:cTn id="86" presetID="1" presetClass="entr" presetSubtype="0" fill="hold" grpId="0" nodeType="afterEffect">
                                  <p:stCondLst>
                                    <p:cond delay="0"/>
                                  </p:stCondLst>
                                  <p:childTnLst>
                                    <p:set>
                                      <p:cBhvr>
                                        <p:cTn id="87" dur="1" fill="hold">
                                          <p:stCondLst>
                                            <p:cond delay="499"/>
                                          </p:stCondLst>
                                        </p:cTn>
                                        <p:tgtEl>
                                          <p:spTgt spid="1831980"/>
                                        </p:tgtEl>
                                        <p:attrNameLst>
                                          <p:attrName>style.visibility</p:attrName>
                                        </p:attrNameLst>
                                      </p:cBhvr>
                                      <p:to>
                                        <p:strVal val="visible"/>
                                      </p:to>
                                    </p:set>
                                  </p:child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nodeType="clickEffect">
                                  <p:stCondLst>
                                    <p:cond delay="0"/>
                                  </p:stCondLst>
                                  <p:childTnLst>
                                    <p:set>
                                      <p:cBhvr>
                                        <p:cTn id="91" dur="1" fill="hold">
                                          <p:stCondLst>
                                            <p:cond delay="499"/>
                                          </p:stCondLst>
                                        </p:cTn>
                                        <p:tgtEl>
                                          <p:spTgt spid="1832001"/>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grpId="0" nodeType="clickEffect">
                                  <p:stCondLst>
                                    <p:cond delay="0"/>
                                  </p:stCondLst>
                                  <p:childTnLst>
                                    <p:set>
                                      <p:cBhvr>
                                        <p:cTn id="95" dur="1" fill="hold">
                                          <p:stCondLst>
                                            <p:cond delay="499"/>
                                          </p:stCondLst>
                                        </p:cTn>
                                        <p:tgtEl>
                                          <p:spTgt spid="1831984"/>
                                        </p:tgtEl>
                                        <p:attrNameLst>
                                          <p:attrName>style.visibility</p:attrName>
                                        </p:attrNameLst>
                                      </p:cBhvr>
                                      <p:to>
                                        <p:strVal val="visible"/>
                                      </p:to>
                                    </p:set>
                                  </p:childTnLst>
                                </p:cTn>
                              </p:par>
                            </p:childTnLst>
                          </p:cTn>
                        </p:par>
                        <p:par>
                          <p:cTn id="96" fill="hold" nodeType="afterGroup">
                            <p:stCondLst>
                              <p:cond delay="500"/>
                            </p:stCondLst>
                            <p:childTnLst>
                              <p:par>
                                <p:cTn id="97" presetID="1" presetClass="entr" presetSubtype="0" fill="hold" grpId="0" nodeType="afterEffect">
                                  <p:stCondLst>
                                    <p:cond delay="0"/>
                                  </p:stCondLst>
                                  <p:childTnLst>
                                    <p:set>
                                      <p:cBhvr>
                                        <p:cTn id="98" dur="1" fill="hold">
                                          <p:stCondLst>
                                            <p:cond delay="499"/>
                                          </p:stCondLst>
                                        </p:cTn>
                                        <p:tgtEl>
                                          <p:spTgt spid="1831985"/>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3" presetClass="entr" presetSubtype="272" fill="hold" nodeType="clickEffect">
                                  <p:stCondLst>
                                    <p:cond delay="0"/>
                                  </p:stCondLst>
                                  <p:childTnLst>
                                    <p:set>
                                      <p:cBhvr>
                                        <p:cTn id="102" dur="1" fill="hold">
                                          <p:stCondLst>
                                            <p:cond delay="0"/>
                                          </p:stCondLst>
                                        </p:cTn>
                                        <p:tgtEl>
                                          <p:spTgt spid="1831986"/>
                                        </p:tgtEl>
                                        <p:attrNameLst>
                                          <p:attrName>style.visibility</p:attrName>
                                        </p:attrNameLst>
                                      </p:cBhvr>
                                      <p:to>
                                        <p:strVal val="visible"/>
                                      </p:to>
                                    </p:set>
                                    <p:anim calcmode="lin" valueType="num">
                                      <p:cBhvr>
                                        <p:cTn id="103" dur="500" fill="hold"/>
                                        <p:tgtEl>
                                          <p:spTgt spid="1831986"/>
                                        </p:tgtEl>
                                        <p:attrNameLst>
                                          <p:attrName>ppt_w</p:attrName>
                                        </p:attrNameLst>
                                      </p:cBhvr>
                                      <p:tavLst>
                                        <p:tav tm="0">
                                          <p:val>
                                            <p:strVal val="2/3*#ppt_w"/>
                                          </p:val>
                                        </p:tav>
                                        <p:tav tm="100000">
                                          <p:val>
                                            <p:strVal val="#ppt_w"/>
                                          </p:val>
                                        </p:tav>
                                      </p:tavLst>
                                    </p:anim>
                                    <p:anim calcmode="lin" valueType="num">
                                      <p:cBhvr>
                                        <p:cTn id="104" dur="500" fill="hold"/>
                                        <p:tgtEl>
                                          <p:spTgt spid="1831986"/>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1962" grpId="0" autoUpdateAnimBg="0"/>
      <p:bldP spid="1831962" grpId="1" autoUpdateAnimBg="0"/>
      <p:bldP spid="1831963" grpId="0" animBg="1" autoUpdateAnimBg="0"/>
      <p:bldP spid="1831964" grpId="0" autoUpdateAnimBg="0"/>
      <p:bldP spid="1831965" grpId="0" autoUpdateAnimBg="0"/>
      <p:bldP spid="1831966" grpId="0" autoUpdateAnimBg="0"/>
      <p:bldP spid="1831967" grpId="0" autoUpdateAnimBg="0"/>
      <p:bldP spid="1831968" grpId="0" autoUpdateAnimBg="0"/>
      <p:bldP spid="1831969" grpId="0" autoUpdateAnimBg="0"/>
      <p:bldP spid="1831971" grpId="0" autoUpdateAnimBg="0"/>
      <p:bldP spid="1831980" grpId="0" animBg="1"/>
      <p:bldP spid="1831984" grpId="0" animBg="1" autoUpdateAnimBg="0"/>
      <p:bldP spid="1831985" grpId="0" animBg="1"/>
      <p:bldP spid="1831994" grpId="0" animBg="1" autoUpdateAnimBg="0"/>
      <p:bldP spid="1832004" grpId="0" animBg="1" autoUpdateAnimBg="0"/>
      <p:bldP spid="1832005" grpId="0" animBg="1" autoUpdateAnimBg="0"/>
      <p:bldP spid="1832006" grpId="0" animBg="1" autoUpdateAnimBg="0"/>
      <p:bldP spid="1832007" grpId="0" animBg="1" autoUpdateAnimBg="0"/>
      <p:bldP spid="1832008" grpId="0" animBg="1" autoUpdateAnimBg="0"/>
      <p:bldP spid="1832009" grpId="0" animBg="1" autoUpdateAnimBg="0"/>
      <p:bldP spid="1832010" grpId="0" animBg="1" autoUpdateAnimBg="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15</a:t>
            </a:r>
          </a:p>
        </p:txBody>
      </p:sp>
    </p:spTree>
    <p:extLst>
      <p:ext uri="{BB962C8B-B14F-4D97-AF65-F5344CB8AC3E}">
        <p14:creationId xmlns:p14="http://schemas.microsoft.com/office/powerpoint/2010/main" val="2495450437"/>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5010"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4754"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5012"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5013"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5014"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5015"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5016"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5017"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5018"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5019" name="Text Box 11"/>
          <p:cNvSpPr txBox="1">
            <a:spLocks noChangeArrowheads="1"/>
          </p:cNvSpPr>
          <p:nvPr/>
        </p:nvSpPr>
        <p:spPr bwMode="auto">
          <a:xfrm>
            <a:off x="8355763" y="65386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43</a:t>
            </a:r>
          </a:p>
        </p:txBody>
      </p:sp>
      <p:sp>
        <p:nvSpPr>
          <p:cNvPr id="1835020" name="Rectangle 12"/>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5021" name="Text Box 13"/>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5022" name="Text Box 1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5023" name="Text Box 15"/>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5024" name="Text Box 16"/>
          <p:cNvSpPr txBox="1">
            <a:spLocks noChangeArrowheads="1"/>
          </p:cNvSpPr>
          <p:nvPr/>
        </p:nvSpPr>
        <p:spPr bwMode="auto">
          <a:xfrm>
            <a:off x="4231409" y="656945"/>
            <a:ext cx="3733512" cy="1753721"/>
          </a:xfrm>
          <a:prstGeom prst="rect">
            <a:avLst/>
          </a:prstGeom>
          <a:noFill/>
          <a:ln>
            <a:noFill/>
          </a:ln>
          <a:effectLst>
            <a:outerShdw blurRad="63500" dist="71842" dir="2700000" algn="ctr" rotWithShape="0">
              <a:srgbClr val="0A0A0A">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r">
              <a:spcBef>
                <a:spcPct val="50000"/>
              </a:spcBef>
              <a:defRPr/>
            </a:pPr>
            <a:r>
              <a:rPr lang="ja-JP" altLang="en-US" sz="5400">
                <a:solidFill>
                  <a:srgbClr val="FFFFFF"/>
                </a:solidFill>
                <a:latin typeface="NJ Chinese Simplified" charset="0"/>
                <a:ea typeface="黑体" charset="0"/>
                <a:cs typeface="黑体" charset="0"/>
              </a:rPr>
              <a:t>保罗行程   </a:t>
            </a:r>
            <a:r>
              <a:rPr lang="ja-JP" altLang="en-US" sz="5400" i="1">
                <a:solidFill>
                  <a:schemeClr val="bg1"/>
                </a:solidFill>
                <a:latin typeface="NJ Chinese Simplified" charset="0"/>
                <a:ea typeface="黑体" charset="0"/>
                <a:cs typeface="黑体" charset="0"/>
              </a:rPr>
              <a:t>一瞥</a:t>
            </a:r>
            <a:endParaRPr lang="zh-CN" altLang="en-US" sz="5400">
              <a:solidFill>
                <a:srgbClr val="FFFFFF"/>
              </a:solidFill>
              <a:latin typeface="NJ Chinese Simplified" charset="0"/>
              <a:ea typeface="黑体" charset="0"/>
              <a:cs typeface="黑体" charset="0"/>
            </a:endParaRPr>
          </a:p>
        </p:txBody>
      </p:sp>
      <p:sp>
        <p:nvSpPr>
          <p:cNvPr id="1835026" name="Text Box 18"/>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5027" name="Text Box 19"/>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5028" name="Text Box 20"/>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5029" name="Text Box 21"/>
          <p:cNvSpPr txBox="1">
            <a:spLocks noChangeArrowheads="1"/>
          </p:cNvSpPr>
          <p:nvPr/>
        </p:nvSpPr>
        <p:spPr bwMode="auto">
          <a:xfrm>
            <a:off x="3899477"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5030" name="Text Box 22"/>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5031" name="Text Box 23"/>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5032" name="Text Box 24"/>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5033" name="Text Box 25"/>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sp>
        <p:nvSpPr>
          <p:cNvPr id="1835051" name="Text Box 43"/>
          <p:cNvSpPr txBox="1">
            <a:spLocks noChangeArrowheads="1"/>
          </p:cNvSpPr>
          <p:nvPr/>
        </p:nvSpPr>
        <p:spPr bwMode="auto">
          <a:xfrm>
            <a:off x="8758539" y="64868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4</a:t>
            </a:r>
          </a:p>
        </p:txBody>
      </p:sp>
      <p:pic>
        <p:nvPicPr>
          <p:cNvPr id="1835052" name="Picture 44"/>
          <p:cNvPicPr>
            <a:picLocks noChangeArrowheads="1"/>
          </p:cNvPicPr>
          <p:nvPr/>
        </p:nvPicPr>
        <p:blipFill>
          <a:blip r:embed="rId4" cstate="screen">
            <a:lum contrast="18000"/>
            <a:extLst>
              <a:ext uri="{28A0092B-C50C-407E-A947-70E740481C1C}">
                <a14:useLocalDpi xmlns:a14="http://schemas.microsoft.com/office/drawing/2010/main"/>
              </a:ext>
            </a:extLst>
          </a:blip>
          <a:srcRect/>
          <a:stretch>
            <a:fillRect/>
          </a:stretch>
        </p:blipFill>
        <p:spPr bwMode="auto">
          <a:xfrm>
            <a:off x="3668570" y="2092700"/>
            <a:ext cx="2694421" cy="2176743"/>
          </a:xfrm>
          <a:prstGeom prst="rect">
            <a:avLst/>
          </a:prstGeom>
          <a:noFill/>
          <a:ln w="76200">
            <a:solidFill>
              <a:schemeClr val="accent2"/>
            </a:solidFill>
            <a:miter lim="800000"/>
            <a:headEnd/>
            <a:tailEnd/>
          </a:ln>
          <a:effectLst>
            <a:outerShdw blurRad="63500" dist="8980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pic>
      <p:grpSp>
        <p:nvGrpSpPr>
          <p:cNvPr id="74778" name="Group 47"/>
          <p:cNvGrpSpPr>
            <a:grpSpLocks/>
          </p:cNvGrpSpPr>
          <p:nvPr/>
        </p:nvGrpSpPr>
        <p:grpSpPr bwMode="auto">
          <a:xfrm>
            <a:off x="4429127" y="189101"/>
            <a:ext cx="4636943" cy="1404937"/>
            <a:chOff x="3069" y="135"/>
            <a:chExt cx="3213" cy="1003"/>
          </a:xfrm>
        </p:grpSpPr>
        <p:sp>
          <p:nvSpPr>
            <p:cNvPr id="1835053" name="AutoShape 45"/>
            <p:cNvSpPr>
              <a:spLocks noChangeArrowheads="1"/>
            </p:cNvSpPr>
            <p:nvPr/>
          </p:nvSpPr>
          <p:spPr bwMode="auto">
            <a:xfrm flipH="1">
              <a:off x="3476" y="135"/>
              <a:ext cx="2459" cy="10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5054" name="Text Box 46"/>
            <p:cNvSpPr txBox="1">
              <a:spLocks noChangeArrowheads="1"/>
            </p:cNvSpPr>
            <p:nvPr/>
          </p:nvSpPr>
          <p:spPr bwMode="auto">
            <a:xfrm>
              <a:off x="3069" y="220"/>
              <a:ext cx="3213" cy="714"/>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a:solidFill>
                    <a:srgbClr val="FFEA18"/>
                  </a:solidFill>
                  <a:latin typeface="Comic Sans MS" charset="0"/>
                  <a:ea typeface="宋体" charset="0"/>
                  <a:cs typeface="宋体" charset="0"/>
                </a:rPr>
                <a:t>公元49年</a:t>
              </a:r>
            </a:p>
          </p:txBody>
        </p:sp>
      </p:grpSp>
      <p:sp>
        <p:nvSpPr>
          <p:cNvPr id="1835056" name="Oval 48"/>
          <p:cNvSpPr>
            <a:spLocks noChangeArrowheads="1"/>
          </p:cNvSpPr>
          <p:nvPr/>
        </p:nvSpPr>
        <p:spPr bwMode="auto">
          <a:xfrm>
            <a:off x="6342786" y="4511769"/>
            <a:ext cx="610465" cy="579904"/>
          </a:xfrm>
          <a:prstGeom prst="ellipse">
            <a:avLst/>
          </a:prstGeom>
          <a:noFill/>
          <a:ln w="76200">
            <a:solidFill>
              <a:srgbClr val="FFFF00"/>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5057" name="Freeform 49"/>
          <p:cNvSpPr>
            <a:spLocks/>
          </p:cNvSpPr>
          <p:nvPr/>
        </p:nvSpPr>
        <p:spPr bwMode="auto">
          <a:xfrm>
            <a:off x="6612661" y="4269441"/>
            <a:ext cx="79375" cy="532279"/>
          </a:xfrm>
          <a:custGeom>
            <a:avLst/>
            <a:gdLst>
              <a:gd name="T0" fmla="*/ 19 w 56"/>
              <a:gd name="T1" fmla="*/ 381 h 381"/>
              <a:gd name="T2" fmla="*/ 38 w 56"/>
              <a:gd name="T3" fmla="*/ 257 h 381"/>
              <a:gd name="T4" fmla="*/ 19 w 56"/>
              <a:gd name="T5" fmla="*/ 86 h 381"/>
              <a:gd name="T6" fmla="*/ 0 w 56"/>
              <a:gd name="T7" fmla="*/ 0 h 381"/>
            </a:gdLst>
            <a:ahLst/>
            <a:cxnLst>
              <a:cxn ang="0">
                <a:pos x="T0" y="T1"/>
              </a:cxn>
              <a:cxn ang="0">
                <a:pos x="T2" y="T3"/>
              </a:cxn>
              <a:cxn ang="0">
                <a:pos x="T4" y="T5"/>
              </a:cxn>
              <a:cxn ang="0">
                <a:pos x="T6" y="T7"/>
              </a:cxn>
            </a:cxnLst>
            <a:rect l="0" t="0" r="r" b="b"/>
            <a:pathLst>
              <a:path w="56" h="381">
                <a:moveTo>
                  <a:pt x="19" y="381"/>
                </a:moveTo>
                <a:cubicBezTo>
                  <a:pt x="4" y="335"/>
                  <a:pt x="24" y="300"/>
                  <a:pt x="38" y="257"/>
                </a:cubicBezTo>
                <a:cubicBezTo>
                  <a:pt x="47" y="194"/>
                  <a:pt x="56" y="141"/>
                  <a:pt x="19" y="86"/>
                </a:cubicBezTo>
                <a:cubicBezTo>
                  <a:pt x="10" y="57"/>
                  <a:pt x="0" y="30"/>
                  <a:pt x="0" y="0"/>
                </a:cubicBezTo>
              </a:path>
            </a:pathLst>
          </a:custGeom>
          <a:noFill/>
          <a:ln w="76200" cap="flat" cmpd="sng">
            <a:solidFill>
              <a:srgbClr val="FFEA18"/>
            </a:solidFill>
            <a:prstDash val="solid"/>
            <a:round/>
            <a:headEnd type="none" w="med" len="med"/>
            <a:tailEnd type="none" w="med" len="me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5062" name="AutoShape 54"/>
          <p:cNvSpPr>
            <a:spLocks noChangeArrowheads="1"/>
          </p:cNvSpPr>
          <p:nvPr/>
        </p:nvSpPr>
        <p:spPr bwMode="auto">
          <a:xfrm rot="10103664">
            <a:off x="6840682" y="4120965"/>
            <a:ext cx="526762" cy="719978"/>
          </a:xfrm>
          <a:prstGeom prst="upArrow">
            <a:avLst>
              <a:gd name="adj1" fmla="val 50000"/>
              <a:gd name="adj2" fmla="val 3520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grpSp>
        <p:nvGrpSpPr>
          <p:cNvPr id="1835072" name="Group 64"/>
          <p:cNvGrpSpPr>
            <a:grpSpLocks/>
          </p:cNvGrpSpPr>
          <p:nvPr/>
        </p:nvGrpSpPr>
        <p:grpSpPr bwMode="auto">
          <a:xfrm>
            <a:off x="913534" y="1127592"/>
            <a:ext cx="2164773" cy="1232647"/>
            <a:chOff x="633" y="805"/>
            <a:chExt cx="1500" cy="880"/>
          </a:xfrm>
        </p:grpSpPr>
        <p:sp>
          <p:nvSpPr>
            <p:cNvPr id="1835066" name="Rectangle 58"/>
            <p:cNvSpPr>
              <a:spLocks noChangeArrowheads="1"/>
            </p:cNvSpPr>
            <p:nvPr/>
          </p:nvSpPr>
          <p:spPr bwMode="auto">
            <a:xfrm>
              <a:off x="633" y="805"/>
              <a:ext cx="1500" cy="880"/>
            </a:xfrm>
            <a:prstGeom prst="rect">
              <a:avLst/>
            </a:prstGeom>
            <a:solidFill>
              <a:schemeClr val="accent1"/>
            </a:solidFill>
            <a:ln w="12700">
              <a:solidFill>
                <a:schemeClr val="tx1"/>
              </a:solidFill>
              <a:miter lim="800000"/>
              <a:headEnd/>
              <a:tailEnd/>
            </a:ln>
            <a:effectLst>
              <a:outerShdw blurRad="63500" dist="53882" dir="2700000" algn="ctr" rotWithShape="0">
                <a:schemeClr val="tx1">
                  <a:alpha val="74998"/>
                </a:schemeClr>
              </a:outerShdw>
            </a:effectLst>
          </p:spPr>
          <p:txBody>
            <a:bodyPr wrap="none" anchor="ctr"/>
            <a:lstStyle/>
            <a:p>
              <a:pPr>
                <a:defRPr/>
              </a:pPr>
              <a:endParaRPr lang="en-US">
                <a:cs typeface="+mn-cs"/>
              </a:endParaRPr>
            </a:p>
          </p:txBody>
        </p:sp>
        <p:sp>
          <p:nvSpPr>
            <p:cNvPr id="1835067" name="Text Box 59"/>
            <p:cNvSpPr txBox="1">
              <a:spLocks noChangeArrowheads="1"/>
            </p:cNvSpPr>
            <p:nvPr/>
          </p:nvSpPr>
          <p:spPr bwMode="auto">
            <a:xfrm>
              <a:off x="650" y="823"/>
              <a:ext cx="1483" cy="857"/>
            </a:xfrm>
            <a:prstGeom prst="rect">
              <a:avLst/>
            </a:prstGeom>
            <a:solidFill>
              <a:schemeClr val="accent2">
                <a:lumMod val="50000"/>
              </a:schemeClr>
            </a:solidFill>
            <a:ln>
              <a:noFill/>
            </a:ln>
            <a:effectLst>
              <a:outerShdw blurRad="63500" dist="57501" dir="1676261" algn="ctr" rotWithShape="0">
                <a:schemeClr val="tx1">
                  <a:alpha val="74998"/>
                </a:schemeClr>
              </a:outerShdw>
            </a:effectLst>
            <a:extLs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ja-JP" altLang="en-US" sz="1600">
                  <a:solidFill>
                    <a:schemeClr val="bg1"/>
                  </a:solidFill>
                  <a:latin typeface="NJ Chinese Simplified" charset="0"/>
                  <a:ea typeface="宋体" charset="0"/>
                  <a:cs typeface="宋体" charset="0"/>
                </a:rPr>
                <a:t>使徒行传</a:t>
              </a:r>
              <a:r>
                <a:rPr lang="zh-CN" altLang="en-US" sz="1600" dirty="0">
                  <a:solidFill>
                    <a:schemeClr val="bg1"/>
                  </a:solidFill>
                  <a:latin typeface="NJ Chinese Simplified" charset="0"/>
                  <a:ea typeface="宋体" charset="0"/>
                  <a:cs typeface="宋体" charset="0"/>
                </a:rPr>
                <a:t> </a:t>
              </a:r>
              <a:r>
                <a:rPr lang="en-US" altLang="zh-CN" sz="1600" dirty="0">
                  <a:solidFill>
                    <a:schemeClr val="bg1"/>
                  </a:solidFill>
                  <a:latin typeface="宋体" charset="0"/>
                  <a:ea typeface="宋体" charset="0"/>
                  <a:cs typeface="宋体" charset="0"/>
                </a:rPr>
                <a:t>15:1</a:t>
              </a:r>
            </a:p>
            <a:p>
              <a:pPr algn="ctr">
                <a:spcBef>
                  <a:spcPct val="50000"/>
                </a:spcBef>
                <a:defRPr/>
              </a:pPr>
              <a:r>
                <a:rPr lang="zh-CN" altLang="en-US" sz="1600" dirty="0">
                  <a:solidFill>
                    <a:schemeClr val="bg1"/>
                  </a:solidFill>
                  <a:latin typeface="NJ Chinese Simplified" charset="0"/>
                  <a:ea typeface="宋体" charset="0"/>
                  <a:cs typeface="宋体" charset="0"/>
                </a:rPr>
                <a:t>你 们 若 不 按 摩 西 的 规 条 受 割 礼，不 能 得 救。</a:t>
              </a:r>
              <a:endParaRPr lang="en-US" altLang="zh-CN" sz="1600" dirty="0">
                <a:solidFill>
                  <a:schemeClr val="bg1"/>
                </a:solidFill>
                <a:latin typeface="NJ Chinese Simplified" charset="0"/>
                <a:ea typeface="宋体" charset="0"/>
                <a:cs typeface="宋体" charset="0"/>
              </a:endParaRPr>
            </a:p>
          </p:txBody>
        </p:sp>
      </p:grpSp>
      <p:grpSp>
        <p:nvGrpSpPr>
          <p:cNvPr id="1835073" name="Group 65"/>
          <p:cNvGrpSpPr>
            <a:grpSpLocks/>
          </p:cNvGrpSpPr>
          <p:nvPr/>
        </p:nvGrpSpPr>
        <p:grpSpPr bwMode="auto">
          <a:xfrm>
            <a:off x="787978" y="5588935"/>
            <a:ext cx="4964545" cy="1033743"/>
            <a:chOff x="546" y="3837"/>
            <a:chExt cx="3440" cy="866"/>
          </a:xfrm>
        </p:grpSpPr>
        <p:sp>
          <p:nvSpPr>
            <p:cNvPr id="1835069" name="Rectangle 61" descr="10%"/>
            <p:cNvSpPr>
              <a:spLocks noChangeArrowheads="1"/>
            </p:cNvSpPr>
            <p:nvPr/>
          </p:nvSpPr>
          <p:spPr bwMode="auto">
            <a:xfrm>
              <a:off x="546" y="3837"/>
              <a:ext cx="3440" cy="853"/>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99190" dir="2388334" algn="ctr" rotWithShape="0">
                <a:schemeClr val="tx1">
                  <a:alpha val="74998"/>
                </a:schemeClr>
              </a:outerShdw>
            </a:effectLst>
          </p:spPr>
          <p:txBody>
            <a:bodyPr wrap="none" anchor="ctr"/>
            <a:lstStyle/>
            <a:p>
              <a:pPr>
                <a:defRPr/>
              </a:pPr>
              <a:endParaRPr lang="en-US">
                <a:cs typeface="+mn-cs"/>
              </a:endParaRPr>
            </a:p>
          </p:txBody>
        </p:sp>
        <p:sp>
          <p:nvSpPr>
            <p:cNvPr id="1835070" name="Text Box 62"/>
            <p:cNvSpPr txBox="1">
              <a:spLocks noChangeArrowheads="1"/>
            </p:cNvSpPr>
            <p:nvPr/>
          </p:nvSpPr>
          <p:spPr bwMode="auto">
            <a:xfrm>
              <a:off x="616" y="3878"/>
              <a:ext cx="3289" cy="825"/>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2900" dirty="0">
                  <a:latin typeface="黑体" charset="0"/>
                  <a:ea typeface="黑体" charset="0"/>
                  <a:cs typeface="黑体" charset="0"/>
                </a:rPr>
                <a:t>问题得到永久性的解决:       是</a:t>
              </a:r>
              <a:r>
                <a:rPr lang="ja-JP" altLang="en-US" sz="2900" u="sng">
                  <a:solidFill>
                    <a:srgbClr val="C00000"/>
                  </a:solidFill>
                  <a:latin typeface="黑体" charset="0"/>
                  <a:ea typeface="黑体" charset="0"/>
                  <a:cs typeface="黑体" charset="0"/>
                </a:rPr>
                <a:t>恩</a:t>
              </a:r>
              <a:r>
                <a:rPr lang="zh-CN" altLang="en-US" sz="2900" u="sng" dirty="0">
                  <a:solidFill>
                    <a:srgbClr val="C00000"/>
                  </a:solidFill>
                  <a:latin typeface="黑体" charset="0"/>
                  <a:ea typeface="黑体" charset="0"/>
                  <a:cs typeface="黑体" charset="0"/>
                </a:rPr>
                <a:t>典</a:t>
              </a:r>
              <a:r>
                <a:rPr lang="zh-CN" altLang="en-US" sz="2900" dirty="0">
                  <a:latin typeface="黑体" charset="0"/>
                  <a:ea typeface="黑体" charset="0"/>
                  <a:cs typeface="黑体" charset="0"/>
                </a:rPr>
                <a:t>，不是</a:t>
              </a:r>
              <a:r>
                <a:rPr lang="zh-CN" altLang="en-US" sz="2900" u="sng" dirty="0">
                  <a:solidFill>
                    <a:srgbClr val="C00000"/>
                  </a:solidFill>
                  <a:latin typeface="黑体" charset="0"/>
                  <a:ea typeface="黑体" charset="0"/>
                  <a:cs typeface="黑体" charset="0"/>
                </a:rPr>
                <a:t>律法</a:t>
              </a:r>
              <a:r>
                <a:rPr lang="zh-CN" altLang="en-US" sz="2900" dirty="0">
                  <a:latin typeface="黑体" charset="0"/>
                  <a:ea typeface="黑体" charset="0"/>
                  <a:cs typeface="黑体" charset="0"/>
                </a:rPr>
                <a:t>!</a:t>
              </a:r>
            </a:p>
          </p:txBody>
        </p:sp>
      </p:grpSp>
      <p:sp>
        <p:nvSpPr>
          <p:cNvPr id="1835071" name="Text Box 63"/>
          <p:cNvSpPr txBox="1">
            <a:spLocks noChangeArrowheads="1"/>
          </p:cNvSpPr>
          <p:nvPr/>
        </p:nvSpPr>
        <p:spPr bwMode="auto">
          <a:xfrm>
            <a:off x="4009161" y="2257987"/>
            <a:ext cx="2669886" cy="1784537"/>
          </a:xfrm>
          <a:prstGeom prst="rect">
            <a:avLst/>
          </a:prstGeom>
          <a:noFill/>
          <a:ln>
            <a:noFill/>
          </a:ln>
          <a:effectLst>
            <a:outerShdw blurRad="63500" dist="81320" dir="3080412" algn="ctr" rotWithShape="0">
              <a:srgbClr val="0A0A0A">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76" tIns="45688" rIns="91376" bIns="4568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5500">
                <a:solidFill>
                  <a:srgbClr val="FFFF00"/>
                </a:solidFill>
                <a:latin typeface="Comic Sans MS" charset="0"/>
                <a:ea typeface="宋体" charset="0"/>
                <a:cs typeface="宋体" charset="0"/>
              </a:rPr>
              <a:t>只 有 恩 典!</a:t>
            </a:r>
          </a:p>
        </p:txBody>
      </p:sp>
      <p:sp>
        <p:nvSpPr>
          <p:cNvPr id="1835075" name="AutoShape 67"/>
          <p:cNvSpPr>
            <a:spLocks noChangeArrowheads="1"/>
          </p:cNvSpPr>
          <p:nvPr/>
        </p:nvSpPr>
        <p:spPr bwMode="auto">
          <a:xfrm rot="20701039">
            <a:off x="7342909" y="3945872"/>
            <a:ext cx="526762" cy="719978"/>
          </a:xfrm>
          <a:prstGeom prst="upArrow">
            <a:avLst>
              <a:gd name="adj1" fmla="val 50000"/>
              <a:gd name="adj2" fmla="val 3520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5076" name="Text Box 68"/>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15 </a:t>
            </a:r>
            <a:r>
              <a:rPr lang="zh-CN" altLang="en-US" sz="1400">
                <a:latin typeface="宋体" charset="0"/>
                <a:ea typeface="宋体" charset="0"/>
                <a:cs typeface="宋体" charset="0"/>
              </a:rPr>
              <a:t>章</a:t>
            </a:r>
          </a:p>
        </p:txBody>
      </p:sp>
      <p:grpSp>
        <p:nvGrpSpPr>
          <p:cNvPr id="1835077" name="Group 69"/>
          <p:cNvGrpSpPr>
            <a:grpSpLocks/>
          </p:cNvGrpSpPr>
          <p:nvPr/>
        </p:nvGrpSpPr>
        <p:grpSpPr bwMode="auto">
          <a:xfrm>
            <a:off x="789421" y="4805925"/>
            <a:ext cx="4846205" cy="613522"/>
            <a:chOff x="547" y="3431"/>
            <a:chExt cx="2419" cy="438"/>
          </a:xfrm>
        </p:grpSpPr>
        <p:sp>
          <p:nvSpPr>
            <p:cNvPr id="1835078" name="Rectangle 70"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5079" name="Text Box 71"/>
            <p:cNvSpPr txBox="1">
              <a:spLocks noChangeArrowheads="1"/>
            </p:cNvSpPr>
            <p:nvPr/>
          </p:nvSpPr>
          <p:spPr bwMode="auto">
            <a:xfrm>
              <a:off x="577" y="3440"/>
              <a:ext cx="2254" cy="384"/>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a:latin typeface="黑体" charset="0"/>
                  <a:ea typeface="黑体" charset="0"/>
                  <a:cs typeface="黑体" charset="0"/>
                </a:rPr>
                <a:t> 1(--)2 </a:t>
              </a:r>
              <a:r>
                <a:rPr lang="en-US" altLang="zh-CN" sz="2900">
                  <a:latin typeface="MS PGothic"/>
                  <a:ea typeface="黑体" charset="0"/>
                  <a:cs typeface="黑体" charset="0"/>
                </a:rPr>
                <a:t>“</a:t>
              </a:r>
              <a:r>
                <a:rPr lang="ja-JP" altLang="en-US" sz="2900">
                  <a:latin typeface="黑体" charset="0"/>
                  <a:ea typeface="黑体" charset="0"/>
                  <a:cs typeface="黑体" charset="0"/>
                </a:rPr>
                <a:t>耶路撒冷会</a:t>
              </a:r>
              <a:r>
                <a:rPr lang="zh-CN" altLang="en-US" sz="2900">
                  <a:latin typeface="黑体" charset="0"/>
                  <a:ea typeface="黑体" charset="0"/>
                  <a:cs typeface="黑体" charset="0"/>
                </a:rPr>
                <a:t>议</a:t>
              </a:r>
              <a:r>
                <a:rPr lang="zh-CN" altLang="en-US" sz="2900">
                  <a:latin typeface="MS PGothic"/>
                  <a:ea typeface="黑体" charset="0"/>
                  <a:cs typeface="黑体" charset="0"/>
                </a:rPr>
                <a:t>”</a:t>
              </a:r>
              <a:endParaRPr lang="zh-CN" altLang="en-US" sz="2900">
                <a:latin typeface="黑体" charset="0"/>
                <a:ea typeface="黑体" charset="0"/>
                <a:cs typeface="黑体" charset="0"/>
              </a:endParaRPr>
            </a:p>
          </p:txBody>
        </p:sp>
      </p:grpSp>
      <p:sp>
        <p:nvSpPr>
          <p:cNvPr id="1835063" name="AutoShape 55"/>
          <p:cNvSpPr>
            <a:spLocks noChangeArrowheads="1"/>
          </p:cNvSpPr>
          <p:nvPr/>
        </p:nvSpPr>
        <p:spPr bwMode="auto">
          <a:xfrm>
            <a:off x="1431638" y="4647639"/>
            <a:ext cx="495012" cy="825034"/>
          </a:xfrm>
          <a:prstGeom prst="lightningBolt">
            <a:avLst/>
          </a:prstGeom>
          <a:solidFill>
            <a:srgbClr val="ED181E"/>
          </a:solidFill>
          <a:ln w="38100">
            <a:solidFill>
              <a:srgbClr val="FFEA18"/>
            </a:solidFill>
            <a:miter lim="800000"/>
            <a:headEnd/>
            <a:tailEnd/>
          </a:ln>
          <a:effectLst>
            <a:outerShdw blurRad="63500" dist="91581" dir="3378596"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5080" name="Text Box 72"/>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274571062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835077"/>
                                        </p:tgtEl>
                                        <p:attrNameLst>
                                          <p:attrName>style.visibility</p:attrName>
                                        </p:attrNameLst>
                                      </p:cBhvr>
                                      <p:to>
                                        <p:strVal val="visible"/>
                                      </p:to>
                                    </p:set>
                                  </p:childTnLst>
                                </p:cTn>
                              </p:par>
                            </p:childTnLst>
                          </p:cTn>
                        </p:par>
                        <p:par>
                          <p:cTn id="7" fill="hold" nodeType="afterGroup">
                            <p:stCondLst>
                              <p:cond delay="500"/>
                            </p:stCondLst>
                            <p:childTnLst>
                              <p:par>
                                <p:cTn id="8" presetID="2" presetClass="entr" presetSubtype="1" fill="hold" grpId="0" nodeType="afterEffect">
                                  <p:stCondLst>
                                    <p:cond delay="0"/>
                                  </p:stCondLst>
                                  <p:childTnLst>
                                    <p:set>
                                      <p:cBhvr>
                                        <p:cTn id="9" dur="1" fill="hold">
                                          <p:stCondLst>
                                            <p:cond delay="0"/>
                                          </p:stCondLst>
                                        </p:cTn>
                                        <p:tgtEl>
                                          <p:spTgt spid="1835063"/>
                                        </p:tgtEl>
                                        <p:attrNameLst>
                                          <p:attrName>style.visibility</p:attrName>
                                        </p:attrNameLst>
                                      </p:cBhvr>
                                      <p:to>
                                        <p:strVal val="visible"/>
                                      </p:to>
                                    </p:set>
                                    <p:anim calcmode="lin" valueType="num">
                                      <p:cBhvr additive="base">
                                        <p:cTn id="10" dur="500" fill="hold"/>
                                        <p:tgtEl>
                                          <p:spTgt spid="1835063"/>
                                        </p:tgtEl>
                                        <p:attrNameLst>
                                          <p:attrName>ppt_x</p:attrName>
                                        </p:attrNameLst>
                                      </p:cBhvr>
                                      <p:tavLst>
                                        <p:tav tm="0">
                                          <p:val>
                                            <p:strVal val="#ppt_x"/>
                                          </p:val>
                                        </p:tav>
                                        <p:tav tm="100000">
                                          <p:val>
                                            <p:strVal val="#ppt_x"/>
                                          </p:val>
                                        </p:tav>
                                      </p:tavLst>
                                    </p:anim>
                                    <p:anim calcmode="lin" valueType="num">
                                      <p:cBhvr additive="base">
                                        <p:cTn id="11" dur="500" fill="hold"/>
                                        <p:tgtEl>
                                          <p:spTgt spid="1835063"/>
                                        </p:tgtEl>
                                        <p:attrNameLst>
                                          <p:attrName>ppt_y</p:attrName>
                                        </p:attrNameLst>
                                      </p:cBhvr>
                                      <p:tavLst>
                                        <p:tav tm="0">
                                          <p:val>
                                            <p:strVal val="0-#ppt_h/2"/>
                                          </p:val>
                                        </p:tav>
                                        <p:tav tm="100000">
                                          <p:val>
                                            <p:strVal val="#ppt_y"/>
                                          </p:val>
                                        </p:tav>
                                      </p:tavLst>
                                    </p:anim>
                                  </p:childTnLst>
                                </p:cTn>
                              </p:par>
                            </p:childTnLst>
                          </p:cTn>
                        </p:par>
                        <p:par>
                          <p:cTn id="12" fill="hold" nodeType="afterGroup">
                            <p:stCondLst>
                              <p:cond delay="1000"/>
                            </p:stCondLst>
                            <p:childTnLst>
                              <p:par>
                                <p:cTn id="13" presetID="1" presetClass="entr" presetSubtype="0" fill="hold" nodeType="afterEffect">
                                  <p:stCondLst>
                                    <p:cond delay="0"/>
                                  </p:stCondLst>
                                  <p:childTnLst>
                                    <p:set>
                                      <p:cBhvr>
                                        <p:cTn id="14" dur="1" fill="hold">
                                          <p:stCondLst>
                                            <p:cond delay="499"/>
                                          </p:stCondLst>
                                        </p:cTn>
                                        <p:tgtEl>
                                          <p:spTgt spid="1835057"/>
                                        </p:tgtEl>
                                        <p:attrNameLst>
                                          <p:attrName>style.visibility</p:attrName>
                                        </p:attrNameLst>
                                      </p:cBhvr>
                                      <p:to>
                                        <p:strVal val="visible"/>
                                      </p:to>
                                    </p:set>
                                  </p:childTnLst>
                                </p:cTn>
                              </p:par>
                            </p:childTnLst>
                          </p:cTn>
                        </p:par>
                        <p:par>
                          <p:cTn id="15" fill="hold" nodeType="afterGroup">
                            <p:stCondLst>
                              <p:cond delay="1500"/>
                            </p:stCondLst>
                            <p:childTnLst>
                              <p:par>
                                <p:cTn id="16" presetID="1" presetClass="entr" presetSubtype="0" fill="hold" grpId="0" nodeType="afterEffect">
                                  <p:stCondLst>
                                    <p:cond delay="0"/>
                                  </p:stCondLst>
                                  <p:childTnLst>
                                    <p:set>
                                      <p:cBhvr>
                                        <p:cTn id="17" dur="1" fill="hold">
                                          <p:stCondLst>
                                            <p:cond delay="499"/>
                                          </p:stCondLst>
                                        </p:cTn>
                                        <p:tgtEl>
                                          <p:spTgt spid="1835056"/>
                                        </p:tgtEl>
                                        <p:attrNameLst>
                                          <p:attrName>style.visibility</p:attrName>
                                        </p:attrNameLst>
                                      </p:cBhvr>
                                      <p:to>
                                        <p:strVal val="visible"/>
                                      </p:to>
                                    </p:set>
                                  </p:childTnLst>
                                </p:cTn>
                              </p:par>
                            </p:childTnLst>
                          </p:cTn>
                        </p:par>
                        <p:par>
                          <p:cTn id="18" fill="hold" nodeType="afterGroup">
                            <p:stCondLst>
                              <p:cond delay="2000"/>
                            </p:stCondLst>
                            <p:childTnLst>
                              <p:par>
                                <p:cTn id="19" presetID="2" presetClass="entr" presetSubtype="1" fill="hold" grpId="0" nodeType="afterEffect">
                                  <p:stCondLst>
                                    <p:cond delay="0"/>
                                  </p:stCondLst>
                                  <p:childTnLst>
                                    <p:set>
                                      <p:cBhvr>
                                        <p:cTn id="20" dur="1" fill="hold">
                                          <p:stCondLst>
                                            <p:cond delay="0"/>
                                          </p:stCondLst>
                                        </p:cTn>
                                        <p:tgtEl>
                                          <p:spTgt spid="1835062"/>
                                        </p:tgtEl>
                                        <p:attrNameLst>
                                          <p:attrName>style.visibility</p:attrName>
                                        </p:attrNameLst>
                                      </p:cBhvr>
                                      <p:to>
                                        <p:strVal val="visible"/>
                                      </p:to>
                                    </p:set>
                                    <p:anim calcmode="lin" valueType="num">
                                      <p:cBhvr additive="base">
                                        <p:cTn id="21" dur="500" fill="hold"/>
                                        <p:tgtEl>
                                          <p:spTgt spid="1835062"/>
                                        </p:tgtEl>
                                        <p:attrNameLst>
                                          <p:attrName>ppt_x</p:attrName>
                                        </p:attrNameLst>
                                      </p:cBhvr>
                                      <p:tavLst>
                                        <p:tav tm="0">
                                          <p:val>
                                            <p:strVal val="#ppt_x"/>
                                          </p:val>
                                        </p:tav>
                                        <p:tav tm="100000">
                                          <p:val>
                                            <p:strVal val="#ppt_x"/>
                                          </p:val>
                                        </p:tav>
                                      </p:tavLst>
                                    </p:anim>
                                    <p:anim calcmode="lin" valueType="num">
                                      <p:cBhvr additive="base">
                                        <p:cTn id="22" dur="500" fill="hold"/>
                                        <p:tgtEl>
                                          <p:spTgt spid="1835062"/>
                                        </p:tgtEl>
                                        <p:attrNameLst>
                                          <p:attrName>ppt_y</p:attrName>
                                        </p:attrNameLst>
                                      </p:cBhvr>
                                      <p:tavLst>
                                        <p:tav tm="0">
                                          <p:val>
                                            <p:strVal val="0-#ppt_h/2"/>
                                          </p:val>
                                        </p:tav>
                                        <p:tav tm="100000">
                                          <p:val>
                                            <p:strVal val="#ppt_y"/>
                                          </p:val>
                                        </p:tav>
                                      </p:tavLst>
                                    </p:anim>
                                  </p:childTnLst>
                                </p:cTn>
                              </p:par>
                            </p:childTnLst>
                          </p:cTn>
                        </p:par>
                        <p:par>
                          <p:cTn id="23" fill="hold" nodeType="afterGroup">
                            <p:stCondLst>
                              <p:cond delay="2500"/>
                            </p:stCondLst>
                            <p:childTnLst>
                              <p:par>
                                <p:cTn id="24" presetID="9" presetClass="exit" presetSubtype="0" fill="hold" grpId="0" nodeType="afterEffect">
                                  <p:stCondLst>
                                    <p:cond delay="0"/>
                                  </p:stCondLst>
                                  <p:childTnLst>
                                    <p:animEffect transition="out" filter="dissolve">
                                      <p:cBhvr>
                                        <p:cTn id="25" dur="500"/>
                                        <p:tgtEl>
                                          <p:spTgt spid="1835024"/>
                                        </p:tgtEl>
                                      </p:cBhvr>
                                    </p:animEffect>
                                    <p:set>
                                      <p:cBhvr>
                                        <p:cTn id="26" dur="1" fill="hold">
                                          <p:stCondLst>
                                            <p:cond delay="499"/>
                                          </p:stCondLst>
                                        </p:cTn>
                                        <p:tgtEl>
                                          <p:spTgt spid="1835024"/>
                                        </p:tgtEl>
                                        <p:attrNameLst>
                                          <p:attrName>style.visibility</p:attrName>
                                        </p:attrNameLst>
                                      </p:cBhvr>
                                      <p:to>
                                        <p:strVal val="hidden"/>
                                      </p:to>
                                    </p:set>
                                  </p:childTnLst>
                                </p:cTn>
                              </p:par>
                            </p:childTnLst>
                          </p:cTn>
                        </p:par>
                        <p:par>
                          <p:cTn id="27" fill="hold" nodeType="afterGroup">
                            <p:stCondLst>
                              <p:cond delay="3000"/>
                            </p:stCondLst>
                            <p:childTnLst>
                              <p:par>
                                <p:cTn id="28" presetID="1" presetClass="entr" presetSubtype="0" fill="hold" grpId="0" nodeType="afterEffect">
                                  <p:stCondLst>
                                    <p:cond delay="0"/>
                                  </p:stCondLst>
                                  <p:childTnLst>
                                    <p:set>
                                      <p:cBhvr>
                                        <p:cTn id="29" dur="1" fill="hold">
                                          <p:stCondLst>
                                            <p:cond delay="499"/>
                                          </p:stCondLst>
                                        </p:cTn>
                                        <p:tgtEl>
                                          <p:spTgt spid="1835076"/>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1835072"/>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nodeType="clickEffect">
                                  <p:stCondLst>
                                    <p:cond delay="0"/>
                                  </p:stCondLst>
                                  <p:childTnLst>
                                    <p:set>
                                      <p:cBhvr>
                                        <p:cTn id="37" dur="1" fill="hold">
                                          <p:stCondLst>
                                            <p:cond delay="499"/>
                                          </p:stCondLst>
                                        </p:cTn>
                                        <p:tgtEl>
                                          <p:spTgt spid="1835073"/>
                                        </p:tgtEl>
                                        <p:attrNameLst>
                                          <p:attrName>style.visibility</p:attrName>
                                        </p:attrNameLst>
                                      </p:cBhvr>
                                      <p:to>
                                        <p:strVal val="visible"/>
                                      </p:to>
                                    </p:set>
                                  </p:childTnLst>
                                </p:cTn>
                              </p:par>
                            </p:childTnLst>
                          </p:cTn>
                        </p:par>
                        <p:par>
                          <p:cTn id="38" fill="hold" nodeType="afterGroup">
                            <p:stCondLst>
                              <p:cond delay="500"/>
                            </p:stCondLst>
                            <p:childTnLst>
                              <p:par>
                                <p:cTn id="39" presetID="1" presetClass="entr" presetSubtype="0" fill="hold" grpId="0" nodeType="afterEffect">
                                  <p:stCondLst>
                                    <p:cond delay="0"/>
                                  </p:stCondLst>
                                  <p:childTnLst>
                                    <p:set>
                                      <p:cBhvr>
                                        <p:cTn id="40" dur="1" fill="hold">
                                          <p:stCondLst>
                                            <p:cond delay="499"/>
                                          </p:stCondLst>
                                        </p:cTn>
                                        <p:tgtEl>
                                          <p:spTgt spid="1835071"/>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35075"/>
                                        </p:tgtEl>
                                        <p:attrNameLst>
                                          <p:attrName>style.visibility</p:attrName>
                                        </p:attrNameLst>
                                      </p:cBhvr>
                                      <p:to>
                                        <p:strVal val="visible"/>
                                      </p:to>
                                    </p:set>
                                    <p:anim calcmode="lin" valueType="num">
                                      <p:cBhvr additive="base">
                                        <p:cTn id="45" dur="500" fill="hold"/>
                                        <p:tgtEl>
                                          <p:spTgt spid="1835075"/>
                                        </p:tgtEl>
                                        <p:attrNameLst>
                                          <p:attrName>ppt_x</p:attrName>
                                        </p:attrNameLst>
                                      </p:cBhvr>
                                      <p:tavLst>
                                        <p:tav tm="0">
                                          <p:val>
                                            <p:strVal val="#ppt_x"/>
                                          </p:val>
                                        </p:tav>
                                        <p:tav tm="100000">
                                          <p:val>
                                            <p:strVal val="#ppt_x"/>
                                          </p:val>
                                        </p:tav>
                                      </p:tavLst>
                                    </p:anim>
                                    <p:anim calcmode="lin" valueType="num">
                                      <p:cBhvr additive="base">
                                        <p:cTn id="46" dur="500" fill="hold"/>
                                        <p:tgtEl>
                                          <p:spTgt spid="18350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5024" grpId="0" autoUpdateAnimBg="0"/>
      <p:bldP spid="1835056" grpId="0" animBg="1"/>
      <p:bldP spid="1835062" grpId="0" animBg="1"/>
      <p:bldP spid="1835071" grpId="0" autoUpdateAnimBg="0"/>
      <p:bldP spid="1835075" grpId="0" animBg="1"/>
      <p:bldP spid="1835076" grpId="0" animBg="1" autoUpdateAnimBg="0"/>
      <p:bldP spid="1835063"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5" name="Picture 7" descr="3GodsWi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629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0" name="Rectangle 2"/>
          <p:cNvSpPr>
            <a:spLocks noGrp="1" noChangeArrowheads="1"/>
          </p:cNvSpPr>
          <p:nvPr>
            <p:ph type="ctrTitle"/>
          </p:nvPr>
        </p:nvSpPr>
        <p:spPr>
          <a:xfrm>
            <a:off x="2" y="381002"/>
            <a:ext cx="6659563" cy="1196975"/>
          </a:xfrm>
        </p:spPr>
        <p:txBody>
          <a:bodyPr/>
          <a:lstStyle/>
          <a:p>
            <a:pPr eaLnBrk="1" hangingPunct="1"/>
            <a:r>
              <a:rPr lang="zh-CN" altLang="en-US" sz="4800" dirty="0">
                <a:solidFill>
                  <a:srgbClr val="000082"/>
                </a:solidFill>
                <a:effectLst>
                  <a:outerShdw blurRad="38100" dist="38100" dir="2700000" algn="tl">
                    <a:srgbClr val="FFFFFF"/>
                  </a:outerShdw>
                </a:effectLst>
                <a:latin typeface="Arial" charset="0"/>
                <a:ea typeface="ＭＳ Ｐゴシック" charset="0"/>
                <a:cs typeface="ＭＳ Ｐゴシック" charset="0"/>
              </a:rPr>
              <a:t>做重要的决定</a:t>
            </a:r>
            <a:endParaRPr lang="en-GB" sz="3200" b="1" u="sng" dirty="0">
              <a:solidFill>
                <a:srgbClr val="000082"/>
              </a:solidFill>
              <a:effectLst>
                <a:outerShdw blurRad="38100" dist="38100" dir="2700000" algn="tl">
                  <a:srgbClr val="FFFFFF"/>
                </a:outerShdw>
              </a:effectLst>
              <a:latin typeface="Arial" charset="0"/>
              <a:ea typeface="ＭＳ Ｐゴシック" charset="0"/>
              <a:cs typeface="ＭＳ Ｐゴシック" charset="0"/>
            </a:endParaRPr>
          </a:p>
        </p:txBody>
      </p:sp>
      <p:sp>
        <p:nvSpPr>
          <p:cNvPr id="12296" name="Text Box 8"/>
          <p:cNvSpPr txBox="1">
            <a:spLocks noChangeArrowheads="1"/>
          </p:cNvSpPr>
          <p:nvPr/>
        </p:nvSpPr>
        <p:spPr bwMode="auto">
          <a:xfrm>
            <a:off x="0" y="5867401"/>
            <a:ext cx="9144000" cy="95795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800" b="1" i="1" dirty="0">
                <a:solidFill>
                  <a:srgbClr val="000000"/>
                </a:solidFill>
              </a:rPr>
              <a:t>"Our bylaws specifically state that the will of God cannot be overturned without a 2/3 majority vote."</a:t>
            </a:r>
          </a:p>
        </p:txBody>
      </p:sp>
      <p:sp>
        <p:nvSpPr>
          <p:cNvPr id="12294" name="Rectangle 6"/>
          <p:cNvSpPr>
            <a:spLocks noGrp="1" noChangeArrowheads="1"/>
          </p:cNvSpPr>
          <p:nvPr>
            <p:ph type="subTitle" idx="1"/>
          </p:nvPr>
        </p:nvSpPr>
        <p:spPr>
          <a:xfrm>
            <a:off x="6629400" y="1592264"/>
            <a:ext cx="2514600" cy="3060700"/>
          </a:xfrm>
        </p:spPr>
        <p:txBody>
          <a:bodyPr/>
          <a:lstStyle/>
          <a:p>
            <a:pPr eaLnBrk="1" hangingPunct="1"/>
            <a:r>
              <a:rPr lang="zh-CN" altLang="en-US" b="1" i="1" dirty="0">
                <a:latin typeface="Arial" charset="0"/>
                <a:ea typeface="ＭＳ Ｐゴシック" charset="0"/>
                <a:cs typeface="ＭＳ Ｐゴシック" charset="0"/>
              </a:rPr>
              <a:t>圣经类式占了百分几</a:t>
            </a:r>
            <a:r>
              <a:rPr lang="en-US" b="1" i="1" dirty="0">
                <a:latin typeface="Arial" charset="0"/>
                <a:ea typeface="ＭＳ Ｐゴシック" charset="0"/>
                <a:cs typeface="ＭＳ Ｐゴシック" charset="0"/>
              </a:rPr>
              <a:t>?</a:t>
            </a:r>
          </a:p>
        </p:txBody>
      </p:sp>
      <p:sp>
        <p:nvSpPr>
          <p:cNvPr id="423942" name="Line 9"/>
          <p:cNvSpPr>
            <a:spLocks noChangeShapeType="1"/>
          </p:cNvSpPr>
          <p:nvPr/>
        </p:nvSpPr>
        <p:spPr bwMode="auto">
          <a:xfrm>
            <a:off x="0" y="5791200"/>
            <a:ext cx="91440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lIns="91358" tIns="45679" rIns="91358" bIns="45679" anchor="ctr"/>
          <a:lstStyle/>
          <a:p>
            <a:pPr eaLnBrk="1" hangingPunct="1"/>
            <a:endParaRPr lang="en-US" sz="2000">
              <a:solidFill>
                <a:srgbClr val="000000"/>
              </a:solidFill>
              <a:latin typeface="Arial" charset="0"/>
              <a:ea typeface="ＭＳ Ｐゴシック" charset="0"/>
              <a:cs typeface="ＭＳ Ｐゴシック" charset="0"/>
            </a:endParaRPr>
          </a:p>
        </p:txBody>
      </p:sp>
      <p:sp>
        <p:nvSpPr>
          <p:cNvPr id="423943" name="TextBox 1"/>
          <p:cNvSpPr txBox="1">
            <a:spLocks noChangeArrowheads="1"/>
          </p:cNvSpPr>
          <p:nvPr/>
        </p:nvSpPr>
        <p:spPr bwMode="auto">
          <a:xfrm>
            <a:off x="6673850" y="2"/>
            <a:ext cx="2470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r>
              <a:rPr lang="zh-CN" altLang="en-US" sz="2400" b="1" dirty="0">
                <a:solidFill>
                  <a:schemeClr val="bg1"/>
                </a:solidFill>
              </a:rPr>
              <a:t>教会学讲义</a:t>
            </a:r>
            <a:r>
              <a:rPr lang="en-US" sz="2400" b="1" dirty="0">
                <a:solidFill>
                  <a:schemeClr val="bg1"/>
                </a:solidFill>
              </a:rPr>
              <a:t>, 35-85</a:t>
            </a:r>
            <a:r>
              <a:rPr lang="zh-CN" altLang="en-US" sz="2400" b="1" dirty="0">
                <a:solidFill>
                  <a:schemeClr val="bg1"/>
                </a:solidFill>
              </a:rPr>
              <a:t>页</a:t>
            </a:r>
            <a:endParaRPr lang="en-US" sz="2400" b="1" dirty="0">
              <a:solidFill>
                <a:schemeClr val="bg1"/>
              </a:solidFill>
            </a:endParaRPr>
          </a:p>
        </p:txBody>
      </p:sp>
    </p:spTree>
    <p:extLst>
      <p:ext uri="{BB962C8B-B14F-4D97-AF65-F5344CB8AC3E}">
        <p14:creationId xmlns:p14="http://schemas.microsoft.com/office/powerpoint/2010/main" val="5732974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29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29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29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p:bldP spid="12296" grpId="0" animBg="1"/>
      <p:bldP spid="12294" grpId="0" build="p"/>
    </p:bldLst>
  </p:timing>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36512" y="-27384"/>
            <a:ext cx="9144000" cy="6858000"/>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C0C0C0"/>
                </a:outerShdw>
              </a:effectLst>
              <a:uLnTx/>
              <a:uFillTx/>
              <a:latin typeface="Arial Narrow" pitchFamily="34" charset="0"/>
              <a:ea typeface="ＭＳ Ｐゴシック" charset="0"/>
              <a:cs typeface="Times New Roman" pitchFamily="18" charset="0"/>
            </a:endParaRPr>
          </a:p>
        </p:txBody>
      </p:sp>
      <p:sp>
        <p:nvSpPr>
          <p:cNvPr id="538628" name="Rectangle 4"/>
          <p:cNvSpPr txBox="1">
            <a:spLocks noChangeArrowheads="1"/>
          </p:cNvSpPr>
          <p:nvPr/>
        </p:nvSpPr>
        <p:spPr bwMode="auto">
          <a:xfrm>
            <a:off x="152400" y="1031875"/>
            <a:ext cx="8991600" cy="1143000"/>
          </a:xfrm>
          <a:prstGeom prst="rect">
            <a:avLst/>
          </a:prstGeom>
          <a:solidFill>
            <a:srgbClr val="000000"/>
          </a:solidFill>
          <a:ln>
            <a:noFill/>
          </a:ln>
        </p:spPr>
        <p:txBody>
          <a:bodyPr anchor="ct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8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rPr>
              <a:t>哪一个是最</a:t>
            </a:r>
            <a:r>
              <a:rPr kumimoji="0" lang="zh-TW" altLang="en-US" sz="48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rPr>
              <a:t>准</a:t>
            </a:r>
            <a:r>
              <a:rPr kumimoji="0" lang="zh-CN" altLang="en-US" sz="48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rPr>
              <a:t>确</a:t>
            </a:r>
            <a:endParaRPr kumimoji="0" lang="zh-CN" altLang="en-US" sz="4800" b="0" i="1"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endParaRPr>
          </a:p>
        </p:txBody>
      </p:sp>
      <p:sp>
        <p:nvSpPr>
          <p:cNvPr id="7" name="Text Box 11"/>
          <p:cNvSpPr txBox="1">
            <a:spLocks noChangeArrowheads="1"/>
          </p:cNvSpPr>
          <p:nvPr/>
        </p:nvSpPr>
        <p:spPr bwMode="auto">
          <a:xfrm>
            <a:off x="76200" y="2241971"/>
            <a:ext cx="2819400" cy="493713"/>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rPr>
              <a:t>因</a:t>
            </a:r>
            <a:r>
              <a:rPr kumimoji="0" lang="en-US" altLang="ja-JP"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rPr>
              <a:t>…</a:t>
            </a:r>
            <a:r>
              <a:rPr kumimoji="0" lang="zh-TW" altLang="en-US"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rPr>
              <a:t>得救恩</a:t>
            </a:r>
            <a:r>
              <a:rPr kumimoji="0" lang="en-US" altLang="zh-TW"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rPr>
              <a:t>?</a:t>
            </a:r>
            <a:endParaRPr kumimoji="0" lang="en-US"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endParaRPr>
          </a:p>
        </p:txBody>
      </p:sp>
      <p:sp>
        <p:nvSpPr>
          <p:cNvPr id="8" name="Text Box 5"/>
          <p:cNvSpPr txBox="1">
            <a:spLocks noChangeArrowheads="1"/>
          </p:cNvSpPr>
          <p:nvPr/>
        </p:nvSpPr>
        <p:spPr bwMode="auto">
          <a:xfrm>
            <a:off x="250825" y="3205584"/>
            <a:ext cx="936625" cy="461962"/>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3000" b="1" i="0" u="none" strike="noStrike" kern="1200" cap="none" spc="0" normalizeH="0" baseline="0" noProof="0">
                <a:ln>
                  <a:noFill/>
                </a:ln>
                <a:solidFill>
                  <a:srgbClr val="FFFFFF"/>
                </a:solidFill>
                <a:effectLst>
                  <a:glow rad="101600">
                    <a:srgbClr val="000000"/>
                  </a:glow>
                </a:effectLst>
                <a:uLnTx/>
                <a:uFillTx/>
                <a:latin typeface="Times New Roman" charset="0"/>
                <a:ea typeface="ＭＳ Ｐゴシック" charset="0"/>
                <a:cs typeface="ＭＳ Ｐゴシック" charset="0"/>
              </a:rPr>
              <a:t>旧约</a:t>
            </a:r>
            <a:endParaRPr kumimoji="0" lang="en-US" sz="3000" b="1" i="0" u="none" strike="noStrike" kern="1200" cap="none" spc="0" normalizeH="0" baseline="0" noProof="0">
              <a:ln>
                <a:noFill/>
              </a:ln>
              <a:solidFill>
                <a:srgbClr val="FFFFFF"/>
              </a:solidFill>
              <a:effectLst>
                <a:glow rad="101600">
                  <a:srgbClr val="000000"/>
                </a:glow>
              </a:effectLst>
              <a:uLnTx/>
              <a:uFillTx/>
              <a:latin typeface="Arial Narrow" charset="0"/>
              <a:ea typeface="SimSun" charset="0"/>
              <a:cs typeface="Times New Roman" charset="0"/>
            </a:endParaRPr>
          </a:p>
        </p:txBody>
      </p:sp>
      <p:sp>
        <p:nvSpPr>
          <p:cNvPr id="9" name="Text Box 6"/>
          <p:cNvSpPr txBox="1">
            <a:spLocks noChangeArrowheads="1"/>
          </p:cNvSpPr>
          <p:nvPr/>
        </p:nvSpPr>
        <p:spPr bwMode="auto">
          <a:xfrm>
            <a:off x="250825" y="4591471"/>
            <a:ext cx="936625" cy="493713"/>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glow rad="101600">
                    <a:srgbClr val="000000"/>
                  </a:glow>
                </a:effectLst>
                <a:uLnTx/>
                <a:uFillTx/>
                <a:latin typeface="Times New Roman" charset="0"/>
                <a:ea typeface="ＭＳ Ｐゴシック" charset="0"/>
                <a:cs typeface="ＭＳ Ｐゴシック" charset="0"/>
              </a:rPr>
              <a:t>新</a:t>
            </a:r>
            <a:r>
              <a:rPr kumimoji="0" lang="zh-CN" altLang="en-US" sz="3200" b="1" i="0" u="none" strike="noStrike" kern="1200" cap="none" spc="0" normalizeH="0" baseline="0" noProof="0" dirty="0">
                <a:ln>
                  <a:noFill/>
                </a:ln>
                <a:solidFill>
                  <a:srgbClr val="FFFFFF"/>
                </a:solidFill>
                <a:effectLst>
                  <a:glow rad="101600">
                    <a:srgbClr val="000000"/>
                  </a:glow>
                </a:effectLst>
                <a:uLnTx/>
                <a:uFillTx/>
                <a:latin typeface="Times New Roman" charset="0"/>
                <a:ea typeface="ＭＳ Ｐゴシック" charset="0"/>
                <a:cs typeface="ＭＳ Ｐゴシック" charset="0"/>
              </a:rPr>
              <a:t>约</a:t>
            </a:r>
            <a:endParaRPr kumimoji="0" lang="en-US" sz="3200" b="1" i="0" u="none" strike="noStrike" kern="1200" cap="none" spc="0" normalizeH="0" baseline="0" noProof="0" dirty="0">
              <a:ln>
                <a:noFill/>
              </a:ln>
              <a:solidFill>
                <a:srgbClr val="FFFFFF"/>
              </a:solidFill>
              <a:effectLst>
                <a:glow rad="101600">
                  <a:srgbClr val="000000"/>
                </a:glow>
              </a:effectLst>
              <a:uLnTx/>
              <a:uFillTx/>
              <a:latin typeface="Arial Narrow" charset="0"/>
              <a:ea typeface="SimSun" charset="0"/>
              <a:cs typeface="Times New Roman" charset="0"/>
            </a:endParaRPr>
          </a:p>
        </p:txBody>
      </p:sp>
      <p:grpSp>
        <p:nvGrpSpPr>
          <p:cNvPr id="2" name="Group 7"/>
          <p:cNvGrpSpPr>
            <a:grpSpLocks/>
          </p:cNvGrpSpPr>
          <p:nvPr/>
        </p:nvGrpSpPr>
        <p:grpSpPr bwMode="auto">
          <a:xfrm>
            <a:off x="1295400" y="2822575"/>
            <a:ext cx="1447800" cy="2895600"/>
            <a:chOff x="960" y="1680"/>
            <a:chExt cx="912" cy="1824"/>
          </a:xfrm>
        </p:grpSpPr>
        <p:sp>
          <p:nvSpPr>
            <p:cNvPr id="11" name="Rectangle 8"/>
            <p:cNvSpPr>
              <a:spLocks noChangeArrowheads="1"/>
            </p:cNvSpPr>
            <p:nvPr/>
          </p:nvSpPr>
          <p:spPr bwMode="auto">
            <a:xfrm>
              <a:off x="960" y="1680"/>
              <a:ext cx="912" cy="1824"/>
            </a:xfrm>
            <a:prstGeom prst="rect">
              <a:avLst/>
            </a:prstGeom>
            <a:solidFill>
              <a:srgbClr val="006600"/>
            </a:solidFill>
            <a:ln w="12700" cap="sq">
              <a:noFill/>
              <a:miter lim="800000"/>
              <a:headEnd/>
              <a:tailEnd/>
            </a:ln>
            <a:effectLst/>
          </p:spPr>
          <p:txBody>
            <a:bodyPr wrap="none" lIns="0" tIns="0" rIns="0" bIns="0" anchor="ctr"/>
            <a:lstStyle/>
            <a:p>
              <a:pPr marL="0" marR="0" lvl="0" indent="0" algn="l" defTabSz="914400" rtl="0" eaLnBrk="1" fontAlgn="base" latinLnBrk="0" hangingPunct="1">
                <a:lnSpc>
                  <a:spcPct val="100000"/>
                </a:lnSpc>
                <a:spcBef>
                  <a:spcPct val="20000"/>
                </a:spcBef>
                <a:spcAft>
                  <a:spcPct val="0"/>
                </a:spcAft>
                <a:buClr>
                  <a:srgbClr val="330099"/>
                </a:buClr>
                <a:buSzTx/>
                <a:buFont typeface="Wingdings" charset="2"/>
                <a:buNone/>
                <a:tabLst/>
                <a:defRPr/>
              </a:pPr>
              <a:endPar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Arial" charset="0"/>
                <a:cs typeface="Arial" charset="0"/>
              </a:endParaRPr>
            </a:p>
          </p:txBody>
        </p:sp>
        <p:sp>
          <p:nvSpPr>
            <p:cNvPr id="12" name="Text Box 9"/>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32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rPr>
                <a:t>行为</a:t>
              </a:r>
              <a:endParaRPr kumimoji="0" 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endParaRPr>
            </a:p>
          </p:txBody>
        </p:sp>
        <p:sp>
          <p:nvSpPr>
            <p:cNvPr id="13" name="Text Box 10"/>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信心</a:t>
              </a:r>
              <a:endParaRPr kumimoji="0" 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endParaRPr>
            </a:p>
          </p:txBody>
        </p:sp>
      </p:grpSp>
      <p:grpSp>
        <p:nvGrpSpPr>
          <p:cNvPr id="3" name="Group 12"/>
          <p:cNvGrpSpPr>
            <a:grpSpLocks/>
          </p:cNvGrpSpPr>
          <p:nvPr/>
        </p:nvGrpSpPr>
        <p:grpSpPr bwMode="auto">
          <a:xfrm>
            <a:off x="3378200" y="2823368"/>
            <a:ext cx="1447800" cy="2895600"/>
            <a:chOff x="2352" y="1680"/>
            <a:chExt cx="912" cy="1824"/>
          </a:xfrm>
          <a:solidFill>
            <a:srgbClr val="000000"/>
          </a:solidFill>
        </p:grpSpPr>
        <p:sp>
          <p:nvSpPr>
            <p:cNvPr id="15" name="Rectangle 13"/>
            <p:cNvSpPr>
              <a:spLocks noChangeArrowheads="1"/>
            </p:cNvSpPr>
            <p:nvPr/>
          </p:nvSpPr>
          <p:spPr bwMode="auto">
            <a:xfrm>
              <a:off x="2352" y="1680"/>
              <a:ext cx="912" cy="1824"/>
            </a:xfrm>
            <a:prstGeom prst="rect">
              <a:avLst/>
            </a:prstGeom>
            <a:grpFill/>
            <a:ln w="12700" cap="sq">
              <a:noFill/>
              <a:miter lim="800000"/>
              <a:headEnd/>
              <a:tailEnd/>
            </a:ln>
            <a:effectLst/>
          </p:spPr>
          <p:txBody>
            <a:bodyPr wrap="none" lIns="0" tIns="0" rIns="0" bIns="0" anchor="ctr"/>
            <a:lstStyle/>
            <a:p>
              <a:pPr marL="0" marR="0" lvl="0" indent="0" algn="l" defTabSz="914400" rtl="0" eaLnBrk="1" fontAlgn="base" latinLnBrk="0" hangingPunct="1">
                <a:lnSpc>
                  <a:spcPct val="100000"/>
                </a:lnSpc>
                <a:spcBef>
                  <a:spcPct val="20000"/>
                </a:spcBef>
                <a:spcAft>
                  <a:spcPct val="0"/>
                </a:spcAft>
                <a:buClr>
                  <a:srgbClr val="330099"/>
                </a:buClr>
                <a:buSzTx/>
                <a:buFont typeface="Wingdings" pitchFamily="24" charset="2"/>
                <a:buNone/>
                <a:tabLst/>
                <a:defRPr/>
              </a:pPr>
              <a:endParaRPr kumimoji="0" lang="en-US" sz="32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Arial" pitchFamily="24" charset="0"/>
                <a:cs typeface="Arial" pitchFamily="24" charset="0"/>
              </a:endParaRPr>
            </a:p>
          </p:txBody>
        </p:sp>
        <p:sp>
          <p:nvSpPr>
            <p:cNvPr id="16" name="Text Box 14"/>
            <p:cNvSpPr txBox="1">
              <a:spLocks noChangeArrowheads="1"/>
            </p:cNvSpPr>
            <p:nvPr/>
          </p:nvSpPr>
          <p:spPr bwMode="auto">
            <a:xfrm>
              <a:off x="2400" y="1716"/>
              <a:ext cx="816" cy="620"/>
            </a:xfrm>
            <a:prstGeom prst="rect">
              <a:avLst/>
            </a:prstGeom>
            <a:grpFill/>
            <a:ln w="12700" cap="sq">
              <a:noFill/>
              <a:miter lim="800000"/>
              <a:headEnd/>
              <a:tailEnd/>
            </a:ln>
            <a:effectLst/>
          </p:spPr>
          <p:txBody>
            <a:bodyPr lIns="0" tIns="0" rIns="0" bIns="0" anchor="ctr" anchorCtr="1">
              <a:spAutoFit/>
            </a:bodyPr>
            <a:lstStyle>
              <a:lvl1pPr eaLnBrk="0" hangingPunct="0">
                <a:defRPr sz="3200">
                  <a:solidFill>
                    <a:schemeClr val="tx1"/>
                  </a:solidFill>
                  <a:latin typeface="Arial" charset="0"/>
                  <a:ea typeface="ＭＳ Ｐゴシック" charset="0"/>
                  <a:cs typeface="Arial" charset="0"/>
                </a:defRPr>
              </a:lvl1pPr>
              <a:lvl2pPr marL="37931725" indent="-37474525" eaLnBrk="0" hangingPunct="0">
                <a:defRPr sz="3200">
                  <a:solidFill>
                    <a:schemeClr val="tx1"/>
                  </a:solidFill>
                  <a:latin typeface="Arial" charset="0"/>
                  <a:ea typeface="Arial" charset="0"/>
                  <a:cs typeface="Arial" charset="0"/>
                </a:defRPr>
              </a:lvl2pPr>
              <a:lvl3pPr eaLnBrk="0" hangingPunct="0">
                <a:defRPr sz="3200">
                  <a:solidFill>
                    <a:schemeClr val="tx1"/>
                  </a:solidFill>
                  <a:latin typeface="Arial" charset="0"/>
                  <a:ea typeface="Arial" charset="0"/>
                  <a:cs typeface="Arial" charset="0"/>
                </a:defRPr>
              </a:lvl3pPr>
              <a:lvl4pPr eaLnBrk="0" hangingPunct="0">
                <a:defRPr sz="3200">
                  <a:solidFill>
                    <a:schemeClr val="tx1"/>
                  </a:solidFill>
                  <a:latin typeface="Arial" charset="0"/>
                  <a:ea typeface="Arial" charset="0"/>
                  <a:cs typeface="Arial" charset="0"/>
                </a:defRPr>
              </a:lvl4pPr>
              <a:lvl5pPr eaLnBrk="0" hangingPunct="0">
                <a:defRPr sz="3200">
                  <a:solidFill>
                    <a:schemeClr val="tx1"/>
                  </a:solidFill>
                  <a:latin typeface="Arial" charset="0"/>
                  <a:ea typeface="Arial" charset="0"/>
                  <a:cs typeface="Arial" charset="0"/>
                </a:defRPr>
              </a:lvl5pPr>
              <a:lvl6pPr marL="457200" eaLnBrk="0" fontAlgn="base" hangingPunct="0">
                <a:spcBef>
                  <a:spcPct val="20000"/>
                </a:spcBef>
                <a:spcAft>
                  <a:spcPct val="0"/>
                </a:spcAft>
                <a:defRPr sz="3200">
                  <a:solidFill>
                    <a:schemeClr val="tx1"/>
                  </a:solidFill>
                  <a:latin typeface="Arial" charset="0"/>
                  <a:ea typeface="Arial" charset="0"/>
                  <a:cs typeface="Arial" charset="0"/>
                </a:defRPr>
              </a:lvl6pPr>
              <a:lvl7pPr marL="914400" eaLnBrk="0" fontAlgn="base" hangingPunct="0">
                <a:spcBef>
                  <a:spcPct val="20000"/>
                </a:spcBef>
                <a:spcAft>
                  <a:spcPct val="0"/>
                </a:spcAft>
                <a:defRPr sz="3200">
                  <a:solidFill>
                    <a:schemeClr val="tx1"/>
                  </a:solidFill>
                  <a:latin typeface="Arial" charset="0"/>
                  <a:ea typeface="Arial" charset="0"/>
                  <a:cs typeface="Arial" charset="0"/>
                </a:defRPr>
              </a:lvl7pPr>
              <a:lvl8pPr marL="1371600" eaLnBrk="0" fontAlgn="base" hangingPunct="0">
                <a:spcBef>
                  <a:spcPct val="20000"/>
                </a:spcBef>
                <a:spcAft>
                  <a:spcPct val="0"/>
                </a:spcAft>
                <a:defRPr sz="3200">
                  <a:solidFill>
                    <a:schemeClr val="tx1"/>
                  </a:solidFill>
                  <a:latin typeface="Arial" charset="0"/>
                  <a:ea typeface="Arial" charset="0"/>
                  <a:cs typeface="Arial" charset="0"/>
                </a:defRPr>
              </a:lvl8pPr>
              <a:lvl9pPr marL="1828800" eaLnBrk="0" fontAlgn="base" hangingPunct="0">
                <a:spcBef>
                  <a:spcPct val="20000"/>
                </a:spcBef>
                <a:spcAft>
                  <a:spcPct val="0"/>
                </a:spcAft>
                <a:defRPr sz="3200">
                  <a:solidFill>
                    <a:schemeClr val="tx1"/>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信心</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行为</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a:t>
              </a:r>
            </a:p>
          </p:txBody>
        </p:sp>
        <p:sp>
          <p:nvSpPr>
            <p:cNvPr id="17" name="Text Box 15"/>
            <p:cNvSpPr txBox="1">
              <a:spLocks noChangeArrowheads="1"/>
            </p:cNvSpPr>
            <p:nvPr/>
          </p:nvSpPr>
          <p:spPr bwMode="auto">
            <a:xfrm>
              <a:off x="2400" y="2599"/>
              <a:ext cx="768" cy="620"/>
            </a:xfrm>
            <a:prstGeom prst="rect">
              <a:avLst/>
            </a:prstGeom>
            <a:grpFill/>
            <a:ln w="12700" cap="sq">
              <a:noFill/>
              <a:miter lim="800000"/>
              <a:headEnd/>
              <a:tailEnd/>
            </a:ln>
            <a:effectLst/>
          </p:spPr>
          <p:txBody>
            <a:bodyPr lIns="0" tIns="0" rIns="0" bIns="0" anchor="ctr" anchorCtr="1">
              <a:spAutoFit/>
            </a:bodyPr>
            <a:lstStyle>
              <a:lvl1pPr eaLnBrk="0" hangingPunct="0">
                <a:defRPr sz="3200">
                  <a:solidFill>
                    <a:schemeClr val="tx1"/>
                  </a:solidFill>
                  <a:latin typeface="Arial" charset="0"/>
                  <a:ea typeface="ＭＳ Ｐゴシック" charset="0"/>
                  <a:cs typeface="Arial" charset="0"/>
                </a:defRPr>
              </a:lvl1pPr>
              <a:lvl2pPr marL="37931725" indent="-37474525" eaLnBrk="0" hangingPunct="0">
                <a:defRPr sz="3200">
                  <a:solidFill>
                    <a:schemeClr val="tx1"/>
                  </a:solidFill>
                  <a:latin typeface="Arial" charset="0"/>
                  <a:ea typeface="Arial" charset="0"/>
                  <a:cs typeface="Arial" charset="0"/>
                </a:defRPr>
              </a:lvl2pPr>
              <a:lvl3pPr eaLnBrk="0" hangingPunct="0">
                <a:defRPr sz="3200">
                  <a:solidFill>
                    <a:schemeClr val="tx1"/>
                  </a:solidFill>
                  <a:latin typeface="Arial" charset="0"/>
                  <a:ea typeface="Arial" charset="0"/>
                  <a:cs typeface="Arial" charset="0"/>
                </a:defRPr>
              </a:lvl3pPr>
              <a:lvl4pPr eaLnBrk="0" hangingPunct="0">
                <a:defRPr sz="3200">
                  <a:solidFill>
                    <a:schemeClr val="tx1"/>
                  </a:solidFill>
                  <a:latin typeface="Arial" charset="0"/>
                  <a:ea typeface="Arial" charset="0"/>
                  <a:cs typeface="Arial" charset="0"/>
                </a:defRPr>
              </a:lvl4pPr>
              <a:lvl5pPr eaLnBrk="0" hangingPunct="0">
                <a:defRPr sz="3200">
                  <a:solidFill>
                    <a:schemeClr val="tx1"/>
                  </a:solidFill>
                  <a:latin typeface="Arial" charset="0"/>
                  <a:ea typeface="Arial" charset="0"/>
                  <a:cs typeface="Arial" charset="0"/>
                </a:defRPr>
              </a:lvl5pPr>
              <a:lvl6pPr marL="457200" eaLnBrk="0" fontAlgn="base" hangingPunct="0">
                <a:spcBef>
                  <a:spcPct val="20000"/>
                </a:spcBef>
                <a:spcAft>
                  <a:spcPct val="0"/>
                </a:spcAft>
                <a:defRPr sz="3200">
                  <a:solidFill>
                    <a:schemeClr val="tx1"/>
                  </a:solidFill>
                  <a:latin typeface="Arial" charset="0"/>
                  <a:ea typeface="Arial" charset="0"/>
                  <a:cs typeface="Arial" charset="0"/>
                </a:defRPr>
              </a:lvl6pPr>
              <a:lvl7pPr marL="914400" eaLnBrk="0" fontAlgn="base" hangingPunct="0">
                <a:spcBef>
                  <a:spcPct val="20000"/>
                </a:spcBef>
                <a:spcAft>
                  <a:spcPct val="0"/>
                </a:spcAft>
                <a:defRPr sz="3200">
                  <a:solidFill>
                    <a:schemeClr val="tx1"/>
                  </a:solidFill>
                  <a:latin typeface="Arial" charset="0"/>
                  <a:ea typeface="Arial" charset="0"/>
                  <a:cs typeface="Arial" charset="0"/>
                </a:defRPr>
              </a:lvl7pPr>
              <a:lvl8pPr marL="1371600" eaLnBrk="0" fontAlgn="base" hangingPunct="0">
                <a:spcBef>
                  <a:spcPct val="20000"/>
                </a:spcBef>
                <a:spcAft>
                  <a:spcPct val="0"/>
                </a:spcAft>
                <a:defRPr sz="3200">
                  <a:solidFill>
                    <a:schemeClr val="tx1"/>
                  </a:solidFill>
                  <a:latin typeface="Arial" charset="0"/>
                  <a:ea typeface="Arial" charset="0"/>
                  <a:cs typeface="Arial" charset="0"/>
                </a:defRPr>
              </a:lvl8pPr>
              <a:lvl9pPr marL="1828800" eaLnBrk="0" fontAlgn="base" hangingPunct="0">
                <a:spcBef>
                  <a:spcPct val="20000"/>
                </a:spcBef>
                <a:spcAft>
                  <a:spcPct val="0"/>
                </a:spcAft>
                <a:defRPr sz="3200">
                  <a:solidFill>
                    <a:schemeClr val="tx1"/>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單單</a:t>
              </a:r>
              <a:br>
                <a:rPr kumimoji="0" lang="en-US" altLang="zh-TW"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b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信心</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grpSp>
        <p:nvGrpSpPr>
          <p:cNvPr id="4" name="Group 16"/>
          <p:cNvGrpSpPr>
            <a:grpSpLocks/>
          </p:cNvGrpSpPr>
          <p:nvPr/>
        </p:nvGrpSpPr>
        <p:grpSpPr bwMode="auto">
          <a:xfrm>
            <a:off x="5461000" y="2823368"/>
            <a:ext cx="1447800" cy="2895600"/>
            <a:chOff x="3792" y="1680"/>
            <a:chExt cx="912" cy="1824"/>
          </a:xfrm>
          <a:solidFill>
            <a:srgbClr val="0000FF"/>
          </a:solidFill>
        </p:grpSpPr>
        <p:sp>
          <p:nvSpPr>
            <p:cNvPr id="19" name="Rectangle 17"/>
            <p:cNvSpPr>
              <a:spLocks noChangeArrowheads="1"/>
            </p:cNvSpPr>
            <p:nvPr/>
          </p:nvSpPr>
          <p:spPr bwMode="auto">
            <a:xfrm>
              <a:off x="3792" y="1680"/>
              <a:ext cx="912" cy="1824"/>
            </a:xfrm>
            <a:prstGeom prst="rect">
              <a:avLst/>
            </a:prstGeom>
            <a:grpFill/>
            <a:ln w="12700" cap="sq">
              <a:noFill/>
              <a:miter lim="800000"/>
              <a:headEnd/>
              <a:tailEnd/>
            </a:ln>
            <a:effectLst/>
          </p:spPr>
          <p:txBody>
            <a:bodyPr wrap="none" lIns="0" tIns="0" rIns="0" bIns="0" anchor="ctr"/>
            <a:lstStyle/>
            <a:p>
              <a:pPr marL="0" marR="0" lvl="0" indent="0" algn="l" defTabSz="914400" rtl="0" eaLnBrk="1" fontAlgn="base" latinLnBrk="0" hangingPunct="1">
                <a:lnSpc>
                  <a:spcPct val="100000"/>
                </a:lnSpc>
                <a:spcBef>
                  <a:spcPct val="20000"/>
                </a:spcBef>
                <a:spcAft>
                  <a:spcPct val="0"/>
                </a:spcAft>
                <a:buClr>
                  <a:srgbClr val="330099"/>
                </a:buClr>
                <a:buSzTx/>
                <a:buFont typeface="Wingdings" pitchFamily="24" charset="2"/>
                <a:buNone/>
                <a:tabLst/>
                <a:defRPr/>
              </a:pPr>
              <a:endParaRPr kumimoji="0" lang="en-US" sz="32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Arial" pitchFamily="24" charset="0"/>
                <a:cs typeface="Arial" pitchFamily="24" charset="0"/>
              </a:endParaRPr>
            </a:p>
          </p:txBody>
        </p:sp>
        <p:sp>
          <p:nvSpPr>
            <p:cNvPr id="20" name="Text Box 18"/>
            <p:cNvSpPr txBox="1">
              <a:spLocks noChangeArrowheads="1"/>
            </p:cNvSpPr>
            <p:nvPr/>
          </p:nvSpPr>
          <p:spPr bwMode="auto">
            <a:xfrm>
              <a:off x="3840" y="1716"/>
              <a:ext cx="798" cy="620"/>
            </a:xfrm>
            <a:prstGeom prst="rect">
              <a:avLst/>
            </a:prstGeom>
            <a:grpFill/>
            <a:ln w="12700" cap="sq">
              <a:noFill/>
              <a:miter lim="800000"/>
              <a:headEnd/>
              <a:tailEnd/>
            </a:ln>
            <a:effectLst/>
          </p:spPr>
          <p:txBody>
            <a:bodyPr wrap="square" lIns="0" tIns="0" rIns="0" bIns="0" anchor="ctr" anchorCtr="1">
              <a:spAutoFit/>
            </a:bodyPr>
            <a:lstStyle>
              <a:lvl1pPr eaLnBrk="0" hangingPunct="0">
                <a:defRPr sz="3200">
                  <a:solidFill>
                    <a:schemeClr val="tx1"/>
                  </a:solidFill>
                  <a:latin typeface="Arial" charset="0"/>
                  <a:ea typeface="ＭＳ Ｐゴシック" charset="0"/>
                  <a:cs typeface="Arial" charset="0"/>
                </a:defRPr>
              </a:lvl1pPr>
              <a:lvl2pPr marL="37931725" indent="-37474525" eaLnBrk="0" hangingPunct="0">
                <a:defRPr sz="3200">
                  <a:solidFill>
                    <a:schemeClr val="tx1"/>
                  </a:solidFill>
                  <a:latin typeface="Arial" charset="0"/>
                  <a:ea typeface="Arial" charset="0"/>
                  <a:cs typeface="Arial" charset="0"/>
                </a:defRPr>
              </a:lvl2pPr>
              <a:lvl3pPr eaLnBrk="0" hangingPunct="0">
                <a:defRPr sz="3200">
                  <a:solidFill>
                    <a:schemeClr val="tx1"/>
                  </a:solidFill>
                  <a:latin typeface="Arial" charset="0"/>
                  <a:ea typeface="Arial" charset="0"/>
                  <a:cs typeface="Arial" charset="0"/>
                </a:defRPr>
              </a:lvl3pPr>
              <a:lvl4pPr eaLnBrk="0" hangingPunct="0">
                <a:defRPr sz="3200">
                  <a:solidFill>
                    <a:schemeClr val="tx1"/>
                  </a:solidFill>
                  <a:latin typeface="Arial" charset="0"/>
                  <a:ea typeface="Arial" charset="0"/>
                  <a:cs typeface="Arial" charset="0"/>
                </a:defRPr>
              </a:lvl4pPr>
              <a:lvl5pPr eaLnBrk="0" hangingPunct="0">
                <a:defRPr sz="3200">
                  <a:solidFill>
                    <a:schemeClr val="tx1"/>
                  </a:solidFill>
                  <a:latin typeface="Arial" charset="0"/>
                  <a:ea typeface="Arial" charset="0"/>
                  <a:cs typeface="Arial" charset="0"/>
                </a:defRPr>
              </a:lvl5pPr>
              <a:lvl6pPr marL="457200" eaLnBrk="0" fontAlgn="base" hangingPunct="0">
                <a:spcBef>
                  <a:spcPct val="20000"/>
                </a:spcBef>
                <a:spcAft>
                  <a:spcPct val="0"/>
                </a:spcAft>
                <a:defRPr sz="3200">
                  <a:solidFill>
                    <a:schemeClr val="tx1"/>
                  </a:solidFill>
                  <a:latin typeface="Arial" charset="0"/>
                  <a:ea typeface="Arial" charset="0"/>
                  <a:cs typeface="Arial" charset="0"/>
                </a:defRPr>
              </a:lvl6pPr>
              <a:lvl7pPr marL="914400" eaLnBrk="0" fontAlgn="base" hangingPunct="0">
                <a:spcBef>
                  <a:spcPct val="20000"/>
                </a:spcBef>
                <a:spcAft>
                  <a:spcPct val="0"/>
                </a:spcAft>
                <a:defRPr sz="3200">
                  <a:solidFill>
                    <a:schemeClr val="tx1"/>
                  </a:solidFill>
                  <a:latin typeface="Arial" charset="0"/>
                  <a:ea typeface="Arial" charset="0"/>
                  <a:cs typeface="Arial" charset="0"/>
                </a:defRPr>
              </a:lvl7pPr>
              <a:lvl8pPr marL="1371600" eaLnBrk="0" fontAlgn="base" hangingPunct="0">
                <a:spcBef>
                  <a:spcPct val="20000"/>
                </a:spcBef>
                <a:spcAft>
                  <a:spcPct val="0"/>
                </a:spcAft>
                <a:defRPr sz="3200">
                  <a:solidFill>
                    <a:schemeClr val="tx1"/>
                  </a:solidFill>
                  <a:latin typeface="Arial" charset="0"/>
                  <a:ea typeface="Arial" charset="0"/>
                  <a:cs typeface="Arial" charset="0"/>
                </a:defRPr>
              </a:lvl8pPr>
              <a:lvl9pPr marL="1828800" eaLnBrk="0" fontAlgn="base" hangingPunct="0">
                <a:spcBef>
                  <a:spcPct val="20000"/>
                </a:spcBef>
                <a:spcAft>
                  <a:spcPct val="0"/>
                </a:spcAft>
                <a:defRPr sz="3200">
                  <a:solidFill>
                    <a:schemeClr val="tx1"/>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單單</a:t>
              </a:r>
              <a:br>
                <a:rPr kumimoji="0" lang="en-US" altLang="zh-TW"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b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信心</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sp>
          <p:nvSpPr>
            <p:cNvPr id="21" name="Text Box 19"/>
            <p:cNvSpPr txBox="1">
              <a:spLocks noChangeArrowheads="1"/>
            </p:cNvSpPr>
            <p:nvPr/>
          </p:nvSpPr>
          <p:spPr bwMode="auto">
            <a:xfrm>
              <a:off x="3840" y="2599"/>
              <a:ext cx="843" cy="620"/>
            </a:xfrm>
            <a:prstGeom prst="rect">
              <a:avLst/>
            </a:prstGeom>
            <a:grpFill/>
            <a:ln w="12700" cap="sq">
              <a:noFill/>
              <a:miter lim="800000"/>
              <a:headEnd/>
              <a:tailEnd/>
            </a:ln>
            <a:effectLst/>
          </p:spPr>
          <p:txBody>
            <a:bodyPr wrap="square" lIns="0" tIns="0" rIns="0" bIns="0" anchor="ctr" anchorCtr="1">
              <a:spAutoFit/>
            </a:bodyPr>
            <a:lstStyle>
              <a:lvl1pPr eaLnBrk="0" hangingPunct="0">
                <a:defRPr sz="3200">
                  <a:solidFill>
                    <a:schemeClr val="tx1"/>
                  </a:solidFill>
                  <a:latin typeface="Arial" charset="0"/>
                  <a:ea typeface="ＭＳ Ｐゴシック" charset="0"/>
                  <a:cs typeface="Arial" charset="0"/>
                </a:defRPr>
              </a:lvl1pPr>
              <a:lvl2pPr marL="37931725" indent="-37474525" eaLnBrk="0" hangingPunct="0">
                <a:defRPr sz="3200">
                  <a:solidFill>
                    <a:schemeClr val="tx1"/>
                  </a:solidFill>
                  <a:latin typeface="Arial" charset="0"/>
                  <a:ea typeface="Arial" charset="0"/>
                  <a:cs typeface="Arial" charset="0"/>
                </a:defRPr>
              </a:lvl2pPr>
              <a:lvl3pPr eaLnBrk="0" hangingPunct="0">
                <a:defRPr sz="3200">
                  <a:solidFill>
                    <a:schemeClr val="tx1"/>
                  </a:solidFill>
                  <a:latin typeface="Arial" charset="0"/>
                  <a:ea typeface="Arial" charset="0"/>
                  <a:cs typeface="Arial" charset="0"/>
                </a:defRPr>
              </a:lvl3pPr>
              <a:lvl4pPr eaLnBrk="0" hangingPunct="0">
                <a:defRPr sz="3200">
                  <a:solidFill>
                    <a:schemeClr val="tx1"/>
                  </a:solidFill>
                  <a:latin typeface="Arial" charset="0"/>
                  <a:ea typeface="Arial" charset="0"/>
                  <a:cs typeface="Arial" charset="0"/>
                </a:defRPr>
              </a:lvl4pPr>
              <a:lvl5pPr eaLnBrk="0" hangingPunct="0">
                <a:defRPr sz="3200">
                  <a:solidFill>
                    <a:schemeClr val="tx1"/>
                  </a:solidFill>
                  <a:latin typeface="Arial" charset="0"/>
                  <a:ea typeface="Arial" charset="0"/>
                  <a:cs typeface="Arial" charset="0"/>
                </a:defRPr>
              </a:lvl5pPr>
              <a:lvl6pPr marL="457200" eaLnBrk="0" fontAlgn="base" hangingPunct="0">
                <a:spcBef>
                  <a:spcPct val="20000"/>
                </a:spcBef>
                <a:spcAft>
                  <a:spcPct val="0"/>
                </a:spcAft>
                <a:defRPr sz="3200">
                  <a:solidFill>
                    <a:schemeClr val="tx1"/>
                  </a:solidFill>
                  <a:latin typeface="Arial" charset="0"/>
                  <a:ea typeface="Arial" charset="0"/>
                  <a:cs typeface="Arial" charset="0"/>
                </a:defRPr>
              </a:lvl6pPr>
              <a:lvl7pPr marL="914400" eaLnBrk="0" fontAlgn="base" hangingPunct="0">
                <a:spcBef>
                  <a:spcPct val="20000"/>
                </a:spcBef>
                <a:spcAft>
                  <a:spcPct val="0"/>
                </a:spcAft>
                <a:defRPr sz="3200">
                  <a:solidFill>
                    <a:schemeClr val="tx1"/>
                  </a:solidFill>
                  <a:latin typeface="Arial" charset="0"/>
                  <a:ea typeface="Arial" charset="0"/>
                  <a:cs typeface="Arial" charset="0"/>
                </a:defRPr>
              </a:lvl7pPr>
              <a:lvl8pPr marL="1371600" eaLnBrk="0" fontAlgn="base" hangingPunct="0">
                <a:spcBef>
                  <a:spcPct val="20000"/>
                </a:spcBef>
                <a:spcAft>
                  <a:spcPct val="0"/>
                </a:spcAft>
                <a:defRPr sz="3200">
                  <a:solidFill>
                    <a:schemeClr val="tx1"/>
                  </a:solidFill>
                  <a:latin typeface="Arial" charset="0"/>
                  <a:ea typeface="Arial" charset="0"/>
                  <a:cs typeface="Arial" charset="0"/>
                </a:defRPr>
              </a:lvl8pPr>
              <a:lvl9pPr marL="1828800" eaLnBrk="0" fontAlgn="base" hangingPunct="0">
                <a:spcBef>
                  <a:spcPct val="20000"/>
                </a:spcBef>
                <a:spcAft>
                  <a:spcPct val="0"/>
                </a:spcAft>
                <a:defRPr sz="3200">
                  <a:solidFill>
                    <a:schemeClr val="tx1"/>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單單</a:t>
              </a:r>
              <a:br>
                <a:rPr kumimoji="0" lang="en-US" altLang="zh-TW"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b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信心</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grpSp>
        <p:nvGrpSpPr>
          <p:cNvPr id="5" name="Group 22"/>
          <p:cNvGrpSpPr>
            <a:grpSpLocks/>
          </p:cNvGrpSpPr>
          <p:nvPr/>
        </p:nvGrpSpPr>
        <p:grpSpPr bwMode="auto">
          <a:xfrm>
            <a:off x="7543800" y="2836863"/>
            <a:ext cx="1447800" cy="2895600"/>
            <a:chOff x="4896" y="1689"/>
            <a:chExt cx="912" cy="1824"/>
          </a:xfrm>
        </p:grpSpPr>
        <p:sp>
          <p:nvSpPr>
            <p:cNvPr id="23" name="Rectangle 23"/>
            <p:cNvSpPr>
              <a:spLocks noChangeArrowheads="1"/>
            </p:cNvSpPr>
            <p:nvPr/>
          </p:nvSpPr>
          <p:spPr bwMode="auto">
            <a:xfrm>
              <a:off x="4896" y="1689"/>
              <a:ext cx="912" cy="1824"/>
            </a:xfrm>
            <a:prstGeom prst="rect">
              <a:avLst/>
            </a:prstGeom>
            <a:solidFill>
              <a:srgbClr val="FF0000"/>
            </a:solidFill>
            <a:ln w="12700" cap="sq">
              <a:noFill/>
              <a:miter lim="800000"/>
              <a:headEnd/>
              <a:tailEnd/>
            </a:ln>
            <a:effectLst/>
          </p:spPr>
          <p:txBody>
            <a:bodyPr wrap="none" lIns="0" tIns="0" rIns="0" bIns="0" anchor="ctr"/>
            <a:lstStyle/>
            <a:p>
              <a:pPr marL="0" marR="0" lvl="0" indent="0" algn="l" defTabSz="914400" rtl="0" eaLnBrk="1" fontAlgn="base" latinLnBrk="0" hangingPunct="1">
                <a:lnSpc>
                  <a:spcPct val="100000"/>
                </a:lnSpc>
                <a:spcBef>
                  <a:spcPct val="20000"/>
                </a:spcBef>
                <a:spcAft>
                  <a:spcPct val="0"/>
                </a:spcAft>
                <a:buClr>
                  <a:srgbClr val="330099"/>
                </a:buClr>
                <a:buSzTx/>
                <a:buFont typeface="Wingdings" charset="2"/>
                <a:buNone/>
                <a:tabLst/>
                <a:defRPr/>
              </a:pPr>
              <a:endPar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Arial" charset="0"/>
                <a:cs typeface="Arial" charset="0"/>
              </a:endParaRPr>
            </a:p>
          </p:txBody>
        </p:sp>
        <p:sp>
          <p:nvSpPr>
            <p:cNvPr id="24" name="Text Box 24"/>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信心</a:t>
              </a:r>
              <a:r>
                <a:rPr kumimoji="0" lang="zh-CN"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 </a:t>
              </a:r>
              <a:r>
                <a:rPr kumimoji="0" lang="en-US" altLang="zh-CN"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a:t>
              </a:r>
              <a:r>
                <a:rPr kumimoji="0" lang="zh-CN" altLang="en-US" sz="3200" b="1"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rPr>
                <a:t>行为</a:t>
              </a:r>
              <a:r>
                <a:rPr kumimoji="0" lang="zh-CN"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 </a:t>
              </a:r>
            </a:p>
          </p:txBody>
        </p:sp>
        <p:sp>
          <p:nvSpPr>
            <p:cNvPr id="25" name="Text Box 25"/>
            <p:cNvSpPr txBox="1">
              <a:spLocks noChangeArrowheads="1"/>
            </p:cNvSpPr>
            <p:nvPr/>
          </p:nvSpPr>
          <p:spPr bwMode="auto">
            <a:xfrm>
              <a:off x="4944" y="2608"/>
              <a:ext cx="768" cy="620"/>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信心</a:t>
              </a:r>
              <a:r>
                <a:rPr kumimoji="0" lang="zh-CN"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 </a:t>
              </a:r>
              <a:r>
                <a:rPr kumimoji="0" lang="en-US" altLang="zh-CN"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a:t>
              </a:r>
              <a:r>
                <a:rPr kumimoji="0" lang="zh-CN" altLang="en-US" sz="3200" b="1"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rPr>
                <a:t>行为</a:t>
              </a:r>
              <a:r>
                <a:rPr kumimoji="0" lang="zh-CN"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 </a:t>
              </a:r>
            </a:p>
          </p:txBody>
        </p:sp>
      </p:grpSp>
      <p:sp>
        <p:nvSpPr>
          <p:cNvPr id="26" name="Text Box 9"/>
          <p:cNvSpPr txBox="1">
            <a:spLocks noChangeArrowheads="1"/>
          </p:cNvSpPr>
          <p:nvPr/>
        </p:nvSpPr>
        <p:spPr bwMode="auto">
          <a:xfrm>
            <a:off x="8410326" y="44624"/>
            <a:ext cx="698178" cy="46166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SimSun" pitchFamily="2" charset="-122"/>
                <a:cs typeface="Arial" pitchFamily="34" charset="0"/>
              </a:rPr>
              <a:t>153</a:t>
            </a:r>
          </a:p>
        </p:txBody>
      </p:sp>
    </p:spTree>
    <p:extLst>
      <p:ext uri="{BB962C8B-B14F-4D97-AF65-F5344CB8AC3E}">
        <p14:creationId xmlns:p14="http://schemas.microsoft.com/office/powerpoint/2010/main" val="211177424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dissolve">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dissolve">
                                      <p:cBhvr>
                                        <p:cTn id="27" dur="500"/>
                                        <p:tgtEl>
                                          <p:spTgt spid="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Title 1"/>
          <p:cNvSpPr>
            <a:spLocks noGrp="1"/>
          </p:cNvSpPr>
          <p:nvPr>
            <p:ph type="ctrTitle"/>
          </p:nvPr>
        </p:nvSpPr>
        <p:spPr/>
        <p:txBody>
          <a:bodyPr/>
          <a:lstStyle/>
          <a:p>
            <a:endParaRPr lang="en-GB" altLang="zh-CN">
              <a:latin typeface="Arial" charset="0"/>
              <a:ea typeface="ＭＳ Ｐゴシック" charset="0"/>
              <a:cs typeface="ＭＳ Ｐゴシック" charset="0"/>
            </a:endParaRPr>
          </a:p>
        </p:txBody>
      </p:sp>
      <p:sp>
        <p:nvSpPr>
          <p:cNvPr id="539650" name="Subtitle 2"/>
          <p:cNvSpPr>
            <a:spLocks noGrp="1"/>
          </p:cNvSpPr>
          <p:nvPr>
            <p:ph type="subTitle" idx="1"/>
          </p:nvPr>
        </p:nvSpPr>
        <p:spPr/>
        <p:txBody>
          <a:bodyPr/>
          <a:lstStyle/>
          <a:p>
            <a:endParaRPr lang="en-GB" altLang="zh-CN">
              <a:latin typeface="Arial" charset="0"/>
              <a:ea typeface="ＭＳ Ｐゴシック" charset="0"/>
              <a:cs typeface="ＭＳ Ｐゴシック" charset="0"/>
            </a:endParaRPr>
          </a:p>
        </p:txBody>
      </p:sp>
      <p:pic>
        <p:nvPicPr>
          <p:cNvPr id="539651" name="Picture 3" descr="conceptual-picture-about-salvatio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988" y="0"/>
            <a:ext cx="9170988" cy="687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9652" name="Content Placeholder 2"/>
          <p:cNvSpPr txBox="1">
            <a:spLocks/>
          </p:cNvSpPr>
          <p:nvPr/>
        </p:nvSpPr>
        <p:spPr bwMode="auto">
          <a:xfrm>
            <a:off x="1382464" y="1850603"/>
            <a:ext cx="6480175"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zh-TW" sz="6600" b="1" i="0" u="none" strike="noStrike" kern="1200" cap="none" spc="0" normalizeH="0" baseline="0" noProof="0" dirty="0">
              <a:ln>
                <a:noFill/>
              </a:ln>
              <a:solidFill>
                <a:srgbClr val="000000"/>
              </a:solidFill>
              <a:effectLst>
                <a:glow rad="228600">
                  <a:srgbClr val="000000">
                    <a:alpha val="85000"/>
                  </a:srgbClr>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TW" altLang="en-US" sz="6600" b="1" i="0" u="none" strike="noStrike" kern="1200" cap="none" spc="0" normalizeH="0" baseline="0" noProof="0" dirty="0">
                <a:ln>
                  <a:noFill/>
                </a:ln>
                <a:solidFill>
                  <a:srgbClr val="FFFFFF"/>
                </a:solidFill>
                <a:effectLst>
                  <a:glow rad="228600">
                    <a:srgbClr val="000000">
                      <a:alpha val="85000"/>
                    </a:srgbClr>
                  </a:glow>
                </a:effectLst>
                <a:uLnTx/>
                <a:uFillTx/>
                <a:latin typeface="Arial" charset="0"/>
                <a:ea typeface="ＭＳ Ｐゴシック" charset="0"/>
                <a:cs typeface="ＭＳ Ｐゴシック" charset="0"/>
              </a:rPr>
              <a:t>救恩一直都是只</a:t>
            </a:r>
            <a:endParaRPr kumimoji="0" lang="en-US" altLang="zh-TW" sz="6600" b="1" i="0" u="none" strike="noStrike" kern="1200" cap="none" spc="0" normalizeH="0" baseline="0" noProof="0" dirty="0">
              <a:ln>
                <a:noFill/>
              </a:ln>
              <a:solidFill>
                <a:srgbClr val="FFFFFF"/>
              </a:solidFill>
              <a:effectLst>
                <a:glow rad="228600">
                  <a:srgbClr val="000000">
                    <a:alpha val="85000"/>
                  </a:srgbClr>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6600" b="1" i="0" u="none" strike="noStrike" kern="1200" cap="none" spc="0" normalizeH="0" baseline="0" noProof="0" dirty="0">
                <a:ln>
                  <a:noFill/>
                </a:ln>
                <a:solidFill>
                  <a:srgbClr val="FFFF00"/>
                </a:solidFill>
                <a:effectLst>
                  <a:glow rad="228600">
                    <a:srgbClr val="000000">
                      <a:alpha val="85000"/>
                    </a:srgbClr>
                  </a:glow>
                </a:effectLst>
                <a:uLnTx/>
                <a:uFillTx/>
                <a:latin typeface="Times New Roman" charset="0"/>
                <a:ea typeface="ＭＳ Ｐゴシック" charset="0"/>
                <a:cs typeface="ＭＳ Ｐゴシック" charset="0"/>
              </a:rPr>
              <a:t>只凭信心</a:t>
            </a:r>
            <a:r>
              <a:rPr kumimoji="0" lang="en-US" altLang="zh-CN" sz="6600" b="1" i="0" u="none" strike="noStrike" kern="1200" cap="none" spc="0" normalizeH="0" baseline="0" noProof="0" dirty="0">
                <a:ln>
                  <a:noFill/>
                </a:ln>
                <a:solidFill>
                  <a:srgbClr val="FFFF00"/>
                </a:solidFill>
                <a:effectLst>
                  <a:glow rad="228600">
                    <a:srgbClr val="000000">
                      <a:alpha val="85000"/>
                    </a:srgbClr>
                  </a:glow>
                </a:effectLst>
                <a:uLnTx/>
                <a:uFillTx/>
                <a:latin typeface="Arial" charset="0"/>
                <a:ea typeface="ＭＳ Ｐゴシック" charset="0"/>
                <a:cs typeface="ＭＳ Ｐゴシック" charset="0"/>
              </a:rPr>
              <a:t>!</a:t>
            </a:r>
          </a:p>
        </p:txBody>
      </p:sp>
      <p:sp>
        <p:nvSpPr>
          <p:cNvPr id="539653" name="Title 1"/>
          <p:cNvSpPr txBox="1">
            <a:spLocks/>
          </p:cNvSpPr>
          <p:nvPr/>
        </p:nvSpPr>
        <p:spPr bwMode="auto">
          <a:xfrm>
            <a:off x="518864" y="510753"/>
            <a:ext cx="8229600"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28600">
                    <a:srgbClr val="000000">
                      <a:alpha val="85000"/>
                    </a:srgbClr>
                  </a:glow>
                </a:effectLst>
                <a:uLnTx/>
                <a:uFillTx/>
                <a:latin typeface="Times New Roman" charset="0"/>
                <a:ea typeface="ＭＳ Ｐゴシック" charset="0"/>
                <a:cs typeface="ＭＳ Ｐゴシック" charset="0"/>
              </a:rPr>
              <a:t>换句话说</a:t>
            </a:r>
            <a:r>
              <a:rPr kumimoji="0" lang="en-US" altLang="zh-CN" sz="4800" b="1" i="0" u="none" strike="noStrike" kern="1200" cap="none" spc="0" normalizeH="0" baseline="0" noProof="0" dirty="0">
                <a:ln>
                  <a:noFill/>
                </a:ln>
                <a:solidFill>
                  <a:srgbClr val="FFFFFF"/>
                </a:solidFill>
                <a:effectLst>
                  <a:glow rad="228600">
                    <a:srgbClr val="000000">
                      <a:alpha val="85000"/>
                    </a:srgbClr>
                  </a:glow>
                </a:effectLst>
                <a:uLnTx/>
                <a:uFillTx/>
                <a:latin typeface="Arial" charset="0"/>
                <a:ea typeface="ＭＳ Ｐゴシック" charset="0"/>
                <a:cs typeface="ＭＳ Ｐゴシック" charset="0"/>
              </a:rPr>
              <a:t>…</a:t>
            </a:r>
          </a:p>
        </p:txBody>
      </p:sp>
      <p:sp>
        <p:nvSpPr>
          <p:cNvPr id="7" name="Text Box 9"/>
          <p:cNvSpPr txBox="1">
            <a:spLocks noChangeArrowheads="1"/>
          </p:cNvSpPr>
          <p:nvPr/>
        </p:nvSpPr>
        <p:spPr bwMode="auto">
          <a:xfrm>
            <a:off x="8410326" y="44624"/>
            <a:ext cx="698178"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Arial" charset="0"/>
                <a:cs typeface="Arial" charset="0"/>
              </a:rPr>
              <a:t>153</a:t>
            </a:r>
            <a:endParaRPr kumimoji="0" lang="en-US" sz="3600" b="1" i="0" u="none" strike="noStrike" kern="1200" cap="none" spc="0" normalizeH="0" baseline="0" noProof="0" dirty="0">
              <a:ln>
                <a:noFill/>
              </a:ln>
              <a:solidFill>
                <a:srgbClr val="FFFFFF"/>
              </a:solidFill>
              <a:effectLst/>
              <a:uLnTx/>
              <a:uFillTx/>
              <a:latin typeface="Arial"/>
              <a:ea typeface="Arial" charset="0"/>
              <a:cs typeface="Arial" charset="0"/>
            </a:endParaRPr>
          </a:p>
        </p:txBody>
      </p:sp>
    </p:spTree>
    <p:extLst>
      <p:ext uri="{BB962C8B-B14F-4D97-AF65-F5344CB8AC3E}">
        <p14:creationId xmlns:p14="http://schemas.microsoft.com/office/powerpoint/2010/main" val="67331969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5986" name="Picture 4" descr="Cross-church.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 y="0"/>
            <a:ext cx="45688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2401" y="381000"/>
            <a:ext cx="7696200" cy="1143000"/>
          </a:xfrm>
        </p:spPr>
        <p:txBody>
          <a:bodyPr>
            <a:normAutofit/>
          </a:bodyPr>
          <a:lstStyle/>
          <a:p>
            <a:r>
              <a:rPr lang="zh-CN" altLang="en-US" b="1" dirty="0">
                <a:effectLst>
                  <a:outerShdw blurRad="38100" dist="38100" dir="2700000" algn="tl">
                    <a:srgbClr val="808080"/>
                  </a:outerShdw>
                </a:effectLst>
                <a:latin typeface="Arial" charset="0"/>
                <a:ea typeface="ＭＳ Ｐゴシック" charset="0"/>
                <a:cs typeface="ＭＳ Ｐゴシック" charset="0"/>
              </a:rPr>
              <a:t>使徒</a:t>
            </a:r>
            <a:r>
              <a:rPr lang="en-US" b="1" dirty="0">
                <a:effectLst>
                  <a:outerShdw blurRad="38100" dist="38100" dir="2700000" algn="tl">
                    <a:srgbClr val="808080"/>
                  </a:outerShdw>
                </a:effectLst>
                <a:latin typeface="Arial" charset="0"/>
                <a:ea typeface="ＭＳ Ｐゴシック" charset="0"/>
                <a:cs typeface="ＭＳ Ｐゴシック" charset="0"/>
              </a:rPr>
              <a:t> 15</a:t>
            </a:r>
            <a:r>
              <a:rPr lang="zh-CN" altLang="en-US" b="1" dirty="0">
                <a:effectLst>
                  <a:outerShdw blurRad="38100" dist="38100" dir="2700000" algn="tl">
                    <a:srgbClr val="808080"/>
                  </a:outerShdw>
                </a:effectLst>
                <a:latin typeface="Arial" charset="0"/>
                <a:ea typeface="ＭＳ Ｐゴシック" charset="0"/>
                <a:cs typeface="ＭＳ Ｐゴシック" charset="0"/>
              </a:rPr>
              <a:t>章的重要决定</a:t>
            </a:r>
            <a:endParaRPr lang="en-US" b="1" dirty="0">
              <a:effectLst>
                <a:outerShdw blurRad="38100" dist="38100" dir="2700000" algn="tl">
                  <a:srgbClr val="808080"/>
                </a:outerShdw>
              </a:effectLst>
              <a:latin typeface="Arial" charset="0"/>
              <a:ea typeface="ＭＳ Ｐゴシック" charset="0"/>
              <a:cs typeface="ＭＳ Ｐゴシック" charset="0"/>
            </a:endParaRPr>
          </a:p>
        </p:txBody>
      </p:sp>
      <p:sp>
        <p:nvSpPr>
          <p:cNvPr id="425988" name="Subtitle 2"/>
          <p:cNvSpPr txBox="1">
            <a:spLocks/>
          </p:cNvSpPr>
          <p:nvPr/>
        </p:nvSpPr>
        <p:spPr bwMode="auto">
          <a:xfrm>
            <a:off x="4876800" y="1981200"/>
            <a:ext cx="42672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spcBef>
                <a:spcPct val="20000"/>
              </a:spcBef>
            </a:pPr>
            <a:r>
              <a:rPr lang="zh-CN" altLang="en-US" sz="3200" b="1" dirty="0">
                <a:solidFill>
                  <a:srgbClr val="FFFFFF"/>
                </a:solidFill>
              </a:rPr>
              <a:t>耶路撒冷议会关于割礼</a:t>
            </a:r>
            <a:r>
              <a:rPr lang="en-US" sz="3200" b="1" dirty="0">
                <a:solidFill>
                  <a:srgbClr val="FFFFFF"/>
                </a:solidFill>
              </a:rPr>
              <a:t> (vv. 1-35)</a:t>
            </a:r>
          </a:p>
          <a:p>
            <a:pPr>
              <a:spcBef>
                <a:spcPct val="20000"/>
              </a:spcBef>
            </a:pPr>
            <a:endParaRPr lang="en-US" sz="3200" b="1" dirty="0">
              <a:solidFill>
                <a:srgbClr val="FFFFFF"/>
              </a:solidFill>
            </a:endParaRPr>
          </a:p>
          <a:p>
            <a:pPr>
              <a:spcBef>
                <a:spcPct val="20000"/>
              </a:spcBef>
            </a:pPr>
            <a:r>
              <a:rPr lang="zh-CN" altLang="en-US" sz="3200" b="1" dirty="0">
                <a:solidFill>
                  <a:srgbClr val="FFFFFF"/>
                </a:solidFill>
              </a:rPr>
              <a:t>针对马可的复职与约翰冲突</a:t>
            </a:r>
            <a:r>
              <a:rPr lang="en-US" sz="3200" b="1" dirty="0">
                <a:solidFill>
                  <a:srgbClr val="FFFFFF"/>
                </a:solidFill>
              </a:rPr>
              <a:t>  (vv. 36-40)</a:t>
            </a:r>
          </a:p>
        </p:txBody>
      </p:sp>
      <p:sp>
        <p:nvSpPr>
          <p:cNvPr id="5" name="Text Box 1028"/>
          <p:cNvSpPr txBox="1">
            <a:spLocks noChangeArrowheads="1"/>
          </p:cNvSpPr>
          <p:nvPr/>
        </p:nvSpPr>
        <p:spPr bwMode="auto">
          <a:xfrm>
            <a:off x="9252520" y="2"/>
            <a:ext cx="2304256" cy="830997"/>
          </a:xfrm>
          <a:prstGeom prst="rect">
            <a:avLst/>
          </a:prstGeom>
          <a:noFill/>
          <a:ln>
            <a:noFill/>
          </a:ln>
          <a:effectLst>
            <a:outerShdw blurRad="63500" dist="35921" dir="2700000" algn="ctr" rotWithShape="0">
              <a:srgbClr val="000000">
                <a:alpha val="74998"/>
              </a:srgbClr>
            </a:outerShdw>
          </a:effectLst>
        </p:spPr>
        <p:txBody>
          <a:bodyPr wrap="square"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2400" b="1" dirty="0"/>
              <a:t>教会学</a:t>
            </a:r>
            <a:endParaRPr lang="en-US" altLang="zh-CN" sz="2400" b="1" dirty="0"/>
          </a:p>
          <a:p>
            <a:pPr eaLnBrk="1" hangingPunct="1"/>
            <a:r>
              <a:rPr lang="en-US" sz="2400" b="1" dirty="0">
                <a:cs typeface="Arial" charset="0"/>
              </a:rPr>
              <a:t>86-87</a:t>
            </a:r>
          </a:p>
        </p:txBody>
      </p:sp>
    </p:spTree>
    <p:extLst>
      <p:ext uri="{BB962C8B-B14F-4D97-AF65-F5344CB8AC3E}">
        <p14:creationId xmlns:p14="http://schemas.microsoft.com/office/powerpoint/2010/main" val="447959757"/>
      </p:ext>
    </p:extLst>
  </p:cSld>
  <p:clrMapOvr>
    <a:overrideClrMapping bg1="lt1" tx1="dk1" bg2="lt2" tx2="dk2" accent1="accent1" accent2="accent2" accent3="accent3" accent4="accent4" accent5="accent5" accent6="accent6" hlink="hlink" folHlink="folHlink"/>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16</a:t>
            </a:r>
          </a:p>
        </p:txBody>
      </p:sp>
    </p:spTree>
    <p:extLst>
      <p:ext uri="{BB962C8B-B14F-4D97-AF65-F5344CB8AC3E}">
        <p14:creationId xmlns:p14="http://schemas.microsoft.com/office/powerpoint/2010/main" val="174589325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99010" name="Picture 6" descr="Elder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92280" y="1"/>
            <a:ext cx="2051720" cy="2420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299012" name="Text Box 14"/>
          <p:cNvSpPr txBox="1">
            <a:spLocks noChangeArrowheads="1"/>
          </p:cNvSpPr>
          <p:nvPr/>
        </p:nvSpPr>
        <p:spPr bwMode="auto">
          <a:xfrm>
            <a:off x="9160709"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a:solidFill>
                  <a:srgbClr val="FFFFFF"/>
                </a:solidFill>
                <a:cs typeface="Arial" charset="0"/>
              </a:rPr>
              <a:t>50</a:t>
            </a:r>
            <a:endParaRPr lang="en-US" sz="2400" b="1">
              <a:solidFill>
                <a:srgbClr val="FFFF66"/>
              </a:solidFill>
              <a:cs typeface="Arial" charset="0"/>
            </a:endParaRPr>
          </a:p>
        </p:txBody>
      </p:sp>
      <p:sp>
        <p:nvSpPr>
          <p:cNvPr id="6" name="Content Placeholder 1"/>
          <p:cNvSpPr txBox="1">
            <a:spLocks/>
          </p:cNvSpPr>
          <p:nvPr/>
        </p:nvSpPr>
        <p:spPr bwMode="auto">
          <a:xfrm>
            <a:off x="228600" y="1143000"/>
            <a:ext cx="8915400" cy="53340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a:spcBef>
                <a:spcPct val="20000"/>
              </a:spcBef>
              <a:buClr>
                <a:srgbClr val="FFCC00"/>
              </a:buClr>
              <a:buSzPct val="70000"/>
            </a:pPr>
            <a:r>
              <a:rPr lang="en-US" altLang="zh-CN" sz="3200" dirty="0">
                <a:effectLst>
                  <a:outerShdw blurRad="38100" dist="38100" dir="2700000" algn="tl">
                    <a:srgbClr val="000000"/>
                  </a:outerShdw>
                </a:effectLst>
                <a:cs typeface="Arial" charset="0"/>
              </a:rPr>
              <a:t>	</a:t>
            </a:r>
          </a:p>
          <a:p>
            <a:pPr algn="l">
              <a:spcBef>
                <a:spcPct val="20000"/>
              </a:spcBef>
              <a:buClr>
                <a:srgbClr val="FFCC00"/>
              </a:buClr>
              <a:buSzPct val="70000"/>
            </a:pPr>
            <a:r>
              <a:rPr lang="en-US" altLang="zh-CN" sz="3200" dirty="0">
                <a:effectLst>
                  <a:outerShdw blurRad="38100" dist="38100" dir="2700000" algn="tl">
                    <a:srgbClr val="000000"/>
                  </a:outerShdw>
                </a:effectLst>
                <a:cs typeface="Arial" charset="0"/>
              </a:rPr>
              <a:t>	</a:t>
            </a:r>
          </a:p>
          <a:p>
            <a:pPr algn="l">
              <a:spcBef>
                <a:spcPct val="20000"/>
              </a:spcBef>
              <a:buClr>
                <a:srgbClr val="FFCC00"/>
              </a:buClr>
              <a:buSzPct val="70000"/>
            </a:pPr>
            <a:r>
              <a:rPr lang="en-US" altLang="zh-CN" sz="2800" dirty="0">
                <a:effectLst>
                  <a:outerShdw blurRad="38100" dist="38100" dir="2700000" algn="tl">
                    <a:srgbClr val="000000"/>
                  </a:outerShdw>
                </a:effectLst>
                <a:cs typeface="Arial" charset="0"/>
              </a:rPr>
              <a:t>8.	</a:t>
            </a:r>
            <a:r>
              <a:rPr lang="zh-CN" altLang="en-US" sz="2800" dirty="0">
                <a:effectLst>
                  <a:outerShdw blurRad="38100" dist="38100" dir="2700000" algn="tl">
                    <a:srgbClr val="000000"/>
                  </a:outerShdw>
                </a:effectLst>
                <a:cs typeface="Arial" charset="0"/>
              </a:rPr>
              <a:t>长老的智慧受到尊敬</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诗篇</a:t>
            </a:r>
            <a:r>
              <a:rPr lang="en-US" sz="2800" dirty="0">
                <a:effectLst>
                  <a:outerShdw blurRad="38100" dist="38100" dir="2700000" algn="tl">
                    <a:srgbClr val="000000"/>
                  </a:outerShdw>
                </a:effectLst>
                <a:cs typeface="Arial" charset="0"/>
              </a:rPr>
              <a:t>. 107:32; </a:t>
            </a:r>
            <a:r>
              <a:rPr lang="zh-CN" altLang="en-US" sz="2800" dirty="0">
                <a:effectLst>
                  <a:outerShdw blurRad="38100" dist="38100" dir="2700000" algn="tl">
                    <a:srgbClr val="000000"/>
                  </a:outerShdw>
                </a:effectLst>
                <a:cs typeface="Arial" charset="0"/>
              </a:rPr>
              <a:t>箴言</a:t>
            </a:r>
            <a:r>
              <a:rPr lang="en-US" sz="2800" dirty="0">
                <a:effectLst>
                  <a:outerShdw blurRad="38100" dist="38100" dir="2700000" algn="tl">
                    <a:srgbClr val="000000"/>
                  </a:outerShdw>
                </a:effectLst>
                <a:cs typeface="Arial" charset="0"/>
              </a:rPr>
              <a:t> </a:t>
            </a:r>
            <a:br>
              <a:rPr lang="en-US" sz="2800" dirty="0">
                <a:effectLst>
                  <a:outerShdw blurRad="38100" dist="38100" dir="2700000" algn="tl">
                    <a:srgbClr val="000000"/>
                  </a:outerShdw>
                </a:effectLst>
                <a:cs typeface="Arial" charset="0"/>
              </a:rPr>
            </a:br>
            <a:r>
              <a:rPr lang="en-US" sz="2800" dirty="0">
                <a:effectLst>
                  <a:outerShdw blurRad="38100" dist="38100" dir="2700000" algn="tl">
                    <a:srgbClr val="000000"/>
                  </a:outerShdw>
                </a:effectLst>
                <a:cs typeface="Arial" charset="0"/>
              </a:rPr>
              <a:t>31:23; </a:t>
            </a:r>
            <a:r>
              <a:rPr lang="zh-CN" altLang="en-US" sz="2800" dirty="0">
                <a:effectLst>
                  <a:outerShdw blurRad="38100" dist="38100" dir="2700000" algn="tl">
                    <a:srgbClr val="000000"/>
                  </a:outerShdw>
                </a:effectLst>
                <a:cs typeface="Arial" charset="0"/>
              </a:rPr>
              <a:t>耶哀</a:t>
            </a:r>
            <a:r>
              <a:rPr lang="en-US" sz="2800" dirty="0">
                <a:effectLst>
                  <a:outerShdw blurRad="38100" dist="38100" dir="2700000" algn="tl">
                    <a:srgbClr val="000000"/>
                  </a:outerShdw>
                </a:effectLst>
                <a:cs typeface="Arial" charset="0"/>
              </a:rPr>
              <a:t>. 4:16; 5:12)</a:t>
            </a:r>
          </a:p>
          <a:p>
            <a:pPr algn="l">
              <a:spcBef>
                <a:spcPct val="20000"/>
              </a:spcBef>
              <a:buClr>
                <a:srgbClr val="FFCC00"/>
              </a:buClr>
              <a:buSzPct val="70000"/>
            </a:pPr>
            <a:r>
              <a:rPr lang="en-US" altLang="zh-CN" sz="2800" dirty="0">
                <a:effectLst>
                  <a:outerShdw blurRad="38100" dist="38100" dir="2700000" algn="tl">
                    <a:srgbClr val="000000"/>
                  </a:outerShdw>
                </a:effectLst>
                <a:cs typeface="Arial" charset="0"/>
              </a:rPr>
              <a:t>9.	</a:t>
            </a:r>
            <a:r>
              <a:rPr lang="zh-CN" altLang="en-US" sz="2800" dirty="0">
                <a:effectLst>
                  <a:outerShdw blurRad="38100" dist="38100" dir="2700000" algn="tl">
                    <a:srgbClr val="000000"/>
                  </a:outerShdw>
                </a:effectLst>
                <a:cs typeface="Arial" charset="0"/>
              </a:rPr>
              <a:t>长老为王治国献计</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列王上</a:t>
            </a:r>
            <a:r>
              <a:rPr lang="en-US" sz="2800" dirty="0">
                <a:effectLst>
                  <a:outerShdw blurRad="38100" dist="38100" dir="2700000" algn="tl">
                    <a:srgbClr val="000000"/>
                  </a:outerShdw>
                </a:effectLst>
                <a:cs typeface="Arial" charset="0"/>
              </a:rPr>
              <a:t> 12:6-8, 13; 20:7-8; </a:t>
            </a:r>
            <a:r>
              <a:rPr lang="zh-CN" altLang="en-US" sz="2800" dirty="0">
                <a:effectLst>
                  <a:outerShdw blurRad="38100" dist="38100" dir="2700000" algn="tl">
                    <a:srgbClr val="000000"/>
                  </a:outerShdw>
                </a:effectLst>
                <a:cs typeface="Arial" charset="0"/>
              </a:rPr>
              <a:t>耶利米</a:t>
            </a:r>
            <a:r>
              <a:rPr lang="en-US" sz="2800" dirty="0">
                <a:effectLst>
                  <a:outerShdw blurRad="38100" dist="38100" dir="2700000" algn="tl">
                    <a:srgbClr val="000000"/>
                  </a:outerShdw>
                </a:effectLst>
                <a:cs typeface="Arial" charset="0"/>
              </a:rPr>
              <a:t> 26:17) </a:t>
            </a:r>
            <a:r>
              <a:rPr lang="zh-CN" altLang="en-US" sz="2800" dirty="0">
                <a:effectLst>
                  <a:outerShdw blurRad="38100" dist="38100" dir="2700000" algn="tl">
                    <a:srgbClr val="000000"/>
                  </a:outerShdw>
                </a:effectLst>
                <a:cs typeface="Arial" charset="0"/>
              </a:rPr>
              <a:t>和施膏王权得力</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历代上</a:t>
            </a:r>
            <a:r>
              <a:rPr lang="en-US" sz="2800" dirty="0">
                <a:effectLst>
                  <a:outerShdw blurRad="38100" dist="38100" dir="2700000" algn="tl">
                    <a:srgbClr val="000000"/>
                  </a:outerShdw>
                </a:effectLst>
                <a:cs typeface="Arial" charset="0"/>
              </a:rPr>
              <a:t> 11:3)</a:t>
            </a:r>
          </a:p>
          <a:p>
            <a:pPr algn="l">
              <a:spcBef>
                <a:spcPct val="20000"/>
              </a:spcBef>
              <a:buClr>
                <a:srgbClr val="FFCC00"/>
              </a:buClr>
              <a:buSzPct val="70000"/>
            </a:pPr>
            <a:r>
              <a:rPr lang="en-US" altLang="zh-CN" sz="2800" dirty="0">
                <a:effectLst>
                  <a:outerShdw blurRad="38100" dist="38100" dir="2700000" algn="tl">
                    <a:srgbClr val="000000"/>
                  </a:outerShdw>
                </a:effectLst>
                <a:cs typeface="Arial" charset="0"/>
              </a:rPr>
              <a:t>10.	</a:t>
            </a:r>
            <a:r>
              <a:rPr lang="zh-CN" altLang="en-US" sz="2800" dirty="0">
                <a:effectLst>
                  <a:outerShdw blurRad="38100" dist="38100" dir="2700000" algn="tl">
                    <a:srgbClr val="000000"/>
                  </a:outerShdw>
                </a:effectLst>
                <a:cs typeface="Arial" charset="0"/>
              </a:rPr>
              <a:t>长老听从先知指示</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以利亚在历代下</a:t>
            </a:r>
            <a:r>
              <a:rPr lang="en-US" sz="2800" dirty="0">
                <a:effectLst>
                  <a:outerShdw blurRad="38100" dist="38100" dir="2700000" algn="tl">
                    <a:srgbClr val="000000"/>
                  </a:outerShdw>
                </a:effectLst>
                <a:cs typeface="Arial" charset="0"/>
              </a:rPr>
              <a:t> 6:32; </a:t>
            </a:r>
            <a:r>
              <a:rPr lang="zh-CN" altLang="en-US" sz="2800" dirty="0">
                <a:effectLst>
                  <a:outerShdw blurRad="38100" dist="38100" dir="2700000" algn="tl">
                    <a:srgbClr val="000000"/>
                  </a:outerShdw>
                </a:effectLst>
                <a:cs typeface="Arial" charset="0"/>
              </a:rPr>
              <a:t>以西结在</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以西结</a:t>
            </a:r>
            <a:r>
              <a:rPr lang="en-US" sz="2800" dirty="0">
                <a:effectLst>
                  <a:outerShdw blurRad="38100" dist="38100" dir="2700000" algn="tl">
                    <a:srgbClr val="000000"/>
                  </a:outerShdw>
                </a:effectLst>
                <a:cs typeface="Arial" charset="0"/>
              </a:rPr>
              <a:t> 14:1)</a:t>
            </a:r>
          </a:p>
        </p:txBody>
      </p:sp>
    </p:spTree>
    <p:extLst>
      <p:ext uri="{BB962C8B-B14F-4D97-AF65-F5344CB8AC3E}">
        <p14:creationId xmlns:p14="http://schemas.microsoft.com/office/powerpoint/2010/main" val="2571223234"/>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378D961D-8FA5-154A-B63C-7D40550E16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6" y="-977"/>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TextBox 3">
            <a:extLst>
              <a:ext uri="{FF2B5EF4-FFF2-40B4-BE49-F238E27FC236}">
                <a16:creationId xmlns:a16="http://schemas.microsoft.com/office/drawing/2014/main" id="{601899C8-3695-5447-B6BA-99E05FDD73A6}"/>
              </a:ext>
            </a:extLst>
          </p:cNvPr>
          <p:cNvSpPr txBox="1"/>
          <p:nvPr/>
        </p:nvSpPr>
        <p:spPr>
          <a:xfrm>
            <a:off x="179512" y="4221088"/>
            <a:ext cx="9001002" cy="584596"/>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PAUL MEETS LYDIA IN PHILIPPI</a:t>
            </a:r>
          </a:p>
        </p:txBody>
      </p:sp>
      <p:pic>
        <p:nvPicPr>
          <p:cNvPr id="5" name="Picture 2" descr="FB_00_Prodigal Son_1024.jpg                                    008FF0F0Drive A                        7C268443:">
            <a:extLst>
              <a:ext uri="{FF2B5EF4-FFF2-40B4-BE49-F238E27FC236}">
                <a16:creationId xmlns:a16="http://schemas.microsoft.com/office/drawing/2014/main" id="{A9FB82F3-5E78-7B4D-BF2A-BC0D403013FE}"/>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763E2F9E-EBF9-6046-8CD6-E03B0570D35A}"/>
              </a:ext>
            </a:extLst>
          </p:cNvPr>
          <p:cNvSpPr txBox="1"/>
          <p:nvPr/>
        </p:nvSpPr>
        <p:spPr>
          <a:xfrm>
            <a:off x="179512" y="4725144"/>
            <a:ext cx="5284995" cy="523040"/>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Acts 16:1-15</a:t>
            </a:r>
          </a:p>
        </p:txBody>
      </p:sp>
      <p:grpSp>
        <p:nvGrpSpPr>
          <p:cNvPr id="7" name="Group 6">
            <a:extLst>
              <a:ext uri="{FF2B5EF4-FFF2-40B4-BE49-F238E27FC236}">
                <a16:creationId xmlns:a16="http://schemas.microsoft.com/office/drawing/2014/main" id="{A188F53D-711E-1742-A4F5-77BDFA09B38B}"/>
              </a:ext>
            </a:extLst>
          </p:cNvPr>
          <p:cNvGrpSpPr/>
          <p:nvPr/>
        </p:nvGrpSpPr>
        <p:grpSpPr>
          <a:xfrm>
            <a:off x="6156176" y="188640"/>
            <a:ext cx="3456896" cy="1394677"/>
            <a:chOff x="5508104" y="620689"/>
            <a:chExt cx="3456896" cy="1394677"/>
          </a:xfrm>
        </p:grpSpPr>
        <p:grpSp>
          <p:nvGrpSpPr>
            <p:cNvPr id="8" name="Group 7">
              <a:extLst>
                <a:ext uri="{FF2B5EF4-FFF2-40B4-BE49-F238E27FC236}">
                  <a16:creationId xmlns:a16="http://schemas.microsoft.com/office/drawing/2014/main" id="{E1BACA74-028A-014E-8683-79AB7C9F1A2D}"/>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CC7AC206-DAC9-3042-B026-D78D80145658}"/>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B5CFB280-2A0F-8745-AD5B-B30C3E5179F9}"/>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9" name="TextBox 8">
              <a:extLst>
                <a:ext uri="{FF2B5EF4-FFF2-40B4-BE49-F238E27FC236}">
                  <a16:creationId xmlns:a16="http://schemas.microsoft.com/office/drawing/2014/main" id="{2ECA189E-FD6C-084B-A42F-43C3530C7DF2}"/>
                </a:ext>
              </a:extLst>
            </p:cNvPr>
            <p:cNvSpPr txBox="1"/>
            <p:nvPr/>
          </p:nvSpPr>
          <p:spPr>
            <a:xfrm>
              <a:off x="6804248" y="648153"/>
              <a:ext cx="2160752" cy="1244956"/>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6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54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
        <p:nvSpPr>
          <p:cNvPr id="12" name="TextBox 11">
            <a:extLst>
              <a:ext uri="{FF2B5EF4-FFF2-40B4-BE49-F238E27FC236}">
                <a16:creationId xmlns:a16="http://schemas.microsoft.com/office/drawing/2014/main" id="{4CA22659-7E93-ED4A-B72C-084F2D09E4C4}"/>
              </a:ext>
            </a:extLst>
          </p:cNvPr>
          <p:cNvSpPr txBox="1"/>
          <p:nvPr/>
        </p:nvSpPr>
        <p:spPr>
          <a:xfrm>
            <a:off x="6155059" y="1583317"/>
            <a:ext cx="2593405" cy="461485"/>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CONTRIBUTION</a:t>
            </a:r>
          </a:p>
        </p:txBody>
      </p:sp>
    </p:spTree>
    <p:extLst>
      <p:ext uri="{BB962C8B-B14F-4D97-AF65-F5344CB8AC3E}">
        <p14:creationId xmlns:p14="http://schemas.microsoft.com/office/powerpoint/2010/main" val="523378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85FC0EB-5FE3-644A-96DF-7940A496C9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090834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78907356-2E17-4B41-87EE-8962182F9A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035055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1F8E5BE2-DE2A-4C42-B4D3-DBE2411DEB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767000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E82EBBCA-1292-FD43-B71F-58493720EC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959094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B9812855-6392-864D-939E-46692A3D35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80615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A0E6E7EC-6D89-9143-986D-DDF593F09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251329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9172808C-C1F3-8C46-80D5-2EF18B1E24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29556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02797E6F-0177-0944-A871-0E4F44DE5B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818490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BD4B985B-A8D7-714D-A190-A34A86752B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61436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00034" name="Picture 6" descr="Elder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63190" y="0"/>
            <a:ext cx="1380810" cy="16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300036" name="Text Box 14"/>
          <p:cNvSpPr txBox="1">
            <a:spLocks noChangeArrowheads="1"/>
          </p:cNvSpPr>
          <p:nvPr/>
        </p:nvSpPr>
        <p:spPr bwMode="auto">
          <a:xfrm>
            <a:off x="9232717"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a:solidFill>
                  <a:srgbClr val="FFFFFF"/>
                </a:solidFill>
                <a:cs typeface="Arial" charset="0"/>
              </a:rPr>
              <a:t>50</a:t>
            </a:r>
            <a:endParaRPr lang="en-US" sz="2400" b="1">
              <a:solidFill>
                <a:srgbClr val="FFFF66"/>
              </a:solidFill>
              <a:cs typeface="Arial" charset="0"/>
            </a:endParaRPr>
          </a:p>
        </p:txBody>
      </p:sp>
      <p:sp>
        <p:nvSpPr>
          <p:cNvPr id="6" name="Content Placeholder 1"/>
          <p:cNvSpPr txBox="1">
            <a:spLocks/>
          </p:cNvSpPr>
          <p:nvPr/>
        </p:nvSpPr>
        <p:spPr bwMode="auto">
          <a:xfrm>
            <a:off x="228600" y="1143000"/>
            <a:ext cx="8915400" cy="53340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spcBef>
                <a:spcPct val="20000"/>
              </a:spcBef>
              <a:buClr>
                <a:srgbClr val="FFCC00"/>
              </a:buClr>
              <a:buSzPct val="70000"/>
            </a:pPr>
            <a:r>
              <a:rPr lang="en-US" altLang="zh-CN" sz="2800" dirty="0">
                <a:effectLst>
                  <a:outerShdw blurRad="38100" dist="38100" dir="2700000" algn="tl">
                    <a:srgbClr val="000000"/>
                  </a:outerShdw>
                </a:effectLst>
                <a:latin typeface="+mn-ea"/>
                <a:ea typeface="+mn-ea"/>
                <a:cs typeface="Arial" charset="0"/>
              </a:rPr>
              <a:t>11.</a:t>
            </a:r>
            <a:r>
              <a:rPr lang="zh-CN" altLang="en-US" sz="2800" dirty="0">
                <a:effectLst>
                  <a:outerShdw blurRad="38100" dist="38100" dir="2700000" algn="tl">
                    <a:srgbClr val="000000"/>
                  </a:outerShdw>
                </a:effectLst>
                <a:latin typeface="+mn-ea"/>
                <a:ea typeface="+mn-ea"/>
                <a:cs typeface="Arial" charset="0"/>
              </a:rPr>
              <a:t>长老与其他行政官一同管理： </a:t>
            </a:r>
            <a:endParaRPr lang="en-US" altLang="zh-CN" sz="2800" dirty="0">
              <a:effectLst>
                <a:outerShdw blurRad="38100" dist="38100" dir="2700000" algn="tl">
                  <a:srgbClr val="000000"/>
                </a:outerShdw>
              </a:effectLst>
              <a:latin typeface="+mn-ea"/>
              <a:ea typeface="+mn-ea"/>
              <a:cs typeface="Arial" charset="0"/>
            </a:endParaRPr>
          </a:p>
          <a:p>
            <a:pPr>
              <a:spcBef>
                <a:spcPct val="20000"/>
              </a:spcBef>
              <a:buClr>
                <a:srgbClr val="FFCC00"/>
              </a:buClr>
              <a:buSzPct val="70000"/>
            </a:pP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宫殿行政官</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市长</a:t>
            </a:r>
            <a:r>
              <a:rPr lang="en-US" sz="2800" dirty="0">
                <a:effectLst>
                  <a:outerShdw blurRad="38100" dist="38100" dir="2700000" algn="tl">
                    <a:srgbClr val="000000"/>
                  </a:outerShdw>
                </a:effectLst>
                <a:latin typeface="+mn-ea"/>
                <a:ea typeface="+mn-ea"/>
                <a:cs typeface="Arial" charset="0"/>
              </a:rPr>
              <a:t> , </a:t>
            </a:r>
            <a:r>
              <a:rPr lang="zh-CN" altLang="en-US" sz="2800" dirty="0">
                <a:effectLst>
                  <a:outerShdw blurRad="38100" dist="38100" dir="2700000" algn="tl">
                    <a:srgbClr val="000000"/>
                  </a:outerShdw>
                </a:effectLst>
                <a:latin typeface="+mn-ea"/>
                <a:ea typeface="+mn-ea"/>
                <a:cs typeface="Arial" charset="0"/>
              </a:rPr>
              <a:t>和</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官长</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列王下</a:t>
            </a:r>
            <a:r>
              <a:rPr lang="en-US" sz="2800" dirty="0">
                <a:effectLst>
                  <a:outerShdw blurRad="38100" dist="38100" dir="2700000" algn="tl">
                    <a:srgbClr val="000000"/>
                  </a:outerShdw>
                </a:effectLst>
                <a:latin typeface="+mn-ea"/>
                <a:ea typeface="+mn-ea"/>
                <a:cs typeface="Arial" charset="0"/>
              </a:rPr>
              <a:t> 10:1, 5). </a:t>
            </a:r>
            <a:r>
              <a:rPr lang="zh-CN" altLang="en-US" sz="2800" dirty="0">
                <a:effectLst>
                  <a:outerShdw blurRad="38100" dist="38100" dir="2700000" algn="tl">
                    <a:srgbClr val="000000"/>
                  </a:outerShdw>
                </a:effectLst>
                <a:latin typeface="+mn-ea"/>
                <a:ea typeface="+mn-ea"/>
                <a:cs typeface="Arial" charset="0"/>
              </a:rPr>
              <a:t>他们的决定在流放后甚有权势</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以斯拉</a:t>
            </a:r>
            <a:r>
              <a:rPr lang="en-US" sz="2800" dirty="0">
                <a:effectLst>
                  <a:outerShdw blurRad="38100" dist="38100" dir="2700000" algn="tl">
                    <a:srgbClr val="000000"/>
                  </a:outerShdw>
                </a:effectLst>
                <a:latin typeface="+mn-ea"/>
                <a:ea typeface="+mn-ea"/>
                <a:cs typeface="Arial" charset="0"/>
              </a:rPr>
              <a:t> 10:8, 14). </a:t>
            </a:r>
          </a:p>
          <a:p>
            <a:pPr algn="l">
              <a:spcBef>
                <a:spcPct val="20000"/>
              </a:spcBef>
              <a:buClr>
                <a:srgbClr val="FFCC00"/>
              </a:buClr>
              <a:buSzPct val="70000"/>
            </a:pPr>
            <a:r>
              <a:rPr lang="en-US" altLang="zh-CN" sz="2800" dirty="0">
                <a:effectLst>
                  <a:outerShdw blurRad="38100" dist="38100" dir="2700000" algn="tl">
                    <a:srgbClr val="000000"/>
                  </a:outerShdw>
                </a:effectLst>
                <a:latin typeface="+mn-ea"/>
                <a:ea typeface="+mn-ea"/>
                <a:cs typeface="Arial" charset="0"/>
              </a:rPr>
              <a:t>12.</a:t>
            </a:r>
            <a:r>
              <a:rPr lang="zh-CN" altLang="en-US" sz="2800" dirty="0">
                <a:effectLst>
                  <a:outerShdw blurRad="38100" dist="38100" dir="2700000" algn="tl">
                    <a:srgbClr val="000000"/>
                  </a:outerShdw>
                </a:effectLst>
                <a:latin typeface="+mn-ea"/>
                <a:ea typeface="+mn-ea"/>
                <a:cs typeface="Arial" charset="0"/>
              </a:rPr>
              <a:t>旧约长老们往往没根据圣经带领人民</a:t>
            </a:r>
            <a:endParaRPr lang="en-US" sz="2800" dirty="0">
              <a:effectLst>
                <a:outerShdw blurRad="38100" dist="38100" dir="2700000" algn="tl">
                  <a:srgbClr val="000000"/>
                </a:outerShdw>
              </a:effectLst>
              <a:latin typeface="+mn-ea"/>
              <a:ea typeface="+mn-ea"/>
              <a:cs typeface="Arial" charset="0"/>
            </a:endParaRPr>
          </a:p>
          <a:p>
            <a:pPr algn="l">
              <a:spcBef>
                <a:spcPct val="20000"/>
              </a:spcBef>
              <a:buClr>
                <a:srgbClr val="FFCC00"/>
              </a:buClr>
              <a:buSzPct val="70000"/>
            </a:pPr>
            <a:r>
              <a:rPr lang="en-US" altLang="zh-CN" sz="2800" dirty="0">
                <a:effectLst>
                  <a:outerShdw blurRad="38100" dist="38100" dir="2700000" algn="tl">
                    <a:srgbClr val="000000"/>
                  </a:outerShdw>
                </a:effectLst>
                <a:latin typeface="+mn-ea"/>
                <a:ea typeface="+mn-ea"/>
                <a:cs typeface="Arial" charset="0"/>
              </a:rPr>
              <a:t>13.</a:t>
            </a:r>
            <a:r>
              <a:rPr lang="zh-CN" altLang="en-US" sz="2800" dirty="0">
                <a:effectLst>
                  <a:outerShdw blurRad="38100" dist="38100" dir="2700000" algn="tl">
                    <a:srgbClr val="000000"/>
                  </a:outerShdw>
                </a:effectLst>
                <a:latin typeface="+mn-ea"/>
                <a:ea typeface="+mn-ea"/>
                <a:cs typeface="Arial" charset="0"/>
              </a:rPr>
              <a:t>长老们将在千禧年基督称王时管理以色列</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以赛亚</a:t>
            </a:r>
            <a:r>
              <a:rPr lang="en-US" sz="2800" dirty="0">
                <a:effectLst>
                  <a:outerShdw blurRad="38100" dist="38100" dir="2700000" algn="tl">
                    <a:srgbClr val="000000"/>
                  </a:outerShdw>
                </a:effectLst>
                <a:latin typeface="+mn-ea"/>
                <a:ea typeface="+mn-ea"/>
                <a:cs typeface="Arial" charset="0"/>
              </a:rPr>
              <a:t> 24:23)</a:t>
            </a:r>
          </a:p>
        </p:txBody>
      </p:sp>
    </p:spTree>
    <p:extLst>
      <p:ext uri="{BB962C8B-B14F-4D97-AF65-F5344CB8AC3E}">
        <p14:creationId xmlns:p14="http://schemas.microsoft.com/office/powerpoint/2010/main" val="35990967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248BA041-8B1B-2B49-96B6-240AE699BA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8974011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2105AE97-122A-4C43-BCC4-78153DB57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1183323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A060F43A-49B2-E24A-87D1-9FD63C1854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234850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1E7179D1-9033-4E4E-915B-750F1051C1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061359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BA2E0427-CAA3-2C4E-A950-44781E5078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714738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518AC42C-2AB2-B646-BD66-15AB1ACB30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995010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30020E60-9493-D34B-A55B-F178BBC049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637030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 name="Picture 1">
            <a:extLst>
              <a:ext uri="{FF2B5EF4-FFF2-40B4-BE49-F238E27FC236}">
                <a16:creationId xmlns:a16="http://schemas.microsoft.com/office/drawing/2014/main" id="{4321B2E5-F7C2-E449-A9F7-36F25AE00F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79512" y="4581128"/>
            <a:ext cx="9001002" cy="584596"/>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PAUL CONFRONTS A FORTUNE TELLER</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79512" y="5013176"/>
            <a:ext cx="5284995" cy="523040"/>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Acts 16:16-23</a:t>
            </a:r>
          </a:p>
        </p:txBody>
      </p:sp>
      <p:grpSp>
        <p:nvGrpSpPr>
          <p:cNvPr id="18" name="Group 17"/>
          <p:cNvGrpSpPr/>
          <p:nvPr/>
        </p:nvGrpSpPr>
        <p:grpSpPr>
          <a:xfrm>
            <a:off x="251520" y="449414"/>
            <a:ext cx="3456896" cy="1394677"/>
            <a:chOff x="5508104" y="620689"/>
            <a:chExt cx="3456896" cy="1394677"/>
          </a:xfrm>
        </p:grpSpPr>
        <p:grpSp>
          <p:nvGrpSpPr>
            <p:cNvPr id="19" name="Group 18"/>
            <p:cNvGrpSpPr/>
            <p:nvPr/>
          </p:nvGrpSpPr>
          <p:grpSpPr>
            <a:xfrm>
              <a:off x="5508104" y="620689"/>
              <a:ext cx="2660102" cy="1394677"/>
              <a:chOff x="5508104" y="620689"/>
              <a:chExt cx="2660102" cy="1394677"/>
            </a:xfrm>
          </p:grpSpPr>
          <p:pic>
            <p:nvPicPr>
              <p:cNvPr id="2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22" name="Rectangle 2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20" name="TextBox 19"/>
            <p:cNvSpPr txBox="1"/>
            <p:nvPr/>
          </p:nvSpPr>
          <p:spPr>
            <a:xfrm>
              <a:off x="6804248" y="648153"/>
              <a:ext cx="2160752" cy="1244956"/>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6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54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
        <p:nvSpPr>
          <p:cNvPr id="13" name="TextBox 12">
            <a:extLst>
              <a:ext uri="{FF2B5EF4-FFF2-40B4-BE49-F238E27FC236}">
                <a16:creationId xmlns:a16="http://schemas.microsoft.com/office/drawing/2014/main" id="{7AD35619-E785-1D49-AF84-3A9A3CD72C60}"/>
              </a:ext>
            </a:extLst>
          </p:cNvPr>
          <p:cNvSpPr txBox="1"/>
          <p:nvPr/>
        </p:nvSpPr>
        <p:spPr>
          <a:xfrm>
            <a:off x="141934" y="1844091"/>
            <a:ext cx="5284995" cy="461485"/>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CONTRIBUTION</a:t>
            </a:r>
          </a:p>
        </p:txBody>
      </p:sp>
    </p:spTree>
    <p:extLst>
      <p:ext uri="{BB962C8B-B14F-4D97-AF65-F5344CB8AC3E}">
        <p14:creationId xmlns:p14="http://schemas.microsoft.com/office/powerpoint/2010/main" val="2447936245"/>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7BF45EFB-B948-9B48-9370-061FCA785E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232603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925ED3F7-76E6-9E48-A51F-D652BCACCE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339180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01058" name="Picture 6" descr="Elder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6934200" y="15"/>
            <a:ext cx="2209800" cy="260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301060" name="Text Box 14"/>
          <p:cNvSpPr txBox="1">
            <a:spLocks noChangeArrowheads="1"/>
          </p:cNvSpPr>
          <p:nvPr/>
        </p:nvSpPr>
        <p:spPr bwMode="auto">
          <a:xfrm>
            <a:off x="9304725"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a:solidFill>
                  <a:srgbClr val="FFFFFF"/>
                </a:solidFill>
                <a:cs typeface="Arial" charset="0"/>
              </a:rPr>
              <a:t>51</a:t>
            </a:r>
            <a:endParaRPr lang="en-US" sz="2400" b="1">
              <a:solidFill>
                <a:srgbClr val="FFFF66"/>
              </a:solidFill>
              <a:cs typeface="Arial" charset="0"/>
            </a:endParaRPr>
          </a:p>
        </p:txBody>
      </p:sp>
      <p:sp>
        <p:nvSpPr>
          <p:cNvPr id="6" name="Content Placeholder 1"/>
          <p:cNvSpPr txBox="1">
            <a:spLocks/>
          </p:cNvSpPr>
          <p:nvPr/>
        </p:nvSpPr>
        <p:spPr bwMode="auto">
          <a:xfrm>
            <a:off x="228600" y="1143000"/>
            <a:ext cx="8915400" cy="53340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a:spcBef>
                <a:spcPct val="20000"/>
              </a:spcBef>
              <a:buClr>
                <a:srgbClr val="FFCC00"/>
              </a:buClr>
              <a:buSzPct val="70000"/>
            </a:pPr>
            <a:endParaRPr lang="en-US" altLang="zh-CN" sz="3200" dirty="0">
              <a:effectLst>
                <a:outerShdw blurRad="38100" dist="38100" dir="2700000" algn="tl">
                  <a:srgbClr val="000000"/>
                </a:outerShdw>
              </a:effectLst>
              <a:cs typeface="Arial" charset="0"/>
            </a:endParaRPr>
          </a:p>
          <a:p>
            <a:pPr algn="l">
              <a:spcBef>
                <a:spcPct val="20000"/>
              </a:spcBef>
              <a:buClr>
                <a:srgbClr val="FFCC00"/>
              </a:buClr>
              <a:buSzPct val="70000"/>
            </a:pPr>
            <a:endParaRPr lang="en-US" altLang="zh-CN" sz="3200" dirty="0">
              <a:effectLst>
                <a:outerShdw blurRad="38100" dist="38100" dir="2700000" algn="tl">
                  <a:srgbClr val="000000"/>
                </a:outerShdw>
              </a:effectLst>
              <a:cs typeface="Arial" charset="0"/>
            </a:endParaRPr>
          </a:p>
          <a:p>
            <a:pPr algn="l">
              <a:spcBef>
                <a:spcPct val="20000"/>
              </a:spcBef>
              <a:buClr>
                <a:srgbClr val="FFCC00"/>
              </a:buClr>
              <a:buSzPct val="70000"/>
            </a:pPr>
            <a:endParaRPr lang="en-US" altLang="zh-CN" sz="3200" dirty="0">
              <a:effectLst>
                <a:outerShdw blurRad="38100" dist="38100" dir="2700000" algn="tl">
                  <a:srgbClr val="000000"/>
                </a:outerShdw>
              </a:effectLst>
              <a:cs typeface="Arial" charset="0"/>
            </a:endParaRPr>
          </a:p>
          <a:p>
            <a:pPr algn="l">
              <a:spcBef>
                <a:spcPct val="20000"/>
              </a:spcBef>
              <a:buClr>
                <a:srgbClr val="FFCC00"/>
              </a:buClr>
              <a:buSzPct val="70000"/>
            </a:pPr>
            <a:r>
              <a:rPr lang="en-US" altLang="zh-CN" sz="3200" dirty="0">
                <a:effectLst>
                  <a:outerShdw blurRad="38100" dist="38100" dir="2700000" algn="tl">
                    <a:srgbClr val="000000"/>
                  </a:outerShdw>
                </a:effectLst>
                <a:cs typeface="Arial" charset="0"/>
              </a:rPr>
              <a:t>13.</a:t>
            </a:r>
            <a:r>
              <a:rPr lang="zh-CN" altLang="en-US" sz="3200" dirty="0">
                <a:effectLst>
                  <a:outerShdw blurRad="38100" dist="38100" dir="2700000" algn="tl">
                    <a:srgbClr val="000000"/>
                  </a:outerShdw>
                </a:effectLst>
                <a:cs typeface="Arial" charset="0"/>
              </a:rPr>
              <a:t>可惜的是，旧约没清楚指示选长老的规范。但暗喻长老需符合较成熟，年纪较长的男人。</a:t>
            </a:r>
            <a:endParaRPr lang="en-US" sz="4800" dirty="0">
              <a:effectLst>
                <a:outerShdw blurRad="38100" dist="38100" dir="2700000" algn="tl">
                  <a:srgbClr val="000000"/>
                </a:outerShdw>
              </a:effectLst>
              <a:cs typeface="Arial" charset="0"/>
            </a:endParaRPr>
          </a:p>
        </p:txBody>
      </p:sp>
    </p:spTree>
    <p:extLst>
      <p:ext uri="{BB962C8B-B14F-4D97-AF65-F5344CB8AC3E}">
        <p14:creationId xmlns:p14="http://schemas.microsoft.com/office/powerpoint/2010/main" val="3897231195"/>
      </p:ext>
    </p:extLst>
  </p:cSld>
  <p:clrMapOvr>
    <a:overrideClrMapping bg1="dk2" tx1="lt1" bg2="dk1" tx2="lt2" accent1="accent1" accent2="accent2" accent3="accent3" accent4="accent4" accent5="accent5" accent6="accent6" hlink="hlink" folHlink="folHlink"/>
  </p:clrMapOvr>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80FB62CF-C458-3E40-BEE6-8959006D0E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717397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9D40B5F4-E233-AD41-A060-59F4C2034E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0019554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09D05790-E3DA-E349-A3F4-1F3D9B3BE6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68858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F4BF70BD-D2EB-F74F-AF85-71FB1ACD9A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75159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DEBC27FA-C6C7-5F4D-9744-0E4BE8B5B1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08411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B5FEAB9D-A1DE-DD45-BB71-01826C718F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60271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36E08D98-EB33-A347-B02E-2DBBE58264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651732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C6BAA2F9-E372-3745-9907-8E05E5139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26054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20D9BE34-0B40-B545-B84A-4BC946E61B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635114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E205C775-3112-174C-B106-A84AEF8EE5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771960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108546" name="Picture 1026"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1" y="119079"/>
            <a:ext cx="9107488" cy="6619875"/>
          </a:xfrm>
          <a:prstGeom prst="rect">
            <a:avLst/>
          </a:prstGeom>
          <a:noFill/>
          <a:ln w="9525">
            <a:noFill/>
            <a:miter lim="800000"/>
            <a:headEnd/>
            <a:tailEnd/>
          </a:ln>
        </p:spPr>
      </p:pic>
      <p:sp>
        <p:nvSpPr>
          <p:cNvPr id="108547" name="Rectangle 1056"/>
          <p:cNvSpPr>
            <a:spLocks noGrp="1" noChangeArrowheads="1"/>
          </p:cNvSpPr>
          <p:nvPr>
            <p:ph type="title" idx="4294967295"/>
          </p:nvPr>
        </p:nvSpPr>
        <p:spPr>
          <a:xfrm>
            <a:off x="0" y="188640"/>
            <a:ext cx="2267744" cy="1143000"/>
          </a:xfrm>
          <a:solidFill>
            <a:schemeClr val="bg1"/>
          </a:solidFill>
        </p:spPr>
        <p:txBody>
          <a:bodyPr>
            <a:normAutofit fontScale="90000"/>
          </a:bodyPr>
          <a:lstStyle/>
          <a:p>
            <a:pPr eaLnBrk="1" hangingPunct="1"/>
            <a:r>
              <a:rPr lang="zh-CN" altLang="en-US" b="1" dirty="0"/>
              <a:t>使徒行传</a:t>
            </a:r>
            <a:r>
              <a:rPr lang="en-US" altLang="ja-JP" dirty="0"/>
              <a:t> </a:t>
            </a:r>
            <a:r>
              <a:rPr lang="en-US" altLang="zh-CN" dirty="0"/>
              <a:t>1</a:t>
            </a:r>
          </a:p>
        </p:txBody>
      </p:sp>
      <p:sp>
        <p:nvSpPr>
          <p:cNvPr id="108548" name="Rectangle 1027"/>
          <p:cNvSpPr>
            <a:spLocks noChangeArrowheads="1"/>
          </p:cNvSpPr>
          <p:nvPr/>
        </p:nvSpPr>
        <p:spPr bwMode="auto">
          <a:xfrm>
            <a:off x="65089" y="3810000"/>
            <a:ext cx="6019800" cy="2819400"/>
          </a:xfrm>
          <a:prstGeom prst="rect">
            <a:avLst/>
          </a:prstGeom>
          <a:solidFill>
            <a:srgbClr val="0033CC"/>
          </a:solidFill>
          <a:ln w="76200" cap="sq">
            <a:solidFill>
              <a:srgbClr val="99FFCC"/>
            </a:solidFill>
            <a:miter lim="800000"/>
            <a:headEnd type="none" w="sm" len="sm"/>
            <a:tailEnd type="none" w="sm" len="sm"/>
          </a:ln>
        </p:spPr>
        <p:txBody>
          <a:bodyPr wrap="none" lIns="91358" tIns="45679" rIns="91358" bIns="45679" anchor="ctr"/>
          <a:lstStyle/>
          <a:p>
            <a:pPr eaLnBrk="1" hangingPunct="1"/>
            <a:endParaRPr lang="en-GB" altLang="zh-CN">
              <a:latin typeface="Calibri" pitchFamily="34" charset="0"/>
            </a:endParaRPr>
          </a:p>
        </p:txBody>
      </p:sp>
      <p:sp>
        <p:nvSpPr>
          <p:cNvPr id="108549" name="Text Box 1028"/>
          <p:cNvSpPr txBox="1">
            <a:spLocks noChangeArrowheads="1"/>
          </p:cNvSpPr>
          <p:nvPr/>
        </p:nvSpPr>
        <p:spPr bwMode="auto">
          <a:xfrm>
            <a:off x="8458207" y="152406"/>
            <a:ext cx="418489" cy="369249"/>
          </a:xfrm>
          <a:prstGeom prst="rect">
            <a:avLst/>
          </a:prstGeom>
          <a:noFill/>
          <a:ln w="12700">
            <a:noFill/>
            <a:miter lim="800000"/>
            <a:headEnd type="none" w="sm" len="sm"/>
            <a:tailEnd type="none" w="sm" len="sm"/>
          </a:ln>
        </p:spPr>
        <p:txBody>
          <a:bodyPr wrap="none" lIns="91358" tIns="45679" rIns="91358" bIns="45679">
            <a:spAutoFit/>
          </a:bodyPr>
          <a:lstStyle/>
          <a:p>
            <a:pPr eaLnBrk="1" hangingPunct="1"/>
            <a:r>
              <a:rPr lang="en-US" altLang="zh-CN" b="1">
                <a:solidFill>
                  <a:schemeClr val="bg1"/>
                </a:solidFill>
                <a:latin typeface="Calibri" pitchFamily="34" charset="0"/>
              </a:rPr>
              <a:t>64</a:t>
            </a:r>
            <a:endParaRPr lang="en-US" altLang="zh-CN">
              <a:solidFill>
                <a:schemeClr val="bg1"/>
              </a:solidFill>
              <a:latin typeface="Calibri" pitchFamily="34" charset="0"/>
            </a:endParaRPr>
          </a:p>
        </p:txBody>
      </p:sp>
      <p:sp>
        <p:nvSpPr>
          <p:cNvPr id="150533" name="AutoShape 1029"/>
          <p:cNvSpPr>
            <a:spLocks noChangeArrowheads="1"/>
          </p:cNvSpPr>
          <p:nvPr/>
        </p:nvSpPr>
        <p:spPr bwMode="auto">
          <a:xfrm rot="-6964770">
            <a:off x="6629400" y="5410201"/>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vert="eaVert" wrap="none" lIns="91358" tIns="45679" rIns="91358" bIns="45679" anchor="ctr"/>
          <a:lstStyle/>
          <a:p>
            <a:endParaRPr lang="en-US"/>
          </a:p>
        </p:txBody>
      </p:sp>
      <p:sp>
        <p:nvSpPr>
          <p:cNvPr id="150534" name="AutoShape 1030"/>
          <p:cNvSpPr>
            <a:spLocks noChangeArrowheads="1"/>
          </p:cNvSpPr>
          <p:nvPr/>
        </p:nvSpPr>
        <p:spPr bwMode="auto">
          <a:xfrm rot="-6964770">
            <a:off x="6324600" y="4267201"/>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lIns="91358" tIns="45679" rIns="91358" bIns="45679" anchor="ctr"/>
          <a:lstStyle/>
          <a:p>
            <a:endParaRPr lang="en-US"/>
          </a:p>
        </p:txBody>
      </p:sp>
      <p:sp>
        <p:nvSpPr>
          <p:cNvPr id="150535" name="AutoShape 1031"/>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lIns="91358" tIns="45679" rIns="91358" bIns="45679" anchor="ctr"/>
          <a:lstStyle/>
          <a:p>
            <a:endParaRPr lang="en-US"/>
          </a:p>
        </p:txBody>
      </p:sp>
      <p:pic>
        <p:nvPicPr>
          <p:cNvPr id="150536" name="Picture 1032" descr="j0237940"/>
          <p:cNvPicPr>
            <a:picLocks noChangeAspect="1" noChangeArrowheads="1"/>
          </p:cNvPicPr>
          <p:nvPr/>
        </p:nvPicPr>
        <p:blipFill>
          <a:blip r:embed="rId4" cstate="print"/>
          <a:srcRect/>
          <a:stretch>
            <a:fillRect/>
          </a:stretch>
        </p:blipFill>
        <p:spPr bwMode="auto">
          <a:xfrm>
            <a:off x="5410201" y="2895600"/>
            <a:ext cx="1716088" cy="1212850"/>
          </a:xfrm>
          <a:prstGeom prst="rect">
            <a:avLst/>
          </a:prstGeom>
          <a:noFill/>
          <a:ln w="9525">
            <a:noFill/>
            <a:miter lim="800000"/>
            <a:headEnd/>
            <a:tailEnd/>
          </a:ln>
        </p:spPr>
      </p:pic>
      <p:sp>
        <p:nvSpPr>
          <p:cNvPr id="150537" name="AutoShape 1033"/>
          <p:cNvSpPr>
            <a:spLocks noChangeArrowheads="1"/>
          </p:cNvSpPr>
          <p:nvPr/>
        </p:nvSpPr>
        <p:spPr bwMode="auto">
          <a:xfrm rot="1822741">
            <a:off x="4191000" y="2438401"/>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lIns="91358" tIns="45679" rIns="91358" bIns="45679" anchor="ctr"/>
          <a:lstStyle/>
          <a:p>
            <a:endParaRPr lang="en-US"/>
          </a:p>
        </p:txBody>
      </p:sp>
      <p:pic>
        <p:nvPicPr>
          <p:cNvPr id="150538" name="Picture 1034" descr="j017846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953001" y="2209801"/>
            <a:ext cx="3124200" cy="1295400"/>
          </a:xfrm>
          <a:prstGeom prst="rect">
            <a:avLst/>
          </a:prstGeom>
          <a:noFill/>
          <a:ln w="9525">
            <a:noFill/>
            <a:miter lim="800000"/>
            <a:headEnd/>
            <a:tailEnd/>
          </a:ln>
        </p:spPr>
      </p:pic>
      <p:pic>
        <p:nvPicPr>
          <p:cNvPr id="150539" name="Picture 1035" descr="j020209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334001" y="152400"/>
            <a:ext cx="1855788" cy="2819400"/>
          </a:xfrm>
          <a:prstGeom prst="rect">
            <a:avLst/>
          </a:prstGeom>
          <a:noFill/>
          <a:ln w="9525">
            <a:noFill/>
            <a:miter lim="800000"/>
            <a:headEnd/>
            <a:tailEnd/>
          </a:ln>
        </p:spPr>
      </p:pic>
      <p:grpSp>
        <p:nvGrpSpPr>
          <p:cNvPr id="2" name="Group 1036"/>
          <p:cNvGrpSpPr>
            <a:grpSpLocks/>
          </p:cNvGrpSpPr>
          <p:nvPr/>
        </p:nvGrpSpPr>
        <p:grpSpPr bwMode="auto">
          <a:xfrm>
            <a:off x="1828800" y="228602"/>
            <a:ext cx="1835150" cy="3992563"/>
            <a:chOff x="2302" y="1440"/>
            <a:chExt cx="1156" cy="2544"/>
          </a:xfrm>
        </p:grpSpPr>
        <p:pic>
          <p:nvPicPr>
            <p:cNvPr id="108575" name="Picture 1037" descr="j0182550"/>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w="9525">
              <a:noFill/>
              <a:miter lim="800000"/>
              <a:headEnd/>
              <a:tailEnd/>
            </a:ln>
          </p:spPr>
        </p:pic>
        <p:pic>
          <p:nvPicPr>
            <p:cNvPr id="108576" name="Picture 1038" descr="j0285300"/>
            <p:cNvPicPr>
              <a:picLocks noChangeAspect="1" noChangeArrowheads="1" noCrop="1"/>
            </p:cNvPicPr>
            <p:nvPr/>
          </p:nvPicPr>
          <p:blipFill>
            <a:blip r:embed="rId8" cstate="print"/>
            <a:srcRect/>
            <a:stretch>
              <a:fillRect/>
            </a:stretch>
          </p:blipFill>
          <p:spPr bwMode="auto">
            <a:xfrm>
              <a:off x="2304" y="2832"/>
              <a:ext cx="1152" cy="1152"/>
            </a:xfrm>
            <a:prstGeom prst="rect">
              <a:avLst/>
            </a:prstGeom>
            <a:noFill/>
            <a:ln w="9525">
              <a:noFill/>
              <a:miter lim="800000"/>
              <a:headEnd/>
              <a:tailEnd/>
            </a:ln>
          </p:spPr>
        </p:pic>
      </p:grpSp>
      <p:sp>
        <p:nvSpPr>
          <p:cNvPr id="150543" name="AutoShape 1039"/>
          <p:cNvSpPr>
            <a:spLocks noChangeArrowheads="1"/>
          </p:cNvSpPr>
          <p:nvPr/>
        </p:nvSpPr>
        <p:spPr bwMode="auto">
          <a:xfrm rot="-5400000">
            <a:off x="5943600" y="3276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lIns="91358" tIns="45679" rIns="91358" bIns="45679" anchor="ctr"/>
          <a:lstStyle/>
          <a:p>
            <a:endParaRPr lang="en-US"/>
          </a:p>
        </p:txBody>
      </p:sp>
      <p:sp>
        <p:nvSpPr>
          <p:cNvPr id="150544" name="AutoShape 1040"/>
          <p:cNvSpPr>
            <a:spLocks noChangeArrowheads="1"/>
          </p:cNvSpPr>
          <p:nvPr/>
        </p:nvSpPr>
        <p:spPr bwMode="auto">
          <a:xfrm rot="5400000" flipV="1">
            <a:off x="5943600" y="2895601"/>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lIns="91358" tIns="45679" rIns="91358" bIns="45679" anchor="ctr"/>
          <a:lstStyle/>
          <a:p>
            <a:endParaRPr lang="en-US"/>
          </a:p>
        </p:txBody>
      </p:sp>
      <p:sp>
        <p:nvSpPr>
          <p:cNvPr id="150545" name="AutoShape 1041"/>
          <p:cNvSpPr>
            <a:spLocks noChangeArrowheads="1"/>
          </p:cNvSpPr>
          <p:nvPr/>
        </p:nvSpPr>
        <p:spPr bwMode="auto">
          <a:xfrm rot="1101064">
            <a:off x="5334001" y="3505200"/>
            <a:ext cx="1905000" cy="685800"/>
          </a:xfrm>
          <a:prstGeom prst="leftRightArrow">
            <a:avLst>
              <a:gd name="adj1" fmla="val 50000"/>
              <a:gd name="adj2" fmla="val 55556"/>
            </a:avLst>
          </a:prstGeom>
          <a:solidFill>
            <a:srgbClr val="FFFF00"/>
          </a:solidFill>
          <a:ln w="12700" cap="sq">
            <a:solidFill>
              <a:schemeClr val="tx1"/>
            </a:solidFill>
            <a:miter lim="800000"/>
            <a:headEnd type="none" w="sm" len="sm"/>
            <a:tailEnd type="none" w="sm" len="sm"/>
          </a:ln>
        </p:spPr>
        <p:txBody>
          <a:bodyPr wrap="none" lIns="91358" tIns="45679" rIns="91358" bIns="45679" anchor="ctr"/>
          <a:lstStyle/>
          <a:p>
            <a:pPr eaLnBrk="1" hangingPunct="1"/>
            <a:endParaRPr lang="en-GB" altLang="zh-CN">
              <a:latin typeface="Calibri" pitchFamily="34" charset="0"/>
            </a:endParaRPr>
          </a:p>
        </p:txBody>
      </p:sp>
      <p:grpSp>
        <p:nvGrpSpPr>
          <p:cNvPr id="3" name="Group 1042"/>
          <p:cNvGrpSpPr>
            <a:grpSpLocks/>
          </p:cNvGrpSpPr>
          <p:nvPr/>
        </p:nvGrpSpPr>
        <p:grpSpPr bwMode="auto">
          <a:xfrm>
            <a:off x="65103" y="3962400"/>
            <a:ext cx="5537199" cy="838200"/>
            <a:chOff x="48" y="2544"/>
            <a:chExt cx="3488" cy="528"/>
          </a:xfrm>
        </p:grpSpPr>
        <p:sp>
          <p:nvSpPr>
            <p:cNvPr id="108573" name="AutoShape 1043"/>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5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endParaRPr lang="en-US"/>
            </a:p>
          </p:txBody>
        </p:sp>
        <p:sp>
          <p:nvSpPr>
            <p:cNvPr id="108574" name="Text Box 1044"/>
            <p:cNvSpPr txBox="1">
              <a:spLocks noChangeArrowheads="1"/>
            </p:cNvSpPr>
            <p:nvPr/>
          </p:nvSpPr>
          <p:spPr bwMode="auto">
            <a:xfrm>
              <a:off x="576" y="2693"/>
              <a:ext cx="2960" cy="233"/>
            </a:xfrm>
            <a:prstGeom prst="rect">
              <a:avLst/>
            </a:prstGeom>
            <a:noFill/>
            <a:ln w="9525">
              <a:noFill/>
              <a:miter lim="800000"/>
              <a:headEnd/>
              <a:tailEnd/>
            </a:ln>
          </p:spPr>
          <p:txBody>
            <a:bodyPr wrap="none">
              <a:spAutoFit/>
            </a:bodyPr>
            <a:lstStyle/>
            <a:p>
              <a:r>
                <a:rPr lang="zh-CN" altLang="en-US" b="1">
                  <a:solidFill>
                    <a:schemeClr val="bg1"/>
                  </a:solidFill>
                  <a:latin typeface="Calibri" pitchFamily="34" charset="0"/>
                </a:rPr>
                <a:t>以西结书 </a:t>
              </a:r>
              <a:r>
                <a:rPr lang="en-US" altLang="zh-CN" b="1">
                  <a:solidFill>
                    <a:schemeClr val="bg1"/>
                  </a:solidFill>
                  <a:latin typeface="Calibri" pitchFamily="34" charset="0"/>
                </a:rPr>
                <a:t>8:4; 9:3; 10:4; 10:18-19; 11:23</a:t>
              </a:r>
              <a:r>
                <a:rPr lang="en-US" altLang="zh-CN">
                  <a:solidFill>
                    <a:schemeClr val="bg1"/>
                  </a:solidFill>
                  <a:latin typeface="Calibri" pitchFamily="34" charset="0"/>
                </a:rPr>
                <a:t> </a:t>
              </a:r>
              <a:r>
                <a:rPr lang="en-US" altLang="zh-CN" b="1">
                  <a:solidFill>
                    <a:schemeClr val="bg1"/>
                  </a:solidFill>
                </a:rPr>
                <a:t>11:23</a:t>
              </a:r>
            </a:p>
          </p:txBody>
        </p:sp>
      </p:grpSp>
      <p:grpSp>
        <p:nvGrpSpPr>
          <p:cNvPr id="4" name="Group 1045"/>
          <p:cNvGrpSpPr>
            <a:grpSpLocks/>
          </p:cNvGrpSpPr>
          <p:nvPr/>
        </p:nvGrpSpPr>
        <p:grpSpPr bwMode="auto">
          <a:xfrm>
            <a:off x="141303" y="4953001"/>
            <a:ext cx="5067301" cy="838200"/>
            <a:chOff x="48" y="3120"/>
            <a:chExt cx="3192" cy="528"/>
          </a:xfrm>
        </p:grpSpPr>
        <p:sp>
          <p:nvSpPr>
            <p:cNvPr id="108571" name="AutoShape 1046"/>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5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108572" name="Text Box 1047"/>
            <p:cNvSpPr txBox="1">
              <a:spLocks noChangeArrowheads="1"/>
            </p:cNvSpPr>
            <p:nvPr/>
          </p:nvSpPr>
          <p:spPr bwMode="auto">
            <a:xfrm>
              <a:off x="520" y="3268"/>
              <a:ext cx="2720" cy="233"/>
            </a:xfrm>
            <a:prstGeom prst="rect">
              <a:avLst/>
            </a:prstGeom>
            <a:noFill/>
            <a:ln w="9525">
              <a:noFill/>
              <a:miter lim="800000"/>
              <a:headEnd/>
              <a:tailEnd/>
            </a:ln>
          </p:spPr>
          <p:txBody>
            <a:bodyPr wrap="none">
              <a:spAutoFit/>
            </a:bodyPr>
            <a:lstStyle/>
            <a:p>
              <a:r>
                <a:rPr lang="zh-CN" altLang="en-US" b="1">
                  <a:solidFill>
                    <a:schemeClr val="bg1"/>
                  </a:solidFill>
                  <a:latin typeface="Calibri" pitchFamily="34" charset="0"/>
                </a:rPr>
                <a:t>路加福音 </a:t>
              </a:r>
              <a:r>
                <a:rPr lang="en-US" altLang="zh-CN" b="1">
                  <a:solidFill>
                    <a:schemeClr val="bg1"/>
                  </a:solidFill>
                  <a:latin typeface="Calibri" pitchFamily="34" charset="0"/>
                </a:rPr>
                <a:t>19:37; 24:50; </a:t>
              </a:r>
              <a:r>
                <a:rPr lang="zh-CN" altLang="en-US" b="1">
                  <a:solidFill>
                    <a:schemeClr val="bg1"/>
                  </a:solidFill>
                  <a:latin typeface="Calibri" pitchFamily="34" charset="0"/>
                </a:rPr>
                <a:t>使徒行传</a:t>
              </a:r>
              <a:r>
                <a:rPr lang="en-US" altLang="zh-CN" b="1">
                  <a:solidFill>
                    <a:schemeClr val="bg1"/>
                  </a:solidFill>
                  <a:latin typeface="Calibri" pitchFamily="34" charset="0"/>
                </a:rPr>
                <a:t>1:10</a:t>
              </a:r>
              <a:r>
                <a:rPr lang="en-US" altLang="zh-CN" b="1">
                  <a:solidFill>
                    <a:schemeClr val="bg1"/>
                  </a:solidFill>
                </a:rPr>
                <a:t>1:10</a:t>
              </a:r>
            </a:p>
          </p:txBody>
        </p:sp>
      </p:grpSp>
      <p:grpSp>
        <p:nvGrpSpPr>
          <p:cNvPr id="5" name="Group 1048"/>
          <p:cNvGrpSpPr>
            <a:grpSpLocks/>
          </p:cNvGrpSpPr>
          <p:nvPr/>
        </p:nvGrpSpPr>
        <p:grpSpPr bwMode="auto">
          <a:xfrm>
            <a:off x="107951" y="5867401"/>
            <a:ext cx="6037262" cy="838200"/>
            <a:chOff x="48" y="3696"/>
            <a:chExt cx="3803" cy="528"/>
          </a:xfrm>
        </p:grpSpPr>
        <p:sp>
          <p:nvSpPr>
            <p:cNvPr id="108569" name="AutoShape 1049"/>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5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endParaRPr lang="en-US"/>
            </a:p>
          </p:txBody>
        </p:sp>
        <p:sp>
          <p:nvSpPr>
            <p:cNvPr id="108570" name="Text Box 1050"/>
            <p:cNvSpPr txBox="1">
              <a:spLocks noChangeArrowheads="1"/>
            </p:cNvSpPr>
            <p:nvPr/>
          </p:nvSpPr>
          <p:spPr bwMode="auto">
            <a:xfrm>
              <a:off x="576" y="3844"/>
              <a:ext cx="3275" cy="233"/>
            </a:xfrm>
            <a:prstGeom prst="rect">
              <a:avLst/>
            </a:prstGeom>
            <a:noFill/>
            <a:ln w="9525">
              <a:noFill/>
              <a:miter lim="800000"/>
              <a:headEnd/>
              <a:tailEnd/>
            </a:ln>
          </p:spPr>
          <p:txBody>
            <a:bodyPr wrap="none">
              <a:spAutoFit/>
            </a:bodyPr>
            <a:lstStyle/>
            <a:p>
              <a:r>
                <a:rPr lang="zh-CN" altLang="en-US" b="1">
                  <a:solidFill>
                    <a:schemeClr val="bg1"/>
                  </a:solidFill>
                  <a:latin typeface="Calibri" pitchFamily="34" charset="0"/>
                </a:rPr>
                <a:t>使徒行传 </a:t>
              </a:r>
              <a:r>
                <a:rPr lang="en-US" altLang="zh-CN" b="1">
                  <a:solidFill>
                    <a:schemeClr val="bg1"/>
                  </a:solidFill>
                  <a:latin typeface="Calibri" pitchFamily="34" charset="0"/>
                </a:rPr>
                <a:t>1:11; </a:t>
              </a:r>
              <a:r>
                <a:rPr lang="zh-CN" altLang="en-US" b="1">
                  <a:solidFill>
                    <a:schemeClr val="bg1"/>
                  </a:solidFill>
                  <a:latin typeface="Calibri" pitchFamily="34" charset="0"/>
                </a:rPr>
                <a:t>撒迦利亚书 </a:t>
              </a:r>
              <a:r>
                <a:rPr lang="en-US" altLang="zh-CN" b="1">
                  <a:solidFill>
                    <a:schemeClr val="bg1"/>
                  </a:solidFill>
                  <a:latin typeface="Calibri" pitchFamily="34" charset="0"/>
                </a:rPr>
                <a:t>14:4; </a:t>
              </a:r>
              <a:r>
                <a:rPr lang="zh-CN" altLang="en-US" b="1">
                  <a:solidFill>
                    <a:schemeClr val="bg1"/>
                  </a:solidFill>
                  <a:latin typeface="Calibri" pitchFamily="34" charset="0"/>
                </a:rPr>
                <a:t>以西结书 </a:t>
              </a:r>
              <a:r>
                <a:rPr lang="en-US" altLang="zh-CN" b="1">
                  <a:solidFill>
                    <a:schemeClr val="bg1"/>
                  </a:solidFill>
                  <a:latin typeface="Calibri" pitchFamily="34" charset="0"/>
                </a:rPr>
                <a:t>43:1-5</a:t>
              </a:r>
              <a:r>
                <a:rPr lang="en-US" altLang="zh-CN">
                  <a:solidFill>
                    <a:schemeClr val="bg1"/>
                  </a:solidFill>
                  <a:latin typeface="Calibri" pitchFamily="34" charset="0"/>
                </a:rPr>
                <a:t> </a:t>
              </a:r>
            </a:p>
          </p:txBody>
        </p:sp>
      </p:grpSp>
      <p:sp>
        <p:nvSpPr>
          <p:cNvPr id="150555" name="AutoShape 1051"/>
          <p:cNvSpPr>
            <a:spLocks noChangeArrowheads="1"/>
          </p:cNvSpPr>
          <p:nvPr/>
        </p:nvSpPr>
        <p:spPr bwMode="auto">
          <a:xfrm rot="-8655613">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lIns="91358" tIns="45679" rIns="91358" bIns="45679" anchor="ctr"/>
          <a:lstStyle/>
          <a:p>
            <a:endParaRPr lang="en-US"/>
          </a:p>
        </p:txBody>
      </p:sp>
      <p:pic>
        <p:nvPicPr>
          <p:cNvPr id="150556" name="Picture 1052" descr="j0212783"/>
          <p:cNvPicPr>
            <a:picLocks noChangeAspect="1" noChangeArrowheads="1"/>
          </p:cNvPicPr>
          <p:nvPr/>
        </p:nvPicPr>
        <p:blipFill>
          <a:blip r:embed="rId9" cstate="print"/>
          <a:srcRect/>
          <a:stretch>
            <a:fillRect/>
          </a:stretch>
        </p:blipFill>
        <p:spPr bwMode="auto">
          <a:xfrm>
            <a:off x="762016" y="914400"/>
            <a:ext cx="1933575" cy="1638300"/>
          </a:xfrm>
          <a:prstGeom prst="rect">
            <a:avLst/>
          </a:prstGeom>
          <a:noFill/>
          <a:ln w="9525">
            <a:noFill/>
            <a:miter lim="800000"/>
            <a:headEnd/>
            <a:tailEnd/>
          </a:ln>
        </p:spPr>
      </p:pic>
      <p:pic>
        <p:nvPicPr>
          <p:cNvPr id="150557" name="Picture 1053" descr="j0195630"/>
          <p:cNvPicPr>
            <a:picLocks noChangeAspect="1" noChangeArrowheads="1"/>
          </p:cNvPicPr>
          <p:nvPr/>
        </p:nvPicPr>
        <p:blipFill>
          <a:blip r:embed="rId10" cstate="print"/>
          <a:srcRect/>
          <a:stretch>
            <a:fillRect/>
          </a:stretch>
        </p:blipFill>
        <p:spPr bwMode="auto">
          <a:xfrm>
            <a:off x="2133600" y="152416"/>
            <a:ext cx="1355725" cy="1827213"/>
          </a:xfrm>
          <a:prstGeom prst="rect">
            <a:avLst/>
          </a:prstGeom>
          <a:noFill/>
          <a:ln w="9525">
            <a:noFill/>
            <a:miter lim="800000"/>
            <a:headEnd/>
            <a:tailEnd/>
          </a:ln>
        </p:spPr>
      </p:pic>
      <p:sp>
        <p:nvSpPr>
          <p:cNvPr id="150558" name="AutoShape 1054"/>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lIns="91358" tIns="45679" rIns="91358" bIns="45679" anchor="ctr"/>
          <a:lstStyle/>
          <a:p>
            <a:endParaRPr lang="en-US"/>
          </a:p>
        </p:txBody>
      </p:sp>
      <p:pic>
        <p:nvPicPr>
          <p:cNvPr id="150559" name="Picture 1055" descr="Ascension"/>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5430838" y="2"/>
            <a:ext cx="3713162" cy="5013325"/>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9"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xit" presetSubtype="8" fill="hold" nodeType="clickEffect">
                                  <p:stCondLst>
                                    <p:cond delay="0"/>
                                  </p:stCondLst>
                                  <p:childTnLst>
                                    <p:animEffect transition="out" filter="wipe(left)">
                                      <p:cBhvr>
                                        <p:cTn id="17" dur="500"/>
                                        <p:tgtEl>
                                          <p:spTgt spid="2"/>
                                        </p:tgtEl>
                                      </p:cBhvr>
                                    </p:animEffect>
                                    <p:set>
                                      <p:cBhvr>
                                        <p:cTn id="18" dur="1" fill="hold">
                                          <p:stCondLst>
                                            <p:cond delay="499"/>
                                          </p:stCondLst>
                                        </p:cTn>
                                        <p:tgtEl>
                                          <p:spTgt spid="2"/>
                                        </p:tgtEl>
                                        <p:attrNameLst>
                                          <p:attrName>style.visibility</p:attrName>
                                        </p:attrNameLst>
                                      </p:cBhvr>
                                      <p:to>
                                        <p:strVal val="hidden"/>
                                      </p:to>
                                    </p:set>
                                  </p:childTnLst>
                                </p:cTn>
                              </p:par>
                              <p:par>
                                <p:cTn id="19" presetID="22" presetClass="entr" presetSubtype="8" fill="hold" grpId="0" nodeType="withEffect">
                                  <p:stCondLst>
                                    <p:cond delay="0"/>
                                  </p:stCondLst>
                                  <p:childTnLst>
                                    <p:set>
                                      <p:cBhvr>
                                        <p:cTn id="20" dur="1" fill="hold">
                                          <p:stCondLst>
                                            <p:cond delay="0"/>
                                          </p:stCondLst>
                                        </p:cTn>
                                        <p:tgtEl>
                                          <p:spTgt spid="150537"/>
                                        </p:tgtEl>
                                        <p:attrNameLst>
                                          <p:attrName>style.visibility</p:attrName>
                                        </p:attrNameLst>
                                      </p:cBhvr>
                                      <p:to>
                                        <p:strVal val="visible"/>
                                      </p:to>
                                    </p:set>
                                    <p:animEffect transition="in" filter="wipe(left)">
                                      <p:cBhvr>
                                        <p:cTn id="21" dur="500"/>
                                        <p:tgtEl>
                                          <p:spTgt spid="15053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xit" presetSubtype="8" fill="hold" grpId="1" nodeType="clickEffect">
                                  <p:stCondLst>
                                    <p:cond delay="0"/>
                                  </p:stCondLst>
                                  <p:childTnLst>
                                    <p:animEffect transition="out" filter="wipe(left)">
                                      <p:cBhvr>
                                        <p:cTn id="25" dur="500"/>
                                        <p:tgtEl>
                                          <p:spTgt spid="150537"/>
                                        </p:tgtEl>
                                      </p:cBhvr>
                                    </p:animEffect>
                                    <p:set>
                                      <p:cBhvr>
                                        <p:cTn id="26" dur="1" fill="hold">
                                          <p:stCondLst>
                                            <p:cond delay="499"/>
                                          </p:stCondLst>
                                        </p:cTn>
                                        <p:tgtEl>
                                          <p:spTgt spid="150537"/>
                                        </p:tgtEl>
                                        <p:attrNameLst>
                                          <p:attrName>style.visibility</p:attrName>
                                        </p:attrNameLst>
                                      </p:cBhvr>
                                      <p:to>
                                        <p:strVal val="hidden"/>
                                      </p:to>
                                    </p:set>
                                  </p:childTnLst>
                                </p:cTn>
                              </p:par>
                              <p:par>
                                <p:cTn id="27" presetID="9" presetClass="entr" presetSubtype="0" fill="hold" nodeType="withEffect">
                                  <p:stCondLst>
                                    <p:cond delay="0"/>
                                  </p:stCondLst>
                                  <p:childTnLst>
                                    <p:set>
                                      <p:cBhvr>
                                        <p:cTn id="28" dur="1" fill="hold">
                                          <p:stCondLst>
                                            <p:cond delay="0"/>
                                          </p:stCondLst>
                                        </p:cTn>
                                        <p:tgtEl>
                                          <p:spTgt spid="150538"/>
                                        </p:tgtEl>
                                        <p:attrNameLst>
                                          <p:attrName>style.visibility</p:attrName>
                                        </p:attrNameLst>
                                      </p:cBhvr>
                                      <p:to>
                                        <p:strVal val="visible"/>
                                      </p:to>
                                    </p:set>
                                    <p:animEffect transition="in" filter="dissolve">
                                      <p:cBhvr>
                                        <p:cTn id="29" dur="500"/>
                                        <p:tgtEl>
                                          <p:spTgt spid="15053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xit" presetSubtype="0" fill="hold" nodeType="clickEffect">
                                  <p:stCondLst>
                                    <p:cond delay="0"/>
                                  </p:stCondLst>
                                  <p:childTnLst>
                                    <p:animEffect transition="out" filter="dissolve">
                                      <p:cBhvr>
                                        <p:cTn id="33" dur="500"/>
                                        <p:tgtEl>
                                          <p:spTgt spid="150538"/>
                                        </p:tgtEl>
                                      </p:cBhvr>
                                    </p:animEffect>
                                    <p:set>
                                      <p:cBhvr>
                                        <p:cTn id="34" dur="1" fill="hold">
                                          <p:stCondLst>
                                            <p:cond delay="499"/>
                                          </p:stCondLst>
                                        </p:cTn>
                                        <p:tgtEl>
                                          <p:spTgt spid="150538"/>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49" presetClass="entr" presetSubtype="0" decel="100000"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p:cTn id="39" dur="500" fill="hold"/>
                                        <p:tgtEl>
                                          <p:spTgt spid="4"/>
                                        </p:tgtEl>
                                        <p:attrNameLst>
                                          <p:attrName>ppt_w</p:attrName>
                                        </p:attrNameLst>
                                      </p:cBhvr>
                                      <p:tavLst>
                                        <p:tav tm="0">
                                          <p:val>
                                            <p:fltVal val="0"/>
                                          </p:val>
                                        </p:tav>
                                        <p:tav tm="100000">
                                          <p:val>
                                            <p:strVal val="#ppt_w"/>
                                          </p:val>
                                        </p:tav>
                                      </p:tavLst>
                                    </p:anim>
                                    <p:anim calcmode="lin" valueType="num">
                                      <p:cBhvr>
                                        <p:cTn id="40" dur="500" fill="hold"/>
                                        <p:tgtEl>
                                          <p:spTgt spid="4"/>
                                        </p:tgtEl>
                                        <p:attrNameLst>
                                          <p:attrName>ppt_h</p:attrName>
                                        </p:attrNameLst>
                                      </p:cBhvr>
                                      <p:tavLst>
                                        <p:tav tm="0">
                                          <p:val>
                                            <p:fltVal val="0"/>
                                          </p:val>
                                        </p:tav>
                                        <p:tav tm="100000">
                                          <p:val>
                                            <p:strVal val="#ppt_h"/>
                                          </p:val>
                                        </p:tav>
                                      </p:tavLst>
                                    </p:anim>
                                    <p:anim calcmode="lin" valueType="num">
                                      <p:cBhvr>
                                        <p:cTn id="41" dur="500" fill="hold"/>
                                        <p:tgtEl>
                                          <p:spTgt spid="4"/>
                                        </p:tgtEl>
                                        <p:attrNameLst>
                                          <p:attrName>style.rotation</p:attrName>
                                        </p:attrNameLst>
                                      </p:cBhvr>
                                      <p:tavLst>
                                        <p:tav tm="0">
                                          <p:val>
                                            <p:fltVal val="360"/>
                                          </p:val>
                                        </p:tav>
                                        <p:tav tm="100000">
                                          <p:val>
                                            <p:fltVal val="0"/>
                                          </p:val>
                                        </p:tav>
                                      </p:tavLst>
                                    </p:anim>
                                    <p:animEffect transition="in" filter="fade">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150533"/>
                                        </p:tgtEl>
                                        <p:attrNameLst>
                                          <p:attrName>style.visibility</p:attrName>
                                        </p:attrNameLst>
                                      </p:cBhvr>
                                      <p:to>
                                        <p:strVal val="visible"/>
                                      </p:to>
                                    </p:set>
                                    <p:animEffect transition="in" filter="wipe(down)">
                                      <p:cBhvr>
                                        <p:cTn id="47" dur="500"/>
                                        <p:tgtEl>
                                          <p:spTgt spid="150533"/>
                                        </p:tgtEl>
                                      </p:cBhvr>
                                    </p:animEffect>
                                  </p:childTnLst>
                                </p:cTn>
                              </p:par>
                            </p:childTnLst>
                          </p:cTn>
                        </p:par>
                        <p:par>
                          <p:cTn id="48" fill="hold" nodeType="afterGroup">
                            <p:stCondLst>
                              <p:cond delay="500"/>
                            </p:stCondLst>
                            <p:childTnLst>
                              <p:par>
                                <p:cTn id="49" presetID="9" presetClass="exit" presetSubtype="0" fill="hold" grpId="1" nodeType="afterEffect">
                                  <p:stCondLst>
                                    <p:cond delay="0"/>
                                  </p:stCondLst>
                                  <p:childTnLst>
                                    <p:animEffect transition="out" filter="dissolve">
                                      <p:cBhvr>
                                        <p:cTn id="50" dur="500"/>
                                        <p:tgtEl>
                                          <p:spTgt spid="150533"/>
                                        </p:tgtEl>
                                      </p:cBhvr>
                                    </p:animEffect>
                                    <p:set>
                                      <p:cBhvr>
                                        <p:cTn id="51" dur="1" fill="hold">
                                          <p:stCondLst>
                                            <p:cond delay="499"/>
                                          </p:stCondLst>
                                        </p:cTn>
                                        <p:tgtEl>
                                          <p:spTgt spid="150533"/>
                                        </p:tgtEl>
                                        <p:attrNameLst>
                                          <p:attrName>style.visibility</p:attrName>
                                        </p:attrNameLst>
                                      </p:cBhvr>
                                      <p:to>
                                        <p:strVal val="hidden"/>
                                      </p:to>
                                    </p:set>
                                  </p:childTnLst>
                                </p:cTn>
                              </p:par>
                              <p:par>
                                <p:cTn id="52" presetID="22" presetClass="entr" presetSubtype="4" fill="hold" grpId="0" nodeType="withEffect">
                                  <p:stCondLst>
                                    <p:cond delay="0"/>
                                  </p:stCondLst>
                                  <p:childTnLst>
                                    <p:set>
                                      <p:cBhvr>
                                        <p:cTn id="53" dur="1" fill="hold">
                                          <p:stCondLst>
                                            <p:cond delay="0"/>
                                          </p:stCondLst>
                                        </p:cTn>
                                        <p:tgtEl>
                                          <p:spTgt spid="150534"/>
                                        </p:tgtEl>
                                        <p:attrNameLst>
                                          <p:attrName>style.visibility</p:attrName>
                                        </p:attrNameLst>
                                      </p:cBhvr>
                                      <p:to>
                                        <p:strVal val="visible"/>
                                      </p:to>
                                    </p:set>
                                    <p:animEffect transition="in" filter="wipe(down)">
                                      <p:cBhvr>
                                        <p:cTn id="54" dur="500"/>
                                        <p:tgtEl>
                                          <p:spTgt spid="15053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xit" presetSubtype="0" fill="hold" grpId="1" nodeType="clickEffect">
                                  <p:stCondLst>
                                    <p:cond delay="0"/>
                                  </p:stCondLst>
                                  <p:childTnLst>
                                    <p:animEffect transition="out" filter="dissolve">
                                      <p:cBhvr>
                                        <p:cTn id="58" dur="500"/>
                                        <p:tgtEl>
                                          <p:spTgt spid="150534"/>
                                        </p:tgtEl>
                                      </p:cBhvr>
                                    </p:animEffect>
                                    <p:set>
                                      <p:cBhvr>
                                        <p:cTn id="59" dur="1" fill="hold">
                                          <p:stCondLst>
                                            <p:cond delay="499"/>
                                          </p:stCondLst>
                                        </p:cTn>
                                        <p:tgtEl>
                                          <p:spTgt spid="150534"/>
                                        </p:tgtEl>
                                        <p:attrNameLst>
                                          <p:attrName>style.visibility</p:attrName>
                                        </p:attrNameLst>
                                      </p:cBhvr>
                                      <p:to>
                                        <p:strVal val="hidden"/>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49" presetClass="entr" presetSubtype="0" decel="100000" fill="hold" nodeType="clickEffect">
                                  <p:stCondLst>
                                    <p:cond delay="0"/>
                                  </p:stCondLst>
                                  <p:childTnLst>
                                    <p:set>
                                      <p:cBhvr>
                                        <p:cTn id="63" dur="1" fill="hold">
                                          <p:stCondLst>
                                            <p:cond delay="0"/>
                                          </p:stCondLst>
                                        </p:cTn>
                                        <p:tgtEl>
                                          <p:spTgt spid="150536"/>
                                        </p:tgtEl>
                                        <p:attrNameLst>
                                          <p:attrName>style.visibility</p:attrName>
                                        </p:attrNameLst>
                                      </p:cBhvr>
                                      <p:to>
                                        <p:strVal val="visible"/>
                                      </p:to>
                                    </p:set>
                                    <p:anim calcmode="lin" valueType="num">
                                      <p:cBhvr>
                                        <p:cTn id="64" dur="500" fill="hold"/>
                                        <p:tgtEl>
                                          <p:spTgt spid="150536"/>
                                        </p:tgtEl>
                                        <p:attrNameLst>
                                          <p:attrName>ppt_w</p:attrName>
                                        </p:attrNameLst>
                                      </p:cBhvr>
                                      <p:tavLst>
                                        <p:tav tm="0">
                                          <p:val>
                                            <p:fltVal val="0"/>
                                          </p:val>
                                        </p:tav>
                                        <p:tav tm="100000">
                                          <p:val>
                                            <p:strVal val="#ppt_w"/>
                                          </p:val>
                                        </p:tav>
                                      </p:tavLst>
                                    </p:anim>
                                    <p:anim calcmode="lin" valueType="num">
                                      <p:cBhvr>
                                        <p:cTn id="65" dur="500" fill="hold"/>
                                        <p:tgtEl>
                                          <p:spTgt spid="150536"/>
                                        </p:tgtEl>
                                        <p:attrNameLst>
                                          <p:attrName>ppt_h</p:attrName>
                                        </p:attrNameLst>
                                      </p:cBhvr>
                                      <p:tavLst>
                                        <p:tav tm="0">
                                          <p:val>
                                            <p:fltVal val="0"/>
                                          </p:val>
                                        </p:tav>
                                        <p:tav tm="100000">
                                          <p:val>
                                            <p:strVal val="#ppt_h"/>
                                          </p:val>
                                        </p:tav>
                                      </p:tavLst>
                                    </p:anim>
                                    <p:anim calcmode="lin" valueType="num">
                                      <p:cBhvr>
                                        <p:cTn id="66" dur="500" fill="hold"/>
                                        <p:tgtEl>
                                          <p:spTgt spid="150536"/>
                                        </p:tgtEl>
                                        <p:attrNameLst>
                                          <p:attrName>style.rotation</p:attrName>
                                        </p:attrNameLst>
                                      </p:cBhvr>
                                      <p:tavLst>
                                        <p:tav tm="0">
                                          <p:val>
                                            <p:fltVal val="360"/>
                                          </p:val>
                                        </p:tav>
                                        <p:tav tm="100000">
                                          <p:val>
                                            <p:fltVal val="0"/>
                                          </p:val>
                                        </p:tav>
                                      </p:tavLst>
                                    </p:anim>
                                    <p:animEffect transition="in" filter="fade">
                                      <p:cBhvr>
                                        <p:cTn id="67" dur="500"/>
                                        <p:tgtEl>
                                          <p:spTgt spid="150536"/>
                                        </p:tgtEl>
                                      </p:cBhvr>
                                    </p:animEffect>
                                  </p:childTnLst>
                                </p:cTn>
                              </p:par>
                              <p:par>
                                <p:cTn id="68" presetID="9" presetClass="entr" presetSubtype="0" fill="hold" nodeType="withEffect">
                                  <p:stCondLst>
                                    <p:cond delay="0"/>
                                  </p:stCondLst>
                                  <p:childTnLst>
                                    <p:set>
                                      <p:cBhvr>
                                        <p:cTn id="69" dur="1" fill="hold">
                                          <p:stCondLst>
                                            <p:cond delay="0"/>
                                          </p:stCondLst>
                                        </p:cTn>
                                        <p:tgtEl>
                                          <p:spTgt spid="150536"/>
                                        </p:tgtEl>
                                        <p:attrNameLst>
                                          <p:attrName>style.visibility</p:attrName>
                                        </p:attrNameLst>
                                      </p:cBhvr>
                                      <p:to>
                                        <p:strVal val="visible"/>
                                      </p:to>
                                    </p:set>
                                    <p:animEffect transition="in" filter="dissolve">
                                      <p:cBhvr>
                                        <p:cTn id="70" dur="500"/>
                                        <p:tgtEl>
                                          <p:spTgt spid="150536"/>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5" presetClass="exit" presetSubtype="10" fill="hold" nodeType="clickEffect">
                                  <p:stCondLst>
                                    <p:cond delay="0"/>
                                  </p:stCondLst>
                                  <p:childTnLst>
                                    <p:animEffect transition="out" filter="checkerboard(across)">
                                      <p:cBhvr>
                                        <p:cTn id="74" dur="500"/>
                                        <p:tgtEl>
                                          <p:spTgt spid="150536"/>
                                        </p:tgtEl>
                                      </p:cBhvr>
                                    </p:animEffect>
                                    <p:set>
                                      <p:cBhvr>
                                        <p:cTn id="75" dur="1" fill="hold">
                                          <p:stCondLst>
                                            <p:cond delay="499"/>
                                          </p:stCondLst>
                                        </p:cTn>
                                        <p:tgtEl>
                                          <p:spTgt spid="150536"/>
                                        </p:tgtEl>
                                        <p:attrNameLst>
                                          <p:attrName>style.visibility</p:attrName>
                                        </p:attrNameLst>
                                      </p:cBhvr>
                                      <p:to>
                                        <p:strVal val="hidden"/>
                                      </p:to>
                                    </p:set>
                                  </p:childTnLst>
                                </p:cTn>
                              </p:par>
                              <p:par>
                                <p:cTn id="76" presetID="22" presetClass="entr" presetSubtype="2" fill="hold" grpId="0" nodeType="withEffect">
                                  <p:stCondLst>
                                    <p:cond delay="0"/>
                                  </p:stCondLst>
                                  <p:childTnLst>
                                    <p:set>
                                      <p:cBhvr>
                                        <p:cTn id="77" dur="1" fill="hold">
                                          <p:stCondLst>
                                            <p:cond delay="0"/>
                                          </p:stCondLst>
                                        </p:cTn>
                                        <p:tgtEl>
                                          <p:spTgt spid="150535"/>
                                        </p:tgtEl>
                                        <p:attrNameLst>
                                          <p:attrName>style.visibility</p:attrName>
                                        </p:attrNameLst>
                                      </p:cBhvr>
                                      <p:to>
                                        <p:strVal val="visible"/>
                                      </p:to>
                                    </p:set>
                                    <p:animEffect transition="in" filter="wipe(right)">
                                      <p:cBhvr>
                                        <p:cTn id="78" dur="500"/>
                                        <p:tgtEl>
                                          <p:spTgt spid="150535"/>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xit" presetSubtype="2" fill="hold" grpId="1" nodeType="clickEffect">
                                  <p:stCondLst>
                                    <p:cond delay="0"/>
                                  </p:stCondLst>
                                  <p:childTnLst>
                                    <p:animEffect transition="out" filter="wipe(right)">
                                      <p:cBhvr>
                                        <p:cTn id="82" dur="500"/>
                                        <p:tgtEl>
                                          <p:spTgt spid="150535"/>
                                        </p:tgtEl>
                                      </p:cBhvr>
                                    </p:animEffect>
                                    <p:set>
                                      <p:cBhvr>
                                        <p:cTn id="83" dur="1" fill="hold">
                                          <p:stCondLst>
                                            <p:cond delay="499"/>
                                          </p:stCondLst>
                                        </p:cTn>
                                        <p:tgtEl>
                                          <p:spTgt spid="150535"/>
                                        </p:tgtEl>
                                        <p:attrNameLst>
                                          <p:attrName>style.visibility</p:attrName>
                                        </p:attrNameLst>
                                      </p:cBhvr>
                                      <p:to>
                                        <p:strVal val="hidden"/>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nodeType="clickEffect">
                                  <p:stCondLst>
                                    <p:cond delay="0"/>
                                  </p:stCondLst>
                                  <p:childTnLst>
                                    <p:set>
                                      <p:cBhvr>
                                        <p:cTn id="87" dur="1" fill="hold">
                                          <p:stCondLst>
                                            <p:cond delay="0"/>
                                          </p:stCondLst>
                                        </p:cTn>
                                        <p:tgtEl>
                                          <p:spTgt spid="150556"/>
                                        </p:tgtEl>
                                        <p:attrNameLst>
                                          <p:attrName>style.visibility</p:attrName>
                                        </p:attrNameLst>
                                      </p:cBhvr>
                                      <p:to>
                                        <p:strVal val="visible"/>
                                      </p:to>
                                    </p:set>
                                    <p:animEffect transition="in" filter="dissolve">
                                      <p:cBhvr>
                                        <p:cTn id="88" dur="500"/>
                                        <p:tgtEl>
                                          <p:spTgt spid="150556"/>
                                        </p:tgtEl>
                                      </p:cBhvr>
                                    </p:animEffect>
                                  </p:childTnLst>
                                </p:cTn>
                              </p:par>
                            </p:childTnLst>
                          </p:cTn>
                        </p:par>
                        <p:par>
                          <p:cTn id="89" fill="hold" nodeType="afterGroup">
                            <p:stCondLst>
                              <p:cond delay="500"/>
                            </p:stCondLst>
                            <p:childTnLst>
                              <p:par>
                                <p:cTn id="90" presetID="9" presetClass="entr" presetSubtype="0" fill="hold" nodeType="afterEffect">
                                  <p:stCondLst>
                                    <p:cond delay="0"/>
                                  </p:stCondLst>
                                  <p:childTnLst>
                                    <p:set>
                                      <p:cBhvr>
                                        <p:cTn id="91" dur="1" fill="hold">
                                          <p:stCondLst>
                                            <p:cond delay="0"/>
                                          </p:stCondLst>
                                        </p:cTn>
                                        <p:tgtEl>
                                          <p:spTgt spid="150557"/>
                                        </p:tgtEl>
                                        <p:attrNameLst>
                                          <p:attrName>style.visibility</p:attrName>
                                        </p:attrNameLst>
                                      </p:cBhvr>
                                      <p:to>
                                        <p:strVal val="visible"/>
                                      </p:to>
                                    </p:set>
                                    <p:animEffect transition="in" filter="dissolve">
                                      <p:cBhvr>
                                        <p:cTn id="92" dur="500"/>
                                        <p:tgtEl>
                                          <p:spTgt spid="150557"/>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50" presetClass="exit" presetSubtype="0" accel="100000" fill="hold" nodeType="clickEffect">
                                  <p:stCondLst>
                                    <p:cond delay="0"/>
                                  </p:stCondLst>
                                  <p:childTnLst>
                                    <p:anim calcmode="lin" valueType="num">
                                      <p:cBhvr>
                                        <p:cTn id="96" dur="1000"/>
                                        <p:tgtEl>
                                          <p:spTgt spid="150556"/>
                                        </p:tgtEl>
                                        <p:attrNameLst>
                                          <p:attrName>ppt_w</p:attrName>
                                        </p:attrNameLst>
                                      </p:cBhvr>
                                      <p:tavLst>
                                        <p:tav tm="0">
                                          <p:val>
                                            <p:strVal val="ppt_w"/>
                                          </p:val>
                                        </p:tav>
                                        <p:tav tm="100000">
                                          <p:val>
                                            <p:strVal val="ppt_w+.3"/>
                                          </p:val>
                                        </p:tav>
                                      </p:tavLst>
                                    </p:anim>
                                    <p:anim calcmode="lin" valueType="num">
                                      <p:cBhvr>
                                        <p:cTn id="97" dur="1000"/>
                                        <p:tgtEl>
                                          <p:spTgt spid="150556"/>
                                        </p:tgtEl>
                                        <p:attrNameLst>
                                          <p:attrName>ppt_h</p:attrName>
                                        </p:attrNameLst>
                                      </p:cBhvr>
                                      <p:tavLst>
                                        <p:tav tm="0">
                                          <p:val>
                                            <p:strVal val="ppt_h"/>
                                          </p:val>
                                        </p:tav>
                                        <p:tav tm="100000">
                                          <p:val>
                                            <p:strVal val="ppt_h"/>
                                          </p:val>
                                        </p:tav>
                                      </p:tavLst>
                                    </p:anim>
                                    <p:animEffect transition="out" filter="fade">
                                      <p:cBhvr>
                                        <p:cTn id="98" dur="1000"/>
                                        <p:tgtEl>
                                          <p:spTgt spid="150556"/>
                                        </p:tgtEl>
                                      </p:cBhvr>
                                    </p:animEffect>
                                    <p:set>
                                      <p:cBhvr>
                                        <p:cTn id="99" dur="1" fill="hold">
                                          <p:stCondLst>
                                            <p:cond delay="999"/>
                                          </p:stCondLst>
                                        </p:cTn>
                                        <p:tgtEl>
                                          <p:spTgt spid="150556"/>
                                        </p:tgtEl>
                                        <p:attrNameLst>
                                          <p:attrName>style.visibility</p:attrName>
                                        </p:attrNameLst>
                                      </p:cBhvr>
                                      <p:to>
                                        <p:strVal val="hidden"/>
                                      </p:to>
                                    </p:set>
                                  </p:childTnLst>
                                </p:cTn>
                              </p:par>
                              <p:par>
                                <p:cTn id="100" presetID="50" presetClass="exit" presetSubtype="0" accel="100000" fill="hold" nodeType="withEffect">
                                  <p:stCondLst>
                                    <p:cond delay="0"/>
                                  </p:stCondLst>
                                  <p:childTnLst>
                                    <p:anim calcmode="lin" valueType="num">
                                      <p:cBhvr>
                                        <p:cTn id="101" dur="1000"/>
                                        <p:tgtEl>
                                          <p:spTgt spid="150557"/>
                                        </p:tgtEl>
                                        <p:attrNameLst>
                                          <p:attrName>ppt_w</p:attrName>
                                        </p:attrNameLst>
                                      </p:cBhvr>
                                      <p:tavLst>
                                        <p:tav tm="0">
                                          <p:val>
                                            <p:strVal val="ppt_w"/>
                                          </p:val>
                                        </p:tav>
                                        <p:tav tm="100000">
                                          <p:val>
                                            <p:strVal val="ppt_w+.3"/>
                                          </p:val>
                                        </p:tav>
                                      </p:tavLst>
                                    </p:anim>
                                    <p:anim calcmode="lin" valueType="num">
                                      <p:cBhvr>
                                        <p:cTn id="102" dur="1000"/>
                                        <p:tgtEl>
                                          <p:spTgt spid="150557"/>
                                        </p:tgtEl>
                                        <p:attrNameLst>
                                          <p:attrName>ppt_h</p:attrName>
                                        </p:attrNameLst>
                                      </p:cBhvr>
                                      <p:tavLst>
                                        <p:tav tm="0">
                                          <p:val>
                                            <p:strVal val="ppt_h"/>
                                          </p:val>
                                        </p:tav>
                                        <p:tav tm="100000">
                                          <p:val>
                                            <p:strVal val="ppt_h"/>
                                          </p:val>
                                        </p:tav>
                                      </p:tavLst>
                                    </p:anim>
                                    <p:animEffect transition="out" filter="fade">
                                      <p:cBhvr>
                                        <p:cTn id="103" dur="1000"/>
                                        <p:tgtEl>
                                          <p:spTgt spid="150557"/>
                                        </p:tgtEl>
                                      </p:cBhvr>
                                    </p:animEffect>
                                    <p:set>
                                      <p:cBhvr>
                                        <p:cTn id="104" dur="1" fill="hold">
                                          <p:stCondLst>
                                            <p:cond delay="999"/>
                                          </p:stCondLst>
                                        </p:cTn>
                                        <p:tgtEl>
                                          <p:spTgt spid="150557"/>
                                        </p:tgtEl>
                                        <p:attrNameLst>
                                          <p:attrName>style.visibility</p:attrName>
                                        </p:attrNameLst>
                                      </p:cBhvr>
                                      <p:to>
                                        <p:strVal val="hidden"/>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2" presetClass="entr" presetSubtype="4" fill="hold" grpId="0" nodeType="clickEffect">
                                  <p:stCondLst>
                                    <p:cond delay="0"/>
                                  </p:stCondLst>
                                  <p:childTnLst>
                                    <p:set>
                                      <p:cBhvr>
                                        <p:cTn id="108" dur="1" fill="hold">
                                          <p:stCondLst>
                                            <p:cond delay="0"/>
                                          </p:stCondLst>
                                        </p:cTn>
                                        <p:tgtEl>
                                          <p:spTgt spid="150558"/>
                                        </p:tgtEl>
                                        <p:attrNameLst>
                                          <p:attrName>style.visibility</p:attrName>
                                        </p:attrNameLst>
                                      </p:cBhvr>
                                      <p:to>
                                        <p:strVal val="visible"/>
                                      </p:to>
                                    </p:set>
                                    <p:animEffect transition="in" filter="wipe(down)">
                                      <p:cBhvr>
                                        <p:cTn id="109" dur="500"/>
                                        <p:tgtEl>
                                          <p:spTgt spid="150558"/>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9" presetClass="exit" presetSubtype="0" fill="hold" grpId="1" nodeType="clickEffect">
                                  <p:stCondLst>
                                    <p:cond delay="0"/>
                                  </p:stCondLst>
                                  <p:childTnLst>
                                    <p:animEffect transition="out" filter="dissolve">
                                      <p:cBhvr>
                                        <p:cTn id="113" dur="500"/>
                                        <p:tgtEl>
                                          <p:spTgt spid="150558"/>
                                        </p:tgtEl>
                                      </p:cBhvr>
                                    </p:animEffect>
                                    <p:set>
                                      <p:cBhvr>
                                        <p:cTn id="114" dur="1" fill="hold">
                                          <p:stCondLst>
                                            <p:cond delay="499"/>
                                          </p:stCondLst>
                                        </p:cTn>
                                        <p:tgtEl>
                                          <p:spTgt spid="150558"/>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150543"/>
                                        </p:tgtEl>
                                        <p:attrNameLst>
                                          <p:attrName>style.visibility</p:attrName>
                                        </p:attrNameLst>
                                      </p:cBhvr>
                                      <p:to>
                                        <p:strVal val="visible"/>
                                      </p:to>
                                    </p:set>
                                    <p:animEffect transition="in" filter="wipe(down)">
                                      <p:cBhvr>
                                        <p:cTn id="119" dur="500"/>
                                        <p:tgtEl>
                                          <p:spTgt spid="150543"/>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22" presetClass="exit" presetSubtype="4" fill="hold" grpId="1" nodeType="clickEffect">
                                  <p:stCondLst>
                                    <p:cond delay="0"/>
                                  </p:stCondLst>
                                  <p:childTnLst>
                                    <p:animEffect transition="out" filter="wipe(down)">
                                      <p:cBhvr>
                                        <p:cTn id="123" dur="500"/>
                                        <p:tgtEl>
                                          <p:spTgt spid="150543"/>
                                        </p:tgtEl>
                                      </p:cBhvr>
                                    </p:animEffect>
                                    <p:set>
                                      <p:cBhvr>
                                        <p:cTn id="124" dur="1" fill="hold">
                                          <p:stCondLst>
                                            <p:cond delay="499"/>
                                          </p:stCondLst>
                                        </p:cTn>
                                        <p:tgtEl>
                                          <p:spTgt spid="150543"/>
                                        </p:tgtEl>
                                        <p:attrNameLst>
                                          <p:attrName>style.visibility</p:attrName>
                                        </p:attrNameLst>
                                      </p:cBhvr>
                                      <p:to>
                                        <p:strVal val="hidden"/>
                                      </p:to>
                                    </p:set>
                                  </p:childTnLst>
                                </p:cTn>
                              </p:par>
                              <p:par>
                                <p:cTn id="125" presetID="9" presetClass="entr" presetSubtype="0" fill="hold" nodeType="withEffect">
                                  <p:stCondLst>
                                    <p:cond delay="0"/>
                                  </p:stCondLst>
                                  <p:childTnLst>
                                    <p:set>
                                      <p:cBhvr>
                                        <p:cTn id="126" dur="1" fill="hold">
                                          <p:stCondLst>
                                            <p:cond delay="0"/>
                                          </p:stCondLst>
                                        </p:cTn>
                                        <p:tgtEl>
                                          <p:spTgt spid="150539"/>
                                        </p:tgtEl>
                                        <p:attrNameLst>
                                          <p:attrName>style.visibility</p:attrName>
                                        </p:attrNameLst>
                                      </p:cBhvr>
                                      <p:to>
                                        <p:strVal val="visible"/>
                                      </p:to>
                                    </p:set>
                                    <p:animEffect transition="in" filter="dissolve">
                                      <p:cBhvr>
                                        <p:cTn id="127" dur="500"/>
                                        <p:tgtEl>
                                          <p:spTgt spid="150539"/>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nodeType="clickEffect">
                                  <p:stCondLst>
                                    <p:cond delay="0"/>
                                  </p:stCondLst>
                                  <p:childTnLst>
                                    <p:set>
                                      <p:cBhvr>
                                        <p:cTn id="131" dur="1" fill="hold">
                                          <p:stCondLst>
                                            <p:cond delay="0"/>
                                          </p:stCondLst>
                                        </p:cTn>
                                        <p:tgtEl>
                                          <p:spTgt spid="150559"/>
                                        </p:tgtEl>
                                        <p:attrNameLst>
                                          <p:attrName>style.visibility</p:attrName>
                                        </p:attrNameLst>
                                      </p:cBhvr>
                                      <p:to>
                                        <p:strVal val="visible"/>
                                      </p:to>
                                    </p:set>
                                    <p:animEffect transition="in" filter="dissolve">
                                      <p:cBhvr>
                                        <p:cTn id="132" dur="500"/>
                                        <p:tgtEl>
                                          <p:spTgt spid="150559"/>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xit" presetSubtype="0" fill="hold" nodeType="clickEffect">
                                  <p:stCondLst>
                                    <p:cond delay="0"/>
                                  </p:stCondLst>
                                  <p:childTnLst>
                                    <p:animEffect transition="out" filter="dissolve">
                                      <p:cBhvr>
                                        <p:cTn id="136" dur="500"/>
                                        <p:tgtEl>
                                          <p:spTgt spid="150559"/>
                                        </p:tgtEl>
                                      </p:cBhvr>
                                    </p:animEffect>
                                    <p:set>
                                      <p:cBhvr>
                                        <p:cTn id="137" dur="1" fill="hold">
                                          <p:stCondLst>
                                            <p:cond delay="499"/>
                                          </p:stCondLst>
                                        </p:cTn>
                                        <p:tgtEl>
                                          <p:spTgt spid="150559"/>
                                        </p:tgtEl>
                                        <p:attrNameLst>
                                          <p:attrName>style.visibility</p:attrName>
                                        </p:attrNameLst>
                                      </p:cBhvr>
                                      <p:to>
                                        <p:strVal val="hidden"/>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49" presetClass="entr" presetSubtype="0" decel="100000" fill="hold" nodeType="clickEffect">
                                  <p:stCondLst>
                                    <p:cond delay="0"/>
                                  </p:stCondLst>
                                  <p:childTnLst>
                                    <p:set>
                                      <p:cBhvr>
                                        <p:cTn id="141" dur="1" fill="hold">
                                          <p:stCondLst>
                                            <p:cond delay="0"/>
                                          </p:stCondLst>
                                        </p:cTn>
                                        <p:tgtEl>
                                          <p:spTgt spid="5"/>
                                        </p:tgtEl>
                                        <p:attrNameLst>
                                          <p:attrName>style.visibility</p:attrName>
                                        </p:attrNameLst>
                                      </p:cBhvr>
                                      <p:to>
                                        <p:strVal val="visible"/>
                                      </p:to>
                                    </p:set>
                                    <p:anim calcmode="lin" valueType="num">
                                      <p:cBhvr>
                                        <p:cTn id="142" dur="500" fill="hold"/>
                                        <p:tgtEl>
                                          <p:spTgt spid="5"/>
                                        </p:tgtEl>
                                        <p:attrNameLst>
                                          <p:attrName>ppt_w</p:attrName>
                                        </p:attrNameLst>
                                      </p:cBhvr>
                                      <p:tavLst>
                                        <p:tav tm="0">
                                          <p:val>
                                            <p:fltVal val="0"/>
                                          </p:val>
                                        </p:tav>
                                        <p:tav tm="100000">
                                          <p:val>
                                            <p:strVal val="#ppt_w"/>
                                          </p:val>
                                        </p:tav>
                                      </p:tavLst>
                                    </p:anim>
                                    <p:anim calcmode="lin" valueType="num">
                                      <p:cBhvr>
                                        <p:cTn id="143" dur="500" fill="hold"/>
                                        <p:tgtEl>
                                          <p:spTgt spid="5"/>
                                        </p:tgtEl>
                                        <p:attrNameLst>
                                          <p:attrName>ppt_h</p:attrName>
                                        </p:attrNameLst>
                                      </p:cBhvr>
                                      <p:tavLst>
                                        <p:tav tm="0">
                                          <p:val>
                                            <p:fltVal val="0"/>
                                          </p:val>
                                        </p:tav>
                                        <p:tav tm="100000">
                                          <p:val>
                                            <p:strVal val="#ppt_h"/>
                                          </p:val>
                                        </p:tav>
                                      </p:tavLst>
                                    </p:anim>
                                    <p:anim calcmode="lin" valueType="num">
                                      <p:cBhvr>
                                        <p:cTn id="144" dur="500" fill="hold"/>
                                        <p:tgtEl>
                                          <p:spTgt spid="5"/>
                                        </p:tgtEl>
                                        <p:attrNameLst>
                                          <p:attrName>style.rotation</p:attrName>
                                        </p:attrNameLst>
                                      </p:cBhvr>
                                      <p:tavLst>
                                        <p:tav tm="0">
                                          <p:val>
                                            <p:fltVal val="360"/>
                                          </p:val>
                                        </p:tav>
                                        <p:tav tm="100000">
                                          <p:val>
                                            <p:fltVal val="0"/>
                                          </p:val>
                                        </p:tav>
                                      </p:tavLst>
                                    </p:anim>
                                    <p:animEffect transition="in" filter="fade">
                                      <p:cBhvr>
                                        <p:cTn id="145" dur="500"/>
                                        <p:tgtEl>
                                          <p:spTgt spid="5"/>
                                        </p:tgtEl>
                                      </p:cBhvr>
                                    </p:animEffec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9" presetClass="exit" presetSubtype="0" fill="hold" nodeType="clickEffect">
                                  <p:stCondLst>
                                    <p:cond delay="0"/>
                                  </p:stCondLst>
                                  <p:childTnLst>
                                    <p:animEffect transition="out" filter="dissolve">
                                      <p:cBhvr>
                                        <p:cTn id="149" dur="500"/>
                                        <p:tgtEl>
                                          <p:spTgt spid="150539"/>
                                        </p:tgtEl>
                                      </p:cBhvr>
                                    </p:animEffect>
                                    <p:set>
                                      <p:cBhvr>
                                        <p:cTn id="150" dur="1" fill="hold">
                                          <p:stCondLst>
                                            <p:cond delay="499"/>
                                          </p:stCondLst>
                                        </p:cTn>
                                        <p:tgtEl>
                                          <p:spTgt spid="150539"/>
                                        </p:tgtEl>
                                        <p:attrNameLst>
                                          <p:attrName>style.visibility</p:attrName>
                                        </p:attrNameLst>
                                      </p:cBhvr>
                                      <p:to>
                                        <p:strVal val="hidden"/>
                                      </p:to>
                                    </p:set>
                                  </p:childTnLst>
                                </p:cTn>
                              </p:par>
                              <p:par>
                                <p:cTn id="151" presetID="22" presetClass="entr" presetSubtype="1" fill="hold" grpId="0" nodeType="withEffect">
                                  <p:stCondLst>
                                    <p:cond delay="0"/>
                                  </p:stCondLst>
                                  <p:childTnLst>
                                    <p:set>
                                      <p:cBhvr>
                                        <p:cTn id="152" dur="1" fill="hold">
                                          <p:stCondLst>
                                            <p:cond delay="0"/>
                                          </p:stCondLst>
                                        </p:cTn>
                                        <p:tgtEl>
                                          <p:spTgt spid="150544"/>
                                        </p:tgtEl>
                                        <p:attrNameLst>
                                          <p:attrName>style.visibility</p:attrName>
                                        </p:attrNameLst>
                                      </p:cBhvr>
                                      <p:to>
                                        <p:strVal val="visible"/>
                                      </p:to>
                                    </p:set>
                                    <p:animEffect transition="in" filter="wipe(up)">
                                      <p:cBhvr>
                                        <p:cTn id="153" dur="500"/>
                                        <p:tgtEl>
                                          <p:spTgt spid="150544"/>
                                        </p:tgtEl>
                                      </p:cBhvr>
                                    </p:animEffec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20" presetClass="exit" presetSubtype="0" fill="hold" grpId="1" nodeType="clickEffect">
                                  <p:stCondLst>
                                    <p:cond delay="0"/>
                                  </p:stCondLst>
                                  <p:childTnLst>
                                    <p:animEffect transition="out" filter="wedge">
                                      <p:cBhvr>
                                        <p:cTn id="157" dur="2000"/>
                                        <p:tgtEl>
                                          <p:spTgt spid="150544"/>
                                        </p:tgtEl>
                                      </p:cBhvr>
                                    </p:animEffect>
                                    <p:set>
                                      <p:cBhvr>
                                        <p:cTn id="158" dur="1" fill="hold">
                                          <p:stCondLst>
                                            <p:cond delay="1999"/>
                                          </p:stCondLst>
                                        </p:cTn>
                                        <p:tgtEl>
                                          <p:spTgt spid="150544"/>
                                        </p:tgtEl>
                                        <p:attrNameLst>
                                          <p:attrName>style.visibility</p:attrName>
                                        </p:attrNameLst>
                                      </p:cBhvr>
                                      <p:to>
                                        <p:strVal val="hidden"/>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20" presetClass="entr" presetSubtype="0" fill="hold" grpId="0" nodeType="clickEffect">
                                  <p:stCondLst>
                                    <p:cond delay="0"/>
                                  </p:stCondLst>
                                  <p:childTnLst>
                                    <p:set>
                                      <p:cBhvr>
                                        <p:cTn id="162" dur="1" fill="hold">
                                          <p:stCondLst>
                                            <p:cond delay="0"/>
                                          </p:stCondLst>
                                        </p:cTn>
                                        <p:tgtEl>
                                          <p:spTgt spid="150545"/>
                                        </p:tgtEl>
                                        <p:attrNameLst>
                                          <p:attrName>style.visibility</p:attrName>
                                        </p:attrNameLst>
                                      </p:cBhvr>
                                      <p:to>
                                        <p:strVal val="visible"/>
                                      </p:to>
                                    </p:set>
                                    <p:animEffect transition="in" filter="wedge">
                                      <p:cBhvr>
                                        <p:cTn id="163" dur="2000"/>
                                        <p:tgtEl>
                                          <p:spTgt spid="150545"/>
                                        </p:tgtEl>
                                      </p:cBhvr>
                                    </p:animEffec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50" presetClass="exit" presetSubtype="0" accel="100000" fill="hold" grpId="1" nodeType="clickEffect">
                                  <p:stCondLst>
                                    <p:cond delay="0"/>
                                  </p:stCondLst>
                                  <p:childTnLst>
                                    <p:anim calcmode="lin" valueType="num">
                                      <p:cBhvr>
                                        <p:cTn id="167" dur="1000"/>
                                        <p:tgtEl>
                                          <p:spTgt spid="150545"/>
                                        </p:tgtEl>
                                        <p:attrNameLst>
                                          <p:attrName>ppt_w</p:attrName>
                                        </p:attrNameLst>
                                      </p:cBhvr>
                                      <p:tavLst>
                                        <p:tav tm="0">
                                          <p:val>
                                            <p:strVal val="ppt_w"/>
                                          </p:val>
                                        </p:tav>
                                        <p:tav tm="100000">
                                          <p:val>
                                            <p:strVal val="ppt_w+.3"/>
                                          </p:val>
                                        </p:tav>
                                      </p:tavLst>
                                    </p:anim>
                                    <p:anim calcmode="lin" valueType="num">
                                      <p:cBhvr>
                                        <p:cTn id="168" dur="1000"/>
                                        <p:tgtEl>
                                          <p:spTgt spid="150545"/>
                                        </p:tgtEl>
                                        <p:attrNameLst>
                                          <p:attrName>ppt_h</p:attrName>
                                        </p:attrNameLst>
                                      </p:cBhvr>
                                      <p:tavLst>
                                        <p:tav tm="0">
                                          <p:val>
                                            <p:strVal val="ppt_h"/>
                                          </p:val>
                                        </p:tav>
                                        <p:tav tm="100000">
                                          <p:val>
                                            <p:strVal val="ppt_h"/>
                                          </p:val>
                                        </p:tav>
                                      </p:tavLst>
                                    </p:anim>
                                    <p:animEffect transition="out" filter="fade">
                                      <p:cBhvr>
                                        <p:cTn id="169" dur="1000"/>
                                        <p:tgtEl>
                                          <p:spTgt spid="150545"/>
                                        </p:tgtEl>
                                      </p:cBhvr>
                                    </p:animEffect>
                                    <p:set>
                                      <p:cBhvr>
                                        <p:cTn id="170" dur="1" fill="hold">
                                          <p:stCondLst>
                                            <p:cond delay="999"/>
                                          </p:stCondLst>
                                        </p:cTn>
                                        <p:tgtEl>
                                          <p:spTgt spid="150545"/>
                                        </p:tgtEl>
                                        <p:attrNameLst>
                                          <p:attrName>style.visibility</p:attrName>
                                        </p:attrNameLst>
                                      </p:cBhvr>
                                      <p:to>
                                        <p:strVal val="hidden"/>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22" presetClass="entr" presetSubtype="4" fill="hold" grpId="0" nodeType="clickEffect">
                                  <p:stCondLst>
                                    <p:cond delay="0"/>
                                  </p:stCondLst>
                                  <p:childTnLst>
                                    <p:set>
                                      <p:cBhvr>
                                        <p:cTn id="174" dur="1" fill="hold">
                                          <p:stCondLst>
                                            <p:cond delay="0"/>
                                          </p:stCondLst>
                                        </p:cTn>
                                        <p:tgtEl>
                                          <p:spTgt spid="150555"/>
                                        </p:tgtEl>
                                        <p:attrNameLst>
                                          <p:attrName>style.visibility</p:attrName>
                                        </p:attrNameLst>
                                      </p:cBhvr>
                                      <p:to>
                                        <p:strVal val="visible"/>
                                      </p:to>
                                    </p:set>
                                    <p:animEffect transition="in" filter="wipe(down)">
                                      <p:cBhvr>
                                        <p:cTn id="175" dur="500"/>
                                        <p:tgtEl>
                                          <p:spTgt spid="150555"/>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50" presetClass="exit" presetSubtype="0" accel="100000" fill="hold" grpId="1" nodeType="clickEffect">
                                  <p:stCondLst>
                                    <p:cond delay="0"/>
                                  </p:stCondLst>
                                  <p:childTnLst>
                                    <p:anim calcmode="lin" valueType="num">
                                      <p:cBhvr>
                                        <p:cTn id="179" dur="1000"/>
                                        <p:tgtEl>
                                          <p:spTgt spid="150555"/>
                                        </p:tgtEl>
                                        <p:attrNameLst>
                                          <p:attrName>ppt_w</p:attrName>
                                        </p:attrNameLst>
                                      </p:cBhvr>
                                      <p:tavLst>
                                        <p:tav tm="0">
                                          <p:val>
                                            <p:strVal val="ppt_w"/>
                                          </p:val>
                                        </p:tav>
                                        <p:tav tm="100000">
                                          <p:val>
                                            <p:strVal val="ppt_w+.3"/>
                                          </p:val>
                                        </p:tav>
                                      </p:tavLst>
                                    </p:anim>
                                    <p:anim calcmode="lin" valueType="num">
                                      <p:cBhvr>
                                        <p:cTn id="180" dur="1000"/>
                                        <p:tgtEl>
                                          <p:spTgt spid="150555"/>
                                        </p:tgtEl>
                                        <p:attrNameLst>
                                          <p:attrName>ppt_h</p:attrName>
                                        </p:attrNameLst>
                                      </p:cBhvr>
                                      <p:tavLst>
                                        <p:tav tm="0">
                                          <p:val>
                                            <p:strVal val="ppt_h"/>
                                          </p:val>
                                        </p:tav>
                                        <p:tav tm="100000">
                                          <p:val>
                                            <p:strVal val="ppt_h"/>
                                          </p:val>
                                        </p:tav>
                                      </p:tavLst>
                                    </p:anim>
                                    <p:animEffect transition="out" filter="fade">
                                      <p:cBhvr>
                                        <p:cTn id="181" dur="1000"/>
                                        <p:tgtEl>
                                          <p:spTgt spid="150555"/>
                                        </p:tgtEl>
                                      </p:cBhvr>
                                    </p:animEffect>
                                    <p:set>
                                      <p:cBhvr>
                                        <p:cTn id="182" dur="1" fill="hold">
                                          <p:stCondLst>
                                            <p:cond delay="999"/>
                                          </p:stCondLst>
                                        </p:cTn>
                                        <p:tgtEl>
                                          <p:spTgt spid="1505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33" grpId="0" animBg="1"/>
      <p:bldP spid="150533" grpId="1" animBg="1"/>
      <p:bldP spid="150534" grpId="0" animBg="1"/>
      <p:bldP spid="150534" grpId="1" animBg="1"/>
      <p:bldP spid="150535" grpId="0" animBg="1"/>
      <p:bldP spid="150535" grpId="1" animBg="1"/>
      <p:bldP spid="150537" grpId="0" animBg="1"/>
      <p:bldP spid="150537" grpId="1" animBg="1"/>
      <p:bldP spid="150543" grpId="0" animBg="1"/>
      <p:bldP spid="150543" grpId="1" animBg="1"/>
      <p:bldP spid="150544" grpId="0" animBg="1"/>
      <p:bldP spid="150544" grpId="1" animBg="1"/>
      <p:bldP spid="150545" grpId="0" animBg="1"/>
      <p:bldP spid="150545" grpId="1" animBg="1"/>
      <p:bldP spid="150555" grpId="0" animBg="1"/>
      <p:bldP spid="150555" grpId="1" animBg="1"/>
      <p:bldP spid="150558" grpId="0" animBg="1"/>
      <p:bldP spid="150558" grpId="1" animBg="1"/>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AABF58D3-67E0-EE44-8D03-476432F744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390331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41C13387-92B2-4C41-A4CC-D5DE98AC16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959441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ADD0FC45-5106-444D-8E1B-0E0B6C7827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736865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15CC8846-A2C8-624B-B6D3-41F41667E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42285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B982A96E-B58B-6742-86F1-3215BBD258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575633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61F51D31-B64C-744F-95E4-EB43E0E7B5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220071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F24B935E-DB63-E64C-8DE9-3327592773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484334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440682B2-DFF6-184D-8D69-3B42869671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297468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251CEB28-0580-3849-AD8A-4457284AD8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1553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C1E5FF5F-58DB-1746-B5B9-84632CBB6C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259730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3" name="Picture 4" descr="ascensio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4765"/>
            <a:ext cx="9144000" cy="685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2" name="Title 4"/>
          <p:cNvSpPr>
            <a:spLocks noGrp="1"/>
          </p:cNvSpPr>
          <p:nvPr>
            <p:ph type="title" idx="4294967295"/>
          </p:nvPr>
        </p:nvSpPr>
        <p:spPr>
          <a:xfrm>
            <a:off x="0" y="609600"/>
            <a:ext cx="7772400" cy="1143000"/>
          </a:xfrm>
        </p:spPr>
        <p:txBody>
          <a:bodyPr anchor="ctr"/>
          <a:lstStyle/>
          <a:p>
            <a:pPr>
              <a:defRPr/>
            </a:pPr>
            <a:r>
              <a:rPr lang="zh-CN" altLang="en-US" sz="4000" b="1" dirty="0">
                <a:solidFill>
                  <a:srgbClr val="FFFFFF"/>
                </a:solidFill>
                <a:effectLst>
                  <a:outerShdw blurRad="50800" dist="38100" dir="2700000" algn="tl" rotWithShape="0">
                    <a:srgbClr val="000000"/>
                  </a:outerShdw>
                </a:effectLst>
                <a:latin typeface="Arial"/>
                <a:ea typeface="ＭＳ Ｐゴシック" charset="0"/>
                <a:cs typeface="Arial"/>
              </a:rPr>
              <a:t>两个天使</a:t>
            </a:r>
            <a:r>
              <a:rPr lang="en-US" sz="4000" b="1" dirty="0">
                <a:solidFill>
                  <a:srgbClr val="FFFFFF"/>
                </a:solidFill>
                <a:effectLst>
                  <a:outerShdw blurRad="50800" dist="38100" dir="2700000" algn="tl" rotWithShape="0">
                    <a:srgbClr val="000000"/>
                  </a:outerShdw>
                </a:effectLst>
                <a:latin typeface="Arial"/>
                <a:ea typeface="ＭＳ Ｐゴシック" charset="0"/>
                <a:cs typeface="Arial"/>
              </a:rPr>
              <a:t>(</a:t>
            </a:r>
            <a:r>
              <a:rPr lang="zh-CN" altLang="en-US" sz="4000" b="1" dirty="0">
                <a:solidFill>
                  <a:srgbClr val="FFFFFF"/>
                </a:solidFill>
                <a:effectLst>
                  <a:outerShdw blurRad="50800" dist="38100" dir="2700000" algn="tl" rotWithShape="0">
                    <a:srgbClr val="000000"/>
                  </a:outerShdw>
                </a:effectLst>
                <a:latin typeface="Arial"/>
                <a:ea typeface="ＭＳ Ｐゴシック" charset="0"/>
                <a:cs typeface="Arial"/>
              </a:rPr>
              <a:t>使传</a:t>
            </a:r>
            <a:r>
              <a:rPr lang="en-US" sz="4000" b="1" dirty="0">
                <a:solidFill>
                  <a:srgbClr val="FFFFFF"/>
                </a:solidFill>
                <a:effectLst>
                  <a:outerShdw blurRad="50800" dist="38100" dir="2700000" algn="tl" rotWithShape="0">
                    <a:srgbClr val="000000"/>
                  </a:outerShdw>
                </a:effectLst>
                <a:latin typeface="Arial"/>
                <a:ea typeface="ＭＳ Ｐゴシック" charset="0"/>
                <a:cs typeface="Arial"/>
              </a:rPr>
              <a:t> 1:11)</a:t>
            </a:r>
          </a:p>
        </p:txBody>
      </p:sp>
    </p:spTree>
  </p:cSld>
  <p:clrMapOvr>
    <a:masterClrMapping/>
  </p:clrMapOvr>
  <p:transition/>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D2E4768-A460-1E44-B75F-8D2C9A821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TextBox 3">
            <a:extLst>
              <a:ext uri="{FF2B5EF4-FFF2-40B4-BE49-F238E27FC236}">
                <a16:creationId xmlns:a16="http://schemas.microsoft.com/office/drawing/2014/main" id="{601899C8-3695-5447-B6BA-99E05FDD73A6}"/>
              </a:ext>
            </a:extLst>
          </p:cNvPr>
          <p:cNvSpPr txBox="1"/>
          <p:nvPr/>
        </p:nvSpPr>
        <p:spPr>
          <a:xfrm>
            <a:off x="-6278" y="4778168"/>
            <a:ext cx="9145116" cy="584596"/>
          </a:xfrm>
          <a:prstGeom prst="rect">
            <a:avLst/>
          </a:prstGeom>
          <a:noFill/>
        </p:spPr>
        <p:txBody>
          <a:bodyPr wrap="square" lIns="91261" tIns="45631" rIns="91261" bIns="45631">
            <a:spAutoFit/>
          </a:bodyPr>
          <a:lstStyle/>
          <a:p>
            <a:pPr marL="0" marR="0" lvl="0" indent="0" algn="ctr" defTabSz="913095"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PAUL AND SILAS IN PRISON</a:t>
            </a:r>
          </a:p>
        </p:txBody>
      </p:sp>
      <p:pic>
        <p:nvPicPr>
          <p:cNvPr id="5" name="Picture 2" descr="FB_00_Prodigal Son_1024.jpg                                    008FF0F0Drive A                        7C268443:">
            <a:extLst>
              <a:ext uri="{FF2B5EF4-FFF2-40B4-BE49-F238E27FC236}">
                <a16:creationId xmlns:a16="http://schemas.microsoft.com/office/drawing/2014/main" id="{A9FB82F3-5E78-7B4D-BF2A-BC0D403013FE}"/>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763E2F9E-EBF9-6046-8CD6-E03B0570D35A}"/>
              </a:ext>
            </a:extLst>
          </p:cNvPr>
          <p:cNvSpPr txBox="1"/>
          <p:nvPr/>
        </p:nvSpPr>
        <p:spPr>
          <a:xfrm>
            <a:off x="-6278" y="5282224"/>
            <a:ext cx="9145116" cy="523040"/>
          </a:xfrm>
          <a:prstGeom prst="rect">
            <a:avLst/>
          </a:prstGeom>
          <a:noFill/>
        </p:spPr>
        <p:txBody>
          <a:bodyPr wrap="square" lIns="91261" tIns="45631" rIns="91261" bIns="45631">
            <a:spAutoFit/>
          </a:bodyPr>
          <a:lstStyle/>
          <a:p>
            <a:pPr marL="0" marR="0" lvl="0" indent="0" algn="ctr" defTabSz="913095"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Acts 16:22-40</a:t>
            </a:r>
          </a:p>
        </p:txBody>
      </p:sp>
      <p:grpSp>
        <p:nvGrpSpPr>
          <p:cNvPr id="7" name="Group 6">
            <a:extLst>
              <a:ext uri="{FF2B5EF4-FFF2-40B4-BE49-F238E27FC236}">
                <a16:creationId xmlns:a16="http://schemas.microsoft.com/office/drawing/2014/main" id="{A188F53D-711E-1742-A4F5-77BDFA09B38B}"/>
              </a:ext>
            </a:extLst>
          </p:cNvPr>
          <p:cNvGrpSpPr/>
          <p:nvPr/>
        </p:nvGrpSpPr>
        <p:grpSpPr>
          <a:xfrm>
            <a:off x="6156176" y="188640"/>
            <a:ext cx="3456896" cy="1394677"/>
            <a:chOff x="5508104" y="620689"/>
            <a:chExt cx="3456896" cy="1394677"/>
          </a:xfrm>
        </p:grpSpPr>
        <p:grpSp>
          <p:nvGrpSpPr>
            <p:cNvPr id="8" name="Group 7">
              <a:extLst>
                <a:ext uri="{FF2B5EF4-FFF2-40B4-BE49-F238E27FC236}">
                  <a16:creationId xmlns:a16="http://schemas.microsoft.com/office/drawing/2014/main" id="{E1BACA74-028A-014E-8683-79AB7C9F1A2D}"/>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CC7AC206-DAC9-3042-B026-D78D80145658}"/>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B5CFB280-2A0F-8745-AD5B-B30C3E5179F9}"/>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9" name="TextBox 8">
              <a:extLst>
                <a:ext uri="{FF2B5EF4-FFF2-40B4-BE49-F238E27FC236}">
                  <a16:creationId xmlns:a16="http://schemas.microsoft.com/office/drawing/2014/main" id="{2ECA189E-FD6C-084B-A42F-43C3530C7DF2}"/>
                </a:ext>
              </a:extLst>
            </p:cNvPr>
            <p:cNvSpPr txBox="1"/>
            <p:nvPr/>
          </p:nvSpPr>
          <p:spPr>
            <a:xfrm>
              <a:off x="6804248" y="648153"/>
              <a:ext cx="2160752" cy="1244956"/>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6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54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
        <p:nvSpPr>
          <p:cNvPr id="12" name="TextBox 11">
            <a:extLst>
              <a:ext uri="{FF2B5EF4-FFF2-40B4-BE49-F238E27FC236}">
                <a16:creationId xmlns:a16="http://schemas.microsoft.com/office/drawing/2014/main" id="{4CA22659-7E93-ED4A-B72C-084F2D09E4C4}"/>
              </a:ext>
            </a:extLst>
          </p:cNvPr>
          <p:cNvSpPr txBox="1"/>
          <p:nvPr/>
        </p:nvSpPr>
        <p:spPr>
          <a:xfrm>
            <a:off x="6155059" y="1583317"/>
            <a:ext cx="2593405" cy="461485"/>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CONTRIBUTION</a:t>
            </a:r>
          </a:p>
        </p:txBody>
      </p:sp>
    </p:spTree>
    <p:extLst>
      <p:ext uri="{BB962C8B-B14F-4D97-AF65-F5344CB8AC3E}">
        <p14:creationId xmlns:p14="http://schemas.microsoft.com/office/powerpoint/2010/main" val="2580017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FFB8AD38-4D54-1243-88A9-E81BBFE88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893021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4CAFBB9B-09A2-BA4D-B16A-8369F98E44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948904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4BD40583-FB0F-CF48-9B85-69C7A46CE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04714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6C406062-93A8-184C-B301-17386C3763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724389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F4B13957-BE32-134F-AFEB-603E6F7205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872381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675C0059-C421-B14B-BCBB-1E9B0E44DB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54135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8A332A7B-A190-A345-9289-5002672315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423139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90C7ACF6-6F44-BD4A-92ED-51D898A85C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990524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AA1F5B90-75EF-4248-BD73-EC39872E1E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747236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281" name="Text Box 3"/>
          <p:cNvSpPr txBox="1">
            <a:spLocks noChangeArrowheads="1"/>
          </p:cNvSpPr>
          <p:nvPr/>
        </p:nvSpPr>
        <p:spPr bwMode="auto">
          <a:xfrm>
            <a:off x="8382006" y="44458"/>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ail" charset="0"/>
                <a:cs typeface="Arail" charset="0"/>
              </a:rPr>
              <a:t>120</a:t>
            </a:r>
          </a:p>
        </p:txBody>
      </p:sp>
      <p:sp>
        <p:nvSpPr>
          <p:cNvPr id="44036" name="Text Box 4"/>
          <p:cNvSpPr txBox="1">
            <a:spLocks noChangeArrowheads="1"/>
          </p:cNvSpPr>
          <p:nvPr/>
        </p:nvSpPr>
        <p:spPr bwMode="auto">
          <a:xfrm>
            <a:off x="2911476" y="1066800"/>
            <a:ext cx="3397250" cy="1087796"/>
          </a:xfrm>
          <a:prstGeom prst="rect">
            <a:avLst/>
          </a:prstGeom>
          <a:solidFill>
            <a:srgbClr val="99FFCC"/>
          </a:solidFill>
          <a:ln w="12700" cap="sq">
            <a:solidFill>
              <a:schemeClr val="tx1"/>
            </a:solidFill>
            <a:miter lim="800000"/>
            <a:headEnd type="none" w="sm" len="sm"/>
            <a:tailEnd type="none" w="sm" len="sm"/>
          </a:ln>
        </p:spPr>
        <p:txBody>
          <a:bodyPr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200" b="1" u="sng" dirty="0">
                <a:latin typeface="SimSun" pitchFamily="2" charset="-122"/>
              </a:rPr>
              <a:t>主 题</a:t>
            </a:r>
            <a:r>
              <a:rPr lang="zh-CN" altLang="en-US" sz="3200" b="1" dirty="0">
                <a:latin typeface="SimSun" pitchFamily="2" charset="-122"/>
              </a:rPr>
              <a:t> </a:t>
            </a:r>
            <a:endParaRPr lang="en-US" altLang="zh-CN" sz="3200" b="1" dirty="0">
              <a:solidFill>
                <a:srgbClr val="000000"/>
              </a:solidFill>
              <a:latin typeface="SimSun" pitchFamily="2" charset="-122"/>
            </a:endParaRPr>
          </a:p>
          <a:p>
            <a:pPr algn="ctr" eaLnBrk="1" hangingPunct="1"/>
            <a:r>
              <a:rPr lang="zh-CN" altLang="en-US" sz="3200" b="1" dirty="0">
                <a:latin typeface="SimSun" pitchFamily="2" charset="-122"/>
              </a:rPr>
              <a:t>主权</a:t>
            </a:r>
            <a:r>
              <a:rPr lang="en-US" altLang="zh-CN" sz="3200" b="1" dirty="0">
                <a:solidFill>
                  <a:srgbClr val="000000"/>
                </a:solidFill>
                <a:latin typeface="SimSun" pitchFamily="2" charset="-122"/>
              </a:rPr>
              <a:t> II</a:t>
            </a:r>
          </a:p>
        </p:txBody>
      </p:sp>
      <p:sp>
        <p:nvSpPr>
          <p:cNvPr id="44037" name="Text Box 5"/>
          <p:cNvSpPr txBox="1">
            <a:spLocks noChangeArrowheads="1"/>
          </p:cNvSpPr>
          <p:nvPr/>
        </p:nvSpPr>
        <p:spPr bwMode="auto">
          <a:xfrm>
            <a:off x="762000" y="2971801"/>
            <a:ext cx="7696200" cy="2492990"/>
          </a:xfrm>
          <a:prstGeom prst="rect">
            <a:avLst/>
          </a:prstGeom>
          <a:solidFill>
            <a:srgbClr val="CDF4FF"/>
          </a:solidFill>
          <a:ln w="12700" cap="sq">
            <a:solidFill>
              <a:schemeClr val="tx1"/>
            </a:solidFill>
            <a:miter lim="800000"/>
            <a:headEnd type="none" w="sm" len="sm"/>
            <a:tailEnd type="none" w="sm" len="sm"/>
          </a:ln>
        </p:spPr>
        <p:txBody>
          <a:bodyPr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dirty="0">
                <a:solidFill>
                  <a:srgbClr val="000000"/>
                </a:solidFill>
                <a:latin typeface="SimSun" pitchFamily="2" charset="-122"/>
              </a:rPr>
              <a:t> </a:t>
            </a:r>
            <a:r>
              <a:rPr lang="zh-CN" altLang="en-US" sz="3200" b="1" u="sng" dirty="0">
                <a:latin typeface="SimSun" pitchFamily="2" charset="-122"/>
              </a:rPr>
              <a:t>主 要 经 句</a:t>
            </a:r>
            <a:r>
              <a:rPr lang="zh-CN" altLang="en-US" sz="3200" dirty="0">
                <a:latin typeface="SimSun" pitchFamily="2" charset="-122"/>
              </a:rPr>
              <a:t> </a:t>
            </a:r>
            <a:endParaRPr lang="en-US" altLang="zh-CN" sz="3200" b="1" dirty="0">
              <a:solidFill>
                <a:srgbClr val="000000"/>
              </a:solidFill>
              <a:latin typeface="SimSun" pitchFamily="2" charset="-122"/>
            </a:endParaRPr>
          </a:p>
          <a:p>
            <a:pPr eaLnBrk="1" hangingPunct="1"/>
            <a:r>
              <a:rPr lang="en-US" altLang="zh-CN" sz="3200" b="1" dirty="0">
                <a:solidFill>
                  <a:srgbClr val="000000"/>
                </a:solidFill>
                <a:latin typeface="SimSun" pitchFamily="2" charset="-122"/>
              </a:rPr>
              <a:t>“</a:t>
            </a:r>
            <a:r>
              <a:rPr lang="zh-CN" altLang="en-US" sz="3200" b="1" dirty="0">
                <a:solidFill>
                  <a:srgbClr val="000000"/>
                </a:solidFill>
                <a:latin typeface="SimSun" pitchFamily="2" charset="-122"/>
              </a:rPr>
              <a:t>但</a:t>
            </a:r>
            <a:r>
              <a:rPr lang="zh-CN" altLang="en-US" sz="3200" b="1" dirty="0">
                <a:solidFill>
                  <a:srgbClr val="0000CC"/>
                </a:solidFill>
                <a:latin typeface="SimSun" pitchFamily="2" charset="-122"/>
              </a:rPr>
              <a:t>圣灵</a:t>
            </a:r>
            <a:r>
              <a:rPr lang="zh-CN" altLang="en-US" sz="3200" b="1" dirty="0">
                <a:solidFill>
                  <a:srgbClr val="000000"/>
                </a:solidFill>
                <a:latin typeface="SimSun" pitchFamily="2" charset="-122"/>
              </a:rPr>
              <a:t>降临在你们身上，你们就必得着能力；并要在耶路撒冷，犹太全地和撒玛利亚，直到地极，做我的</a:t>
            </a:r>
            <a:r>
              <a:rPr lang="zh-CN" altLang="en-US" sz="3200" b="1" dirty="0">
                <a:solidFill>
                  <a:srgbClr val="0000CC"/>
                </a:solidFill>
                <a:latin typeface="SimSun" pitchFamily="2" charset="-122"/>
              </a:rPr>
              <a:t>见证</a:t>
            </a:r>
            <a:r>
              <a:rPr lang="zh-CN" altLang="en-US" sz="3200" b="1" dirty="0">
                <a:solidFill>
                  <a:srgbClr val="000000"/>
                </a:solidFill>
                <a:latin typeface="SimSun" pitchFamily="2" charset="-122"/>
              </a:rPr>
              <a:t>。</a:t>
            </a:r>
            <a:r>
              <a:rPr lang="en-US" altLang="zh-CN" sz="3200" b="1" dirty="0">
                <a:solidFill>
                  <a:srgbClr val="000000"/>
                </a:solidFill>
                <a:latin typeface="SimSun" pitchFamily="2" charset="-122"/>
              </a:rPr>
              <a:t>” </a:t>
            </a:r>
            <a:r>
              <a:rPr lang="en-US" altLang="zh-CN" sz="2800" b="1" dirty="0">
                <a:solidFill>
                  <a:srgbClr val="000000"/>
                </a:solidFill>
                <a:latin typeface="SimSun" pitchFamily="2" charset="-122"/>
              </a:rPr>
              <a:t>(</a:t>
            </a:r>
            <a:r>
              <a:rPr lang="zh-CN" altLang="en-US" sz="2800" b="1" dirty="0">
                <a:latin typeface="SimSun" pitchFamily="2" charset="-122"/>
              </a:rPr>
              <a:t>使徒行传</a:t>
            </a:r>
            <a:r>
              <a:rPr lang="en-US" altLang="zh-CN" sz="2800" b="1" dirty="0">
                <a:solidFill>
                  <a:srgbClr val="000000"/>
                </a:solidFill>
                <a:latin typeface="SimSun" pitchFamily="2" charset="-122"/>
              </a:rPr>
              <a:t>1:8)</a:t>
            </a:r>
            <a:endParaRPr lang="en-US" altLang="zh-CN" sz="3200" b="1" dirty="0">
              <a:solidFill>
                <a:srgbClr val="000000"/>
              </a:solidFill>
              <a:latin typeface="SimSun" pitchFamily="2" charset="-122"/>
            </a:endParaRPr>
          </a:p>
        </p:txBody>
      </p:sp>
      <p:sp>
        <p:nvSpPr>
          <p:cNvPr id="225284" name="Text Box 7"/>
          <p:cNvSpPr txBox="1">
            <a:spLocks noChangeArrowheads="1"/>
          </p:cNvSpPr>
          <p:nvPr/>
        </p:nvSpPr>
        <p:spPr bwMode="auto">
          <a:xfrm>
            <a:off x="3697031" y="182563"/>
            <a:ext cx="1865685" cy="579526"/>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CN" altLang="en-US" sz="3200" b="1" dirty="0">
                <a:solidFill>
                  <a:srgbClr val="FFFFFF"/>
                </a:solidFill>
                <a:effectLst>
                  <a:outerShdw blurRad="38100" dist="38100" dir="2700000" algn="tl">
                    <a:srgbClr val="000000"/>
                  </a:outerShdw>
                </a:effectLst>
                <a:latin typeface="SimSun" charset="0"/>
              </a:rPr>
              <a:t>使徒行传</a:t>
            </a:r>
            <a:endParaRPr lang="en-US" altLang="zh-CN" sz="3200" b="1" dirty="0">
              <a:solidFill>
                <a:srgbClr val="FFFFFF"/>
              </a:solidFill>
              <a:effectLst>
                <a:outerShdw blurRad="38100" dist="38100" dir="2700000" algn="tl">
                  <a:srgbClr val="000000"/>
                </a:outerShdw>
              </a:effectLst>
              <a:latin typeface="SimSun" charset="0"/>
            </a:endParaRPr>
          </a:p>
        </p:txBody>
      </p:sp>
      <p:sp>
        <p:nvSpPr>
          <p:cNvPr id="225285" name="Rectangle 8"/>
          <p:cNvSpPr>
            <a:spLocks noGrp="1" noChangeArrowheads="1"/>
          </p:cNvSpPr>
          <p:nvPr>
            <p:ph type="title" idx="4294967295"/>
          </p:nvPr>
        </p:nvSpPr>
        <p:spPr>
          <a:xfrm>
            <a:off x="0" y="0"/>
            <a:ext cx="3048000" cy="457200"/>
          </a:xfrm>
        </p:spPr>
        <p:txBody>
          <a:bodyPr/>
          <a:lstStyle/>
          <a:p>
            <a:pPr algn="l" eaLnBrk="1" hangingPunct="1"/>
            <a:r>
              <a:rPr lang="zh-CN" altLang="en-US" sz="2000" b="1" dirty="0">
                <a:latin typeface="SimSun" pitchFamily="2" charset="-122"/>
              </a:rPr>
              <a:t>关键词</a:t>
            </a:r>
            <a:r>
              <a:rPr lang="en-US" altLang="zh-CN" sz="2000" b="1" dirty="0">
                <a:latin typeface="SimSun" pitchFamily="2" charset="-122"/>
              </a:rPr>
              <a:t> &amp; </a:t>
            </a:r>
            <a:r>
              <a:rPr lang="zh-CN" altLang="en-US" sz="2000" b="1" dirty="0">
                <a:latin typeface="SimSun" pitchFamily="2" charset="-122"/>
              </a:rPr>
              <a:t>经句</a:t>
            </a:r>
            <a:endParaRPr lang="en-US" sz="2000" b="1" dirty="0">
              <a:solidFill>
                <a:srgbClr val="504818"/>
              </a:solidFill>
              <a:latin typeface="Arail" charset="0"/>
              <a:ea typeface="ＭＳ Ｐゴシック" charset="0"/>
              <a:cs typeface="Arail" charset="0"/>
            </a:endParaRPr>
          </a:p>
        </p:txBody>
      </p:sp>
    </p:spTree>
    <p:extLst>
      <p:ext uri="{BB962C8B-B14F-4D97-AF65-F5344CB8AC3E}">
        <p14:creationId xmlns:p14="http://schemas.microsoft.com/office/powerpoint/2010/main" val="17684959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36"/>
                                        </p:tgtEl>
                                        <p:attrNameLst>
                                          <p:attrName>style.visibility</p:attrName>
                                        </p:attrNameLst>
                                      </p:cBhvr>
                                      <p:to>
                                        <p:strVal val="visible"/>
                                      </p:to>
                                    </p:set>
                                    <p:anim calcmode="lin" valueType="num">
                                      <p:cBhvr additive="base">
                                        <p:cTn id="7" dur="500" fill="hold"/>
                                        <p:tgtEl>
                                          <p:spTgt spid="44036"/>
                                        </p:tgtEl>
                                        <p:attrNameLst>
                                          <p:attrName>ppt_x</p:attrName>
                                        </p:attrNameLst>
                                      </p:cBhvr>
                                      <p:tavLst>
                                        <p:tav tm="0">
                                          <p:val>
                                            <p:strVal val="#ppt_x"/>
                                          </p:val>
                                        </p:tav>
                                        <p:tav tm="100000">
                                          <p:val>
                                            <p:strVal val="#ppt_x"/>
                                          </p:val>
                                        </p:tav>
                                      </p:tavLst>
                                    </p:anim>
                                    <p:anim calcmode="lin" valueType="num">
                                      <p:cBhvr additive="base">
                                        <p:cTn id="8" dur="500" fill="hold"/>
                                        <p:tgtEl>
                                          <p:spTgt spid="4403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4037"/>
                                        </p:tgtEl>
                                        <p:attrNameLst>
                                          <p:attrName>style.visibility</p:attrName>
                                        </p:attrNameLst>
                                      </p:cBhvr>
                                      <p:to>
                                        <p:strVal val="visible"/>
                                      </p:to>
                                    </p:set>
                                    <p:anim calcmode="lin" valueType="num">
                                      <p:cBhvr additive="base">
                                        <p:cTn id="13" dur="500" fill="hold"/>
                                        <p:tgtEl>
                                          <p:spTgt spid="44037"/>
                                        </p:tgtEl>
                                        <p:attrNameLst>
                                          <p:attrName>ppt_x</p:attrName>
                                        </p:attrNameLst>
                                      </p:cBhvr>
                                      <p:tavLst>
                                        <p:tav tm="0">
                                          <p:val>
                                            <p:strVal val="#ppt_x"/>
                                          </p:val>
                                        </p:tav>
                                        <p:tav tm="100000">
                                          <p:val>
                                            <p:strVal val="#ppt_x"/>
                                          </p:val>
                                        </p:tav>
                                      </p:tavLst>
                                    </p:anim>
                                    <p:anim calcmode="lin" valueType="num">
                                      <p:cBhvr additive="base">
                                        <p:cTn id="14" dur="500" fill="hold"/>
                                        <p:tgtEl>
                                          <p:spTgt spid="440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6" grpId="0" animBg="1" autoUpdateAnimBg="0"/>
      <p:bldP spid="44037" grpId="0" animBg="1"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355CB62D-5893-1B49-BE01-5A1C10494E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0669563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C56D2BE6-0001-E247-B022-11FDD0D5D1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612148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8C4EA153-1465-5C4B-8389-11FFD792A0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142383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14D220D2-9F30-F44F-9C48-4A2B46CBEE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946406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27697A4E-BD5E-E74A-943B-0BA0E4F3F0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47568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773FBF38-4E87-364F-B4C3-622701AC1C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401342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BD972A0C-491E-164A-8E61-0D54C129B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651848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6EB19AB5-6F87-6E43-83E1-8CA6FE4C76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63932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0EAA5329-0B64-8446-A9B9-8873D8AB6C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663875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9A442D7C-1DF0-7241-A6C5-A1F2E865E4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85907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7091" name="Text Box 3"/>
          <p:cNvSpPr txBox="1">
            <a:spLocks noChangeArrowheads="1"/>
          </p:cNvSpPr>
          <p:nvPr/>
        </p:nvSpPr>
        <p:spPr bwMode="auto">
          <a:xfrm>
            <a:off x="8243903" y="44465"/>
            <a:ext cx="868967"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Arail" charset="0"/>
                <a:cs typeface="Arail" charset="0"/>
              </a:rPr>
              <a:t>131e</a:t>
            </a:r>
          </a:p>
        </p:txBody>
      </p:sp>
      <p:pic>
        <p:nvPicPr>
          <p:cNvPr id="6" name="05-Acts in 3 Minutes TheChurchAtBrookHills.mp4">
            <a:hlinkClick r:id="" action="ppaction://media"/>
          </p:cNvPr>
          <p:cNvPicPr>
            <a:picLocks noChangeAspect="1"/>
          </p:cNvPicPr>
          <p:nvPr>
            <a:videoFile r:link="rId3"/>
            <p:extLst>
              <p:ext uri="{DAA4B4D4-6D71-4841-9C94-3DE7FCFB9230}">
                <p14:media xmlns:p14="http://schemas.microsoft.com/office/powerpoint/2010/main" r:embed="rId2"/>
              </p:ext>
            </p:extLst>
          </p:nvPr>
        </p:nvPicPr>
        <p:blipFill>
          <a:blip r:embed="rId6"/>
          <a:stretch>
            <a:fillRect/>
          </a:stretch>
        </p:blipFill>
        <p:spPr>
          <a:xfrm>
            <a:off x="-36512" y="-27383"/>
            <a:ext cx="9217024" cy="5184576"/>
          </a:xfrm>
          <a:prstGeom prst="rect">
            <a:avLst/>
          </a:prstGeom>
        </p:spPr>
      </p:pic>
      <p:sp>
        <p:nvSpPr>
          <p:cNvPr id="217089" name="Rectangle 2"/>
          <p:cNvSpPr>
            <a:spLocks noGrp="1" noChangeArrowheads="1"/>
          </p:cNvSpPr>
          <p:nvPr>
            <p:ph type="title" idx="4294967295"/>
          </p:nvPr>
        </p:nvSpPr>
        <p:spPr>
          <a:xfrm>
            <a:off x="0" y="5373217"/>
            <a:ext cx="9144000" cy="1484784"/>
          </a:xfrm>
        </p:spPr>
        <p:txBody>
          <a:bodyPr/>
          <a:lstStyle/>
          <a:p>
            <a:pPr eaLnBrk="1" hangingPunct="1"/>
            <a:r>
              <a:rPr lang="en-US" sz="4000" b="1" i="1" dirty="0">
                <a:latin typeface="Arial" charset="0"/>
                <a:ea typeface="ＭＳ Ｐゴシック" charset="0"/>
                <a:cs typeface="Arial" charset="0"/>
              </a:rPr>
              <a:t>The Book of Acts in 3 Minutes</a:t>
            </a:r>
            <a:r>
              <a:rPr lang="en-US" sz="3600" b="1" i="1" dirty="0">
                <a:latin typeface="Arial" charset="0"/>
                <a:ea typeface="ＭＳ Ｐゴシック" charset="0"/>
                <a:cs typeface="Arial" charset="0"/>
              </a:rPr>
              <a:t> </a:t>
            </a:r>
            <a:br>
              <a:rPr lang="en-US" sz="3600" b="1" i="1" dirty="0">
                <a:latin typeface="Arial" charset="0"/>
                <a:ea typeface="ＭＳ Ｐゴシック" charset="0"/>
                <a:cs typeface="Arial" charset="0"/>
              </a:rPr>
            </a:br>
            <a:r>
              <a:rPr lang="en-US" sz="2800" b="1" i="1" dirty="0">
                <a:latin typeface="Arial" charset="0"/>
                <a:ea typeface="ＭＳ Ｐゴシック" charset="0"/>
                <a:cs typeface="Arial" charset="0"/>
              </a:rPr>
              <a:t>(TheChurchatBrookHills.mp4)</a:t>
            </a:r>
            <a:endParaRPr lang="en-US" sz="2000" i="1" dirty="0">
              <a:latin typeface="Arial" charset="0"/>
              <a:ea typeface="ＭＳ Ｐゴシック" charset="0"/>
              <a:cs typeface="Arial" charset="0"/>
            </a:endParaRPr>
          </a:p>
        </p:txBody>
      </p:sp>
    </p:spTree>
    <p:extLst>
      <p:ext uri="{BB962C8B-B14F-4D97-AF65-F5344CB8AC3E}">
        <p14:creationId xmlns:p14="http://schemas.microsoft.com/office/powerpoint/2010/main" val="34934043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80088"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57B97161-6F61-CC49-BA53-D9ED371B0D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07272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4C11D830-9DB6-6A48-A629-E8F99103CB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942907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32CCC7D8-A39E-E74E-9B88-9FBBDE82A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294191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a:extLst>
              <a:ext uri="{FF2B5EF4-FFF2-40B4-BE49-F238E27FC236}">
                <a16:creationId xmlns:a16="http://schemas.microsoft.com/office/drawing/2014/main" id="{9F74F0B8-778D-5A4E-A315-276287CF9E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1064877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7649" name="Picture 1">
            <a:extLst>
              <a:ext uri="{FF2B5EF4-FFF2-40B4-BE49-F238E27FC236}">
                <a16:creationId xmlns:a16="http://schemas.microsoft.com/office/drawing/2014/main" id="{0CDF7720-A3F0-B844-BE34-66D7152E94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406492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8673" name="Picture 1">
            <a:extLst>
              <a:ext uri="{FF2B5EF4-FFF2-40B4-BE49-F238E27FC236}">
                <a16:creationId xmlns:a16="http://schemas.microsoft.com/office/drawing/2014/main" id="{DA125941-C786-8042-BFD9-7094B59CD3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542381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9697" name="Picture 1">
            <a:extLst>
              <a:ext uri="{FF2B5EF4-FFF2-40B4-BE49-F238E27FC236}">
                <a16:creationId xmlns:a16="http://schemas.microsoft.com/office/drawing/2014/main" id="{72743C74-603F-4741-86AF-B95F792F63B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543516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0791" y="0"/>
            <a:ext cx="9214792" cy="2043658"/>
          </a:xfrm>
          <a:solidFill>
            <a:schemeClr val="tx1"/>
          </a:solidFill>
        </p:spPr>
        <p:txBody>
          <a:bodyPr>
            <a:normAutofit/>
          </a:bodyPr>
          <a:lstStyle/>
          <a:p>
            <a:r>
              <a:rPr lang="zh-CN" altLang="en-US" dirty="0">
                <a:solidFill>
                  <a:srgbClr val="008000"/>
                </a:solidFill>
              </a:rPr>
              <a:t>如何植堂</a:t>
            </a:r>
            <a:r>
              <a:rPr lang="en-US" b="1" dirty="0">
                <a:solidFill>
                  <a:srgbClr val="008000"/>
                </a:solidFill>
              </a:rPr>
              <a:t> </a:t>
            </a:r>
            <a:r>
              <a:rPr lang="en-US" dirty="0">
                <a:solidFill>
                  <a:srgbClr val="008000"/>
                </a:solidFill>
              </a:rPr>
              <a:t>(</a:t>
            </a:r>
            <a:r>
              <a:rPr lang="zh-CN" altLang="en-US" dirty="0">
                <a:solidFill>
                  <a:srgbClr val="008000"/>
                </a:solidFill>
              </a:rPr>
              <a:t>保罗根据福音</a:t>
            </a:r>
            <a:r>
              <a:rPr lang="en-US" dirty="0">
                <a:solidFill>
                  <a:srgbClr val="008000"/>
                </a:solidFill>
              </a:rPr>
              <a:t>)</a:t>
            </a:r>
          </a:p>
        </p:txBody>
      </p:sp>
      <p:sp>
        <p:nvSpPr>
          <p:cNvPr id="3" name="Subtitle 2"/>
          <p:cNvSpPr>
            <a:spLocks noGrp="1"/>
          </p:cNvSpPr>
          <p:nvPr>
            <p:ph type="subTitle" idx="1"/>
          </p:nvPr>
        </p:nvSpPr>
        <p:spPr>
          <a:xfrm>
            <a:off x="539552" y="2564904"/>
            <a:ext cx="7992888" cy="3456384"/>
          </a:xfrm>
        </p:spPr>
        <p:txBody>
          <a:bodyPr/>
          <a:lstStyle/>
          <a:p>
            <a:pPr marL="742293" indent="-742293" algn="l">
              <a:buFont typeface="+mj-lt"/>
              <a:buAutoNum type="arabicPeriod"/>
            </a:pPr>
            <a:r>
              <a:rPr lang="zh-CN" altLang="en-US" sz="4000" b="1" dirty="0"/>
              <a:t>在会堂教导</a:t>
            </a:r>
            <a:endParaRPr lang="en-US" sz="4000" b="1" dirty="0"/>
          </a:p>
          <a:p>
            <a:pPr marL="742293" indent="-742293" algn="l">
              <a:buFont typeface="+mj-lt"/>
              <a:buAutoNum type="arabicPeriod"/>
            </a:pPr>
            <a:r>
              <a:rPr lang="zh-CN" altLang="en-US" sz="4000" b="1" dirty="0"/>
              <a:t>被踢走</a:t>
            </a:r>
            <a:endParaRPr lang="en-US" sz="4000" b="1" dirty="0"/>
          </a:p>
          <a:p>
            <a:pPr marL="742293" indent="-742293" algn="l">
              <a:buFont typeface="+mj-lt"/>
              <a:buAutoNum type="arabicPeriod"/>
            </a:pPr>
            <a:r>
              <a:rPr lang="zh-CN" altLang="en-US" sz="4000" b="1" dirty="0"/>
              <a:t>去找外邦人</a:t>
            </a:r>
            <a:endParaRPr lang="en-US" sz="4000" b="1" dirty="0"/>
          </a:p>
        </p:txBody>
      </p:sp>
    </p:spTree>
    <p:extLst>
      <p:ext uri="{BB962C8B-B14F-4D97-AF65-F5344CB8AC3E}">
        <p14:creationId xmlns:p14="http://schemas.microsoft.com/office/powerpoint/2010/main" val="4278985124"/>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aul_and_Silas_@_Lydia's_house_C-780.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155255" y="162812"/>
            <a:ext cx="4646222" cy="5564435"/>
          </a:xfrm>
          <a:prstGeom prst="rect">
            <a:avLst/>
          </a:prstGeom>
        </p:spPr>
      </p:pic>
      <p:sp>
        <p:nvSpPr>
          <p:cNvPr id="2" name="Title 1"/>
          <p:cNvSpPr>
            <a:spLocks noGrp="1"/>
          </p:cNvSpPr>
          <p:nvPr>
            <p:ph type="title"/>
          </p:nvPr>
        </p:nvSpPr>
        <p:spPr>
          <a:xfrm>
            <a:off x="291856" y="5718840"/>
            <a:ext cx="8222400" cy="1139160"/>
          </a:xfrm>
        </p:spPr>
        <p:txBody>
          <a:bodyPr/>
          <a:lstStyle/>
          <a:p>
            <a:r>
              <a:rPr lang="zh-CN" altLang="en-US" b="1" dirty="0"/>
              <a:t>使徒行传</a:t>
            </a:r>
            <a:r>
              <a:rPr lang="en-US" b="1" dirty="0"/>
              <a:t> 16:13-15</a:t>
            </a:r>
          </a:p>
        </p:txBody>
      </p:sp>
    </p:spTree>
    <p:extLst>
      <p:ext uri="{BB962C8B-B14F-4D97-AF65-F5344CB8AC3E}">
        <p14:creationId xmlns:p14="http://schemas.microsoft.com/office/powerpoint/2010/main" val="509839651"/>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PAUL AND DEMON GIRL-TISSOT_1179-6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089935" y="-10694"/>
            <a:ext cx="4769280" cy="6186890"/>
          </a:xfrm>
          <a:prstGeom prst="rect">
            <a:avLst/>
          </a:prstGeom>
        </p:spPr>
      </p:pic>
      <p:sp>
        <p:nvSpPr>
          <p:cNvPr id="5" name="Rectangle 4"/>
          <p:cNvSpPr/>
          <p:nvPr/>
        </p:nvSpPr>
        <p:spPr>
          <a:xfrm>
            <a:off x="3265652" y="6107301"/>
            <a:ext cx="2438354" cy="474656"/>
          </a:xfrm>
          <a:prstGeom prst="rect">
            <a:avLst/>
          </a:prstGeom>
        </p:spPr>
        <p:txBody>
          <a:bodyPr wrap="square" lIns="82772" tIns="41387" rIns="82772" bIns="41387">
            <a:spAutoFit/>
          </a:bodyPr>
          <a:lstStyle/>
          <a:p>
            <a:pPr defTabSz="413847" eaLnBrk="1">
              <a:spcAft>
                <a:spcPts val="2620"/>
              </a:spcAft>
              <a:buClr>
                <a:srgbClr val="000000"/>
              </a:buClr>
              <a:buSzPct val="45000"/>
              <a:tabLst>
                <a:tab pos="386546" algn="l"/>
                <a:tab pos="1730119" algn="l"/>
                <a:tab pos="2143964" algn="l"/>
                <a:tab pos="2557814" algn="l"/>
                <a:tab pos="2971667" algn="l"/>
                <a:tab pos="3385515" algn="l"/>
                <a:tab pos="3799364" algn="l"/>
                <a:tab pos="4213210" algn="l"/>
                <a:tab pos="4627053" algn="l"/>
                <a:tab pos="5040906" algn="l"/>
                <a:tab pos="5454749" algn="l"/>
                <a:tab pos="5868597" algn="l"/>
                <a:tab pos="6282447" algn="l"/>
                <a:tab pos="6696297" algn="l"/>
                <a:tab pos="7110148" algn="l"/>
                <a:tab pos="7523986" algn="l"/>
                <a:tab pos="7937839" algn="l"/>
                <a:tab pos="8351692" algn="l"/>
              </a:tabLst>
            </a:pPr>
            <a:r>
              <a:rPr lang="en-US" sz="2500" dirty="0">
                <a:solidFill>
                  <a:srgbClr val="7F7F7F"/>
                </a:solidFill>
                <a:latin typeface="American Typewriter"/>
                <a:ea typeface="ＭＳ Ｐゴシック" charset="0"/>
                <a:cs typeface="American Typewriter"/>
              </a:rPr>
              <a:t>Acts 16:16-18</a:t>
            </a:r>
          </a:p>
        </p:txBody>
      </p:sp>
      <p:sp>
        <p:nvSpPr>
          <p:cNvPr id="2" name="Title 1"/>
          <p:cNvSpPr>
            <a:spLocks noGrp="1"/>
          </p:cNvSpPr>
          <p:nvPr>
            <p:ph type="title"/>
          </p:nvPr>
        </p:nvSpPr>
        <p:spPr>
          <a:xfrm>
            <a:off x="1472860" y="5873507"/>
            <a:ext cx="6232970" cy="796402"/>
          </a:xfrm>
          <a:solidFill>
            <a:schemeClr val="tx2"/>
          </a:solidFill>
        </p:spPr>
        <p:txBody>
          <a:bodyPr/>
          <a:lstStyle/>
          <a:p>
            <a:r>
              <a:rPr lang="en-US" sz="2400" b="1" dirty="0">
                <a:solidFill>
                  <a:schemeClr val="bg1"/>
                </a:solidFill>
              </a:rPr>
              <a:t>Paul and the Demon Possessed Girl</a:t>
            </a:r>
            <a:br>
              <a:rPr lang="en-US" sz="2400" b="1" dirty="0">
                <a:solidFill>
                  <a:schemeClr val="bg1"/>
                </a:solidFill>
              </a:rPr>
            </a:br>
            <a:r>
              <a:rPr lang="en-US" sz="2400" b="1" dirty="0">
                <a:solidFill>
                  <a:schemeClr val="bg1"/>
                </a:solidFill>
              </a:rPr>
              <a:t>Acts 16:16-18</a:t>
            </a:r>
          </a:p>
        </p:txBody>
      </p:sp>
    </p:spTree>
    <p:extLst>
      <p:ext uri="{BB962C8B-B14F-4D97-AF65-F5344CB8AC3E}">
        <p14:creationId xmlns:p14="http://schemas.microsoft.com/office/powerpoint/2010/main" val="41698807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1278083"/>
            <a:ext cx="9144000" cy="45271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543"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a:t>
            </a:r>
            <a:r>
              <a:rPr kumimoji="0" lang="zh-CN"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但 圣 灵 降 临 在 你 们 身 上 ， 你 们 就 必 得 着 能 力 ， 并 要 在 耶 路 撒 冷 、 犹 太 全 地 ， 和 撒 玛 利 亚 ， 直 到 地 极 ， 作 我 的 见 证</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456543"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(1:8).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7" y="65348"/>
            <a:ext cx="562872"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14228053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1026"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12642" name="Rectangle 1027"/>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37892" name="Text Box 1028"/>
          <p:cNvSpPr txBox="1">
            <a:spLocks noChangeArrowheads="1"/>
          </p:cNvSpPr>
          <p:nvPr/>
        </p:nvSpPr>
        <p:spPr bwMode="auto">
          <a:xfrm>
            <a:off x="304800" y="1295401"/>
            <a:ext cx="8382000" cy="5302250"/>
          </a:xfrm>
          <a:prstGeom prst="rect">
            <a:avLst/>
          </a:prstGeom>
          <a:noFill/>
          <a:ln w="28575" cap="sq">
            <a:noFill/>
            <a:miter lim="800000"/>
            <a:headEnd type="none" w="sm" len="sm"/>
            <a:tailEnd type="none" w="sm" len="sm"/>
          </a:ln>
          <a:effectLst>
            <a:outerShdw dist="35921" dir="2700000" algn="ctr" rotWithShape="0">
              <a:schemeClr val="bg1"/>
            </a:outerShdw>
          </a:effectLst>
        </p:spPr>
        <p:txBody>
          <a:bodyPr lIns="91358" tIns="45679" rIns="91358" bIns="45679"/>
          <a:lstStyle/>
          <a:p>
            <a:pPr marL="342600" indent="-342600" eaLnBrk="1" hangingPunct="1">
              <a:spcBef>
                <a:spcPct val="30000"/>
              </a:spcBef>
              <a:buFontTx/>
              <a:buChar char="•"/>
            </a:pPr>
            <a:r>
              <a:rPr lang="zh-CN" altLang="en-US" sz="3200" b="1" dirty="0">
                <a:solidFill>
                  <a:schemeClr val="bg2">
                    <a:lumMod val="10000"/>
                  </a:schemeClr>
                </a:solidFill>
                <a:latin typeface="SimSun" pitchFamily="2" charset="-122"/>
              </a:rPr>
              <a:t>路加或许在提阿非罗的请求之下写的</a:t>
            </a:r>
            <a:endParaRPr lang="en-US" altLang="zh-CN" sz="3200" b="1" dirty="0">
              <a:solidFill>
                <a:schemeClr val="bg2">
                  <a:lumMod val="10000"/>
                </a:schemeClr>
              </a:solidFill>
              <a:latin typeface="SimSun" pitchFamily="2" charset="-122"/>
            </a:endParaRPr>
          </a:p>
          <a:p>
            <a:pPr marL="342600" indent="-342600" eaLnBrk="1" hangingPunct="1">
              <a:spcBef>
                <a:spcPct val="30000"/>
              </a:spcBef>
              <a:buFontTx/>
              <a:buChar char="•"/>
            </a:pPr>
            <a:r>
              <a:rPr lang="zh-CN" altLang="en-US" sz="3200" b="1" dirty="0">
                <a:solidFill>
                  <a:schemeClr val="bg2">
                    <a:lumMod val="10000"/>
                  </a:schemeClr>
                </a:solidFill>
                <a:latin typeface="SimSun" pitchFamily="2" charset="-122"/>
              </a:rPr>
              <a:t>为基督的生命和早期的教会历史提供有序的记述</a:t>
            </a:r>
            <a:endParaRPr lang="en-US" altLang="zh-CN" sz="3200" b="1" dirty="0">
              <a:solidFill>
                <a:schemeClr val="bg2">
                  <a:lumMod val="10000"/>
                </a:schemeClr>
              </a:solidFill>
              <a:latin typeface="SimSun" pitchFamily="2" charset="-122"/>
            </a:endParaRPr>
          </a:p>
          <a:p>
            <a:pPr marL="342600" indent="-342600" eaLnBrk="1" hangingPunct="1">
              <a:spcBef>
                <a:spcPct val="30000"/>
              </a:spcBef>
              <a:buFontTx/>
              <a:buChar char="•"/>
            </a:pPr>
            <a:r>
              <a:rPr lang="zh-CN" altLang="en-US" sz="3200" b="1" dirty="0">
                <a:solidFill>
                  <a:schemeClr val="bg2">
                    <a:lumMod val="10000"/>
                  </a:schemeClr>
                </a:solidFill>
                <a:latin typeface="SimSun" pitchFamily="2" charset="-122"/>
              </a:rPr>
              <a:t>通过展示他的信仰是基于确凿的史实的基础上，来加强富裕的基督徒的信仰</a:t>
            </a:r>
            <a:r>
              <a:rPr lang="en-US" altLang="zh-CN" sz="3200" b="1" dirty="0">
                <a:solidFill>
                  <a:schemeClr val="bg2">
                    <a:lumMod val="10000"/>
                  </a:schemeClr>
                </a:solidFill>
                <a:latin typeface="SimSun" pitchFamily="2" charset="-122"/>
              </a:rPr>
              <a:t> (</a:t>
            </a:r>
            <a:r>
              <a:rPr lang="zh-CN" altLang="en-US" sz="3200" b="1" dirty="0">
                <a:solidFill>
                  <a:schemeClr val="bg2">
                    <a:lumMod val="10000"/>
                  </a:schemeClr>
                </a:solidFill>
                <a:latin typeface="SimSun" pitchFamily="2" charset="-122"/>
              </a:rPr>
              <a:t>路加福音</a:t>
            </a:r>
            <a:r>
              <a:rPr lang="en-US" altLang="zh-CN" sz="3200" b="1" dirty="0">
                <a:solidFill>
                  <a:schemeClr val="bg2">
                    <a:lumMod val="10000"/>
                  </a:schemeClr>
                </a:solidFill>
                <a:latin typeface="SimSun" pitchFamily="2" charset="-122"/>
              </a:rPr>
              <a:t> 1:3-4; </a:t>
            </a:r>
            <a:r>
              <a:rPr lang="zh-CN" altLang="en-US" sz="3200" b="1" dirty="0">
                <a:solidFill>
                  <a:schemeClr val="bg2">
                    <a:lumMod val="10000"/>
                  </a:schemeClr>
                </a:solidFill>
                <a:latin typeface="SimSun" pitchFamily="2" charset="-122"/>
              </a:rPr>
              <a:t>并参照</a:t>
            </a:r>
            <a:r>
              <a:rPr lang="en-US" altLang="zh-CN" sz="3200" b="1" dirty="0">
                <a:solidFill>
                  <a:schemeClr val="bg2">
                    <a:lumMod val="10000"/>
                  </a:schemeClr>
                </a:solidFill>
                <a:latin typeface="SimSun" pitchFamily="2" charset="-122"/>
              </a:rPr>
              <a:t> </a:t>
            </a:r>
            <a:r>
              <a:rPr lang="zh-CN" altLang="en-US" sz="3200" b="1" dirty="0">
                <a:solidFill>
                  <a:schemeClr val="bg2">
                    <a:lumMod val="10000"/>
                  </a:schemeClr>
                </a:solidFill>
                <a:latin typeface="SimSun" pitchFamily="2" charset="-122"/>
              </a:rPr>
              <a:t>使徒行传</a:t>
            </a:r>
            <a:r>
              <a:rPr lang="en-US" altLang="zh-CN" sz="3200" b="1" dirty="0">
                <a:solidFill>
                  <a:schemeClr val="bg2">
                    <a:lumMod val="10000"/>
                  </a:schemeClr>
                </a:solidFill>
                <a:latin typeface="SimSun" pitchFamily="2" charset="-122"/>
              </a:rPr>
              <a:t> 1:3)</a:t>
            </a:r>
          </a:p>
          <a:p>
            <a:pPr marL="342600" indent="-342600" eaLnBrk="1" hangingPunct="1">
              <a:spcBef>
                <a:spcPct val="30000"/>
              </a:spcBef>
              <a:buFontTx/>
              <a:buChar char="•"/>
            </a:pPr>
            <a:r>
              <a:rPr lang="zh-CN" altLang="en-US" sz="3200" b="1" dirty="0">
                <a:solidFill>
                  <a:schemeClr val="bg2">
                    <a:lumMod val="10000"/>
                  </a:schemeClr>
                </a:solidFill>
                <a:latin typeface="SimSun" pitchFamily="2" charset="-122"/>
              </a:rPr>
              <a:t>向广大的外邦人听众解释，天国信息的传播历程是超出人类的智慧和技巧的，而是通过神亲自指导取得的。</a:t>
            </a:r>
            <a:endParaRPr lang="en-US" altLang="zh-CN" sz="3200" b="1" dirty="0">
              <a:solidFill>
                <a:schemeClr val="bg2">
                  <a:lumMod val="10000"/>
                </a:schemeClr>
              </a:solidFill>
              <a:latin typeface="SimSun" pitchFamily="2" charset="-122"/>
            </a:endParaRPr>
          </a:p>
        </p:txBody>
      </p:sp>
      <p:sp>
        <p:nvSpPr>
          <p:cNvPr id="37893" name="Text Box 1029"/>
          <p:cNvSpPr txBox="1">
            <a:spLocks noChangeArrowheads="1"/>
          </p:cNvSpPr>
          <p:nvPr/>
        </p:nvSpPr>
        <p:spPr bwMode="auto">
          <a:xfrm>
            <a:off x="3419475" y="188913"/>
            <a:ext cx="2514600" cy="823912"/>
          </a:xfrm>
          <a:prstGeom prst="rect">
            <a:avLst/>
          </a:prstGeom>
          <a:solidFill>
            <a:schemeClr val="tx1"/>
          </a:solid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spcBef>
                <a:spcPct val="50000"/>
              </a:spcBef>
            </a:pPr>
            <a:r>
              <a:rPr lang="zh-CN" altLang="en-US" sz="4800" b="1" dirty="0">
                <a:solidFill>
                  <a:srgbClr val="FFFFFF"/>
                </a:solidFill>
              </a:rPr>
              <a:t>场景</a:t>
            </a:r>
            <a:endParaRPr lang="en-GB" sz="4800" b="1" dirty="0">
              <a:solidFill>
                <a:srgbClr val="FFFFFF"/>
              </a:solidFill>
            </a:endParaRPr>
          </a:p>
        </p:txBody>
      </p:sp>
      <p:sp>
        <p:nvSpPr>
          <p:cNvPr id="112645" name="TextBox 5"/>
          <p:cNvSpPr txBox="1">
            <a:spLocks noChangeArrowheads="1"/>
          </p:cNvSpPr>
          <p:nvPr/>
        </p:nvSpPr>
        <p:spPr bwMode="auto">
          <a:xfrm>
            <a:off x="8293108" y="71441"/>
            <a:ext cx="569634" cy="369249"/>
          </a:xfrm>
          <a:prstGeom prst="rect">
            <a:avLst/>
          </a:prstGeom>
          <a:noFill/>
          <a:ln w="9525">
            <a:noFill/>
            <a:miter lim="800000"/>
            <a:headEnd/>
            <a:tailEnd/>
          </a:ln>
        </p:spPr>
        <p:txBody>
          <a:bodyPr wrap="none" lIns="91358" tIns="45679" rIns="91358" bIns="45679">
            <a:spAutoFit/>
          </a:bodyPr>
          <a:lstStyle/>
          <a:p>
            <a:pPr eaLnBrk="1" hangingPunct="1"/>
            <a:r>
              <a:rPr lang="en-US" altLang="zh-CN" b="1">
                <a:cs typeface="Arial" pitchFamily="34" charset="0"/>
              </a:rPr>
              <a:t>122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7893"/>
                                        </p:tgtEl>
                                        <p:attrNameLst>
                                          <p:attrName>style.visibility</p:attrName>
                                        </p:attrNameLst>
                                      </p:cBhvr>
                                      <p:to>
                                        <p:strVal val="visible"/>
                                      </p:to>
                                    </p:set>
                                    <p:anim calcmode="lin" valueType="num">
                                      <p:cBhvr additive="base">
                                        <p:cTn id="7" dur="500" fill="hold"/>
                                        <p:tgtEl>
                                          <p:spTgt spid="37893"/>
                                        </p:tgtEl>
                                        <p:attrNameLst>
                                          <p:attrName>ppt_x</p:attrName>
                                        </p:attrNameLst>
                                      </p:cBhvr>
                                      <p:tavLst>
                                        <p:tav tm="0">
                                          <p:val>
                                            <p:strVal val="0-#ppt_w/2"/>
                                          </p:val>
                                        </p:tav>
                                        <p:tav tm="100000">
                                          <p:val>
                                            <p:strVal val="#ppt_x"/>
                                          </p:val>
                                        </p:tav>
                                      </p:tavLst>
                                    </p:anim>
                                    <p:anim calcmode="lin" valueType="num">
                                      <p:cBhvr additive="base">
                                        <p:cTn id="8" dur="500" fill="hold"/>
                                        <p:tgtEl>
                                          <p:spTgt spid="3789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7892">
                                            <p:txEl>
                                              <p:pRg st="0" end="0"/>
                                            </p:txEl>
                                          </p:spTgt>
                                        </p:tgtEl>
                                        <p:attrNameLst>
                                          <p:attrName>style.visibility</p:attrName>
                                        </p:attrNameLst>
                                      </p:cBhvr>
                                      <p:to>
                                        <p:strVal val="visible"/>
                                      </p:to>
                                    </p:set>
                                    <p:anim calcmode="lin" valueType="num">
                                      <p:cBhvr additive="base">
                                        <p:cTn id="13" dur="500" fill="hold"/>
                                        <p:tgtEl>
                                          <p:spTgt spid="3789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78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7892">
                                            <p:txEl>
                                              <p:pRg st="1" end="1"/>
                                            </p:txEl>
                                          </p:spTgt>
                                        </p:tgtEl>
                                        <p:attrNameLst>
                                          <p:attrName>style.visibility</p:attrName>
                                        </p:attrNameLst>
                                      </p:cBhvr>
                                      <p:to>
                                        <p:strVal val="visible"/>
                                      </p:to>
                                    </p:set>
                                    <p:anim calcmode="lin" valueType="num">
                                      <p:cBhvr additive="base">
                                        <p:cTn id="19" dur="500" fill="hold"/>
                                        <p:tgtEl>
                                          <p:spTgt spid="37892">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789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7892">
                                            <p:txEl>
                                              <p:pRg st="2" end="2"/>
                                            </p:txEl>
                                          </p:spTgt>
                                        </p:tgtEl>
                                        <p:attrNameLst>
                                          <p:attrName>style.visibility</p:attrName>
                                        </p:attrNameLst>
                                      </p:cBhvr>
                                      <p:to>
                                        <p:strVal val="visible"/>
                                      </p:to>
                                    </p:set>
                                    <p:anim calcmode="lin" valueType="num">
                                      <p:cBhvr additive="base">
                                        <p:cTn id="25" dur="500" fill="hold"/>
                                        <p:tgtEl>
                                          <p:spTgt spid="37892">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78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7892">
                                            <p:txEl>
                                              <p:pRg st="3" end="3"/>
                                            </p:txEl>
                                          </p:spTgt>
                                        </p:tgtEl>
                                        <p:attrNameLst>
                                          <p:attrName>style.visibility</p:attrName>
                                        </p:attrNameLst>
                                      </p:cBhvr>
                                      <p:to>
                                        <p:strVal val="visible"/>
                                      </p:to>
                                    </p:set>
                                    <p:anim calcmode="lin" valueType="num">
                                      <p:cBhvr additive="base">
                                        <p:cTn id="31" dur="500" fill="hold"/>
                                        <p:tgtEl>
                                          <p:spTgt spid="37892">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789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bldLvl="2" autoUpdateAnimBg="0"/>
      <p:bldP spid="37893"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the-conversion-of-the-jailer-in-philippi.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22317" y="25449"/>
            <a:ext cx="8014016" cy="5885911"/>
          </a:xfrm>
          <a:prstGeom prst="rect">
            <a:avLst/>
          </a:prstGeom>
        </p:spPr>
      </p:pic>
      <p:sp>
        <p:nvSpPr>
          <p:cNvPr id="2" name="Title 1"/>
          <p:cNvSpPr>
            <a:spLocks noGrp="1"/>
          </p:cNvSpPr>
          <p:nvPr>
            <p:ph type="title"/>
          </p:nvPr>
        </p:nvSpPr>
        <p:spPr>
          <a:xfrm>
            <a:off x="4174417" y="97278"/>
            <a:ext cx="4186011" cy="737581"/>
          </a:xfrm>
        </p:spPr>
        <p:txBody>
          <a:bodyPr/>
          <a:lstStyle/>
          <a:p>
            <a:pPr algn="r" rtl="0" eaLnBrk="1" fontAlgn="base" latinLnBrk="0" hangingPunct="0"/>
            <a:r>
              <a:rPr lang="zh-CN" altLang="en-US" sz="3600" kern="1200" dirty="0">
                <a:solidFill>
                  <a:srgbClr val="FFFFFF"/>
                </a:solidFill>
                <a:latin typeface="American Typewriter"/>
                <a:ea typeface="ＭＳ Ｐゴシック"/>
                <a:cs typeface="American Typewriter"/>
              </a:rPr>
              <a:t>使徒行传</a:t>
            </a:r>
            <a:r>
              <a:rPr lang="en-US" sz="3600" kern="1200" dirty="0">
                <a:solidFill>
                  <a:srgbClr val="FFFFFF"/>
                </a:solidFill>
                <a:latin typeface="American Typewriter"/>
                <a:ea typeface="ＭＳ Ｐゴシック"/>
                <a:cs typeface="American Typewriter"/>
              </a:rPr>
              <a:t> 16:25-34</a:t>
            </a:r>
            <a:endParaRPr lang="en-US" sz="5400" dirty="0">
              <a:solidFill>
                <a:srgbClr val="FFFFFF"/>
              </a:solidFill>
            </a:endParaRPr>
          </a:p>
        </p:txBody>
      </p:sp>
    </p:spTree>
    <p:extLst>
      <p:ext uri="{BB962C8B-B14F-4D97-AF65-F5344CB8AC3E}">
        <p14:creationId xmlns:p14="http://schemas.microsoft.com/office/powerpoint/2010/main" val="56901226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Paul_and_Silas_@_Lydia's_house_C-780.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5157"/>
            <a:ext cx="2939062" cy="3519896"/>
          </a:xfrm>
          <a:prstGeom prst="rect">
            <a:avLst/>
          </a:prstGeom>
        </p:spPr>
      </p:pic>
      <p:pic>
        <p:nvPicPr>
          <p:cNvPr id="5" name="Picture 4" descr="PAUL AND DEMON GIRL-TISSOT_1179-61.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939063" y="946693"/>
            <a:ext cx="2819964" cy="3503489"/>
          </a:xfrm>
          <a:prstGeom prst="rect">
            <a:avLst/>
          </a:prstGeom>
        </p:spPr>
      </p:pic>
      <p:pic>
        <p:nvPicPr>
          <p:cNvPr id="6" name="Picture 5" descr="the-conversion-of-the-jailer-in-philippi.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230747" y="3624994"/>
            <a:ext cx="3913491" cy="2874271"/>
          </a:xfrm>
          <a:prstGeom prst="rect">
            <a:avLst/>
          </a:prstGeom>
        </p:spPr>
      </p:pic>
      <p:sp>
        <p:nvSpPr>
          <p:cNvPr id="2" name="Title 1"/>
          <p:cNvSpPr>
            <a:spLocks noGrp="1"/>
          </p:cNvSpPr>
          <p:nvPr>
            <p:ph type="title"/>
          </p:nvPr>
        </p:nvSpPr>
        <p:spPr>
          <a:xfrm>
            <a:off x="2939080" y="120777"/>
            <a:ext cx="6205165" cy="673045"/>
          </a:xfrm>
        </p:spPr>
        <p:txBody>
          <a:bodyPr/>
          <a:lstStyle/>
          <a:p>
            <a:r>
              <a:rPr lang="en-US" sz="3200" b="1" dirty="0"/>
              <a:t>Three movements in Acts 16</a:t>
            </a:r>
          </a:p>
        </p:txBody>
      </p:sp>
    </p:spTree>
    <p:extLst>
      <p:ext uri="{BB962C8B-B14F-4D97-AF65-F5344CB8AC3E}">
        <p14:creationId xmlns:p14="http://schemas.microsoft.com/office/powerpoint/2010/main" val="3375784975"/>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descr="Lydia-slavegirl-jailer.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18326" y="18260"/>
            <a:ext cx="7856596" cy="5893066"/>
          </a:xfrm>
          <a:prstGeom prst="rect">
            <a:avLst/>
          </a:prstGeom>
        </p:spPr>
      </p:pic>
      <p:sp>
        <p:nvSpPr>
          <p:cNvPr id="2" name="Title 1"/>
          <p:cNvSpPr>
            <a:spLocks noGrp="1"/>
          </p:cNvSpPr>
          <p:nvPr>
            <p:ph type="title"/>
          </p:nvPr>
        </p:nvSpPr>
        <p:spPr>
          <a:xfrm>
            <a:off x="195729" y="1011998"/>
            <a:ext cx="2743336" cy="3658164"/>
          </a:xfrm>
        </p:spPr>
        <p:txBody>
          <a:bodyPr/>
          <a:lstStyle/>
          <a:p>
            <a:pPr algn="l"/>
            <a:r>
              <a:rPr lang="en-US" sz="2900" dirty="0"/>
              <a:t>Three different nationalities</a:t>
            </a:r>
            <a:br>
              <a:rPr lang="en-US" sz="2900" dirty="0"/>
            </a:br>
            <a:br>
              <a:rPr lang="en-US" sz="2900" dirty="0"/>
            </a:br>
            <a:r>
              <a:rPr lang="en-US" sz="2900" dirty="0"/>
              <a:t>Three different layers of society</a:t>
            </a:r>
          </a:p>
        </p:txBody>
      </p:sp>
      <p:sp>
        <p:nvSpPr>
          <p:cNvPr id="6" name="Rectangle 5"/>
          <p:cNvSpPr/>
          <p:nvPr/>
        </p:nvSpPr>
        <p:spPr>
          <a:xfrm>
            <a:off x="3404652" y="5780687"/>
            <a:ext cx="5739348" cy="659803"/>
          </a:xfrm>
          <a:prstGeom prst="rect">
            <a:avLst/>
          </a:prstGeom>
        </p:spPr>
        <p:txBody>
          <a:bodyPr wrap="square" lIns="82772" tIns="41387" rIns="82772" bIns="41387">
            <a:spAutoFit/>
          </a:bodyPr>
          <a:lstStyle/>
          <a:p>
            <a:pPr defTabSz="413847" eaLnBrk="1">
              <a:lnSpc>
                <a:spcPct val="93000"/>
              </a:lnSpc>
              <a:buClr>
                <a:srgbClr val="000000"/>
              </a:buClr>
              <a:buSzPct val="100000"/>
            </a:pPr>
            <a:r>
              <a:rPr lang="en-US" sz="2000" dirty="0">
                <a:solidFill>
                  <a:srgbClr val="000000"/>
                </a:solidFill>
                <a:latin typeface="Arial" charset="0"/>
                <a:ea typeface="ＭＳ Ｐゴシック" charset="0"/>
              </a:rPr>
              <a:t>   </a:t>
            </a:r>
            <a:r>
              <a:rPr lang="en-US" sz="2000" b="1" dirty="0">
                <a:solidFill>
                  <a:srgbClr val="000000"/>
                </a:solidFill>
                <a:latin typeface="Arial" charset="0"/>
                <a:ea typeface="ＭＳ Ｐゴシック" charset="0"/>
              </a:rPr>
              <a:t>Jewish                Greek                Roman</a:t>
            </a:r>
          </a:p>
          <a:p>
            <a:pPr defTabSz="413847" eaLnBrk="1">
              <a:lnSpc>
                <a:spcPct val="93000"/>
              </a:lnSpc>
              <a:buClr>
                <a:srgbClr val="000000"/>
              </a:buClr>
              <a:buSzPct val="100000"/>
            </a:pPr>
            <a:r>
              <a:rPr lang="en-US" sz="2000" i="1" dirty="0">
                <a:solidFill>
                  <a:srgbClr val="000000"/>
                </a:solidFill>
                <a:latin typeface="Arial" charset="0"/>
                <a:ea typeface="ＭＳ Ｐゴシック" charset="0"/>
              </a:rPr>
              <a:t> merchant               slave        middle class officer</a:t>
            </a:r>
          </a:p>
        </p:txBody>
      </p:sp>
    </p:spTree>
    <p:extLst>
      <p:ext uri="{BB962C8B-B14F-4D97-AF65-F5344CB8AC3E}">
        <p14:creationId xmlns:p14="http://schemas.microsoft.com/office/powerpoint/2010/main" val="1662605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jailer-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99998"/>
            <a:ext cx="9266238" cy="74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667" name="Rectangle 3"/>
          <p:cNvSpPr>
            <a:spLocks noGrp="1" noChangeArrowheads="1"/>
          </p:cNvSpPr>
          <p:nvPr>
            <p:ph type="title"/>
          </p:nvPr>
        </p:nvSpPr>
        <p:spPr>
          <a:xfrm>
            <a:off x="3886200" y="277815"/>
            <a:ext cx="4800600" cy="2008187"/>
          </a:xfrm>
        </p:spPr>
        <p:txBody>
          <a:bodyPr/>
          <a:lstStyle/>
          <a:p>
            <a:pPr eaLnBrk="1" hangingPunct="1">
              <a:defRPr/>
            </a:pPr>
            <a:r>
              <a:rPr lang="zh-CN" altLang="en-US" dirty="0">
                <a:solidFill>
                  <a:schemeClr val="bg1"/>
                </a:solidFill>
                <a:latin typeface="Arial" charset="0"/>
                <a:ea typeface="ＭＳ Ｐゴシック" charset="0"/>
                <a:cs typeface="ＭＳ Ｐゴシック" charset="0"/>
              </a:rPr>
              <a:t>腓力比</a:t>
            </a:r>
            <a:r>
              <a:rPr lang="en-US" dirty="0">
                <a:solidFill>
                  <a:schemeClr val="bg1"/>
                </a:solidFill>
                <a:latin typeface="Arial" charset="0"/>
                <a:ea typeface="ＭＳ Ｐゴシック" charset="0"/>
                <a:cs typeface="ＭＳ Ｐゴシック" charset="0"/>
              </a:rPr>
              <a:t> </a:t>
            </a:r>
            <a:r>
              <a:rPr lang="zh-CN" altLang="en-US" dirty="0">
                <a:solidFill>
                  <a:schemeClr val="bg1"/>
                </a:solidFill>
                <a:latin typeface="Arial" charset="0"/>
                <a:ea typeface="ＭＳ Ｐゴシック" charset="0"/>
                <a:cs typeface="ＭＳ Ｐゴシック" charset="0"/>
              </a:rPr>
              <a:t>监狱官</a:t>
            </a:r>
            <a:r>
              <a:rPr lang="en-US" dirty="0">
                <a:solidFill>
                  <a:schemeClr val="bg1"/>
                </a:solidFill>
                <a:latin typeface="Arial" charset="0"/>
                <a:ea typeface="ＭＳ Ｐゴシック" charset="0"/>
                <a:cs typeface="ＭＳ Ｐゴシック" charset="0"/>
              </a:rPr>
              <a:t> </a:t>
            </a:r>
            <a:r>
              <a:rPr lang="zh-CN" altLang="en-US" dirty="0">
                <a:solidFill>
                  <a:schemeClr val="bg1"/>
                </a:solidFill>
                <a:latin typeface="Arial" charset="0"/>
                <a:ea typeface="ＭＳ Ｐゴシック" charset="0"/>
                <a:cs typeface="ＭＳ Ｐゴシック" charset="0"/>
              </a:rPr>
              <a:t>（使徒行传</a:t>
            </a:r>
            <a:r>
              <a:rPr lang="en-US" dirty="0">
                <a:solidFill>
                  <a:schemeClr val="bg1"/>
                </a:solidFill>
                <a:latin typeface="Arial" charset="0"/>
                <a:ea typeface="ＭＳ Ｐゴシック" charset="0"/>
                <a:cs typeface="ＭＳ Ｐゴシック" charset="0"/>
              </a:rPr>
              <a:t>16)</a:t>
            </a:r>
          </a:p>
        </p:txBody>
      </p:sp>
      <p:sp>
        <p:nvSpPr>
          <p:cNvPr id="4" name="TextBox 3"/>
          <p:cNvSpPr txBox="1"/>
          <p:nvPr/>
        </p:nvSpPr>
        <p:spPr>
          <a:xfrm>
            <a:off x="179512" y="1124754"/>
            <a:ext cx="2088232" cy="646248"/>
          </a:xfrm>
          <a:prstGeom prst="rect">
            <a:avLst/>
          </a:prstGeom>
          <a:noFill/>
        </p:spPr>
        <p:txBody>
          <a:bodyPr wrap="square" lIns="91358" tIns="45679" rIns="91358" bIns="45679" rtlCol="0">
            <a:spAutoFit/>
          </a:bodyPr>
          <a:lstStyle/>
          <a:p>
            <a:r>
              <a:rPr lang="zh-CN" altLang="en-US" b="1" dirty="0">
                <a:solidFill>
                  <a:schemeClr val="bg1"/>
                </a:solidFill>
              </a:rPr>
              <a:t>舒服地坐着。一个黄昏。。</a:t>
            </a:r>
            <a:endParaRPr lang="en-US" b="1" dirty="0">
              <a:solidFill>
                <a:schemeClr val="bg1"/>
              </a:solidFill>
            </a:endParaRPr>
          </a:p>
        </p:txBody>
      </p:sp>
    </p:spTree>
    <p:extLst>
      <p:ext uri="{BB962C8B-B14F-4D97-AF65-F5344CB8AC3E}">
        <p14:creationId xmlns:p14="http://schemas.microsoft.com/office/powerpoint/2010/main" val="3897541100"/>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Fear seized him…</a:t>
            </a:r>
          </a:p>
        </p:txBody>
      </p:sp>
      <p:pic>
        <p:nvPicPr>
          <p:cNvPr id="208898" name="Picture 3" descr="jailer-afraid"/>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p:cNvSpPr txBox="1"/>
          <p:nvPr/>
        </p:nvSpPr>
        <p:spPr>
          <a:xfrm>
            <a:off x="5004049" y="980730"/>
            <a:ext cx="4139952" cy="2585323"/>
          </a:xfrm>
          <a:prstGeom prst="rect">
            <a:avLst/>
          </a:prstGeom>
          <a:noFill/>
        </p:spPr>
        <p:txBody>
          <a:bodyPr wrap="square" lIns="91358" tIns="45679" rIns="91358" bIns="45679" rtlCol="0">
            <a:spAutoFit/>
          </a:bodyPr>
          <a:lstStyle/>
          <a:p>
            <a:r>
              <a:rPr lang="zh-CN" altLang="en-US" sz="5400" dirty="0">
                <a:solidFill>
                  <a:schemeClr val="bg1"/>
                </a:solidFill>
              </a:rPr>
              <a:t>突然地震，感到害怕。。</a:t>
            </a:r>
            <a:endParaRPr lang="en-US" sz="5400" dirty="0">
              <a:solidFill>
                <a:schemeClr val="bg1"/>
              </a:solidFill>
            </a:endParaRPr>
          </a:p>
        </p:txBody>
      </p:sp>
    </p:spTree>
    <p:extLst>
      <p:ext uri="{BB962C8B-B14F-4D97-AF65-F5344CB8AC3E}">
        <p14:creationId xmlns:p14="http://schemas.microsoft.com/office/powerpoint/2010/main" val="2446503336"/>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Attempted suicide</a:t>
            </a:r>
          </a:p>
        </p:txBody>
      </p:sp>
      <p:sp>
        <p:nvSpPr>
          <p:cNvPr id="373763" name="Rectangle 3"/>
          <p:cNvSpPr>
            <a:spLocks noGrp="1" noChangeArrowheads="1"/>
          </p:cNvSpPr>
          <p:nvPr>
            <p:ph idx="1"/>
          </p:nvPr>
        </p:nvSpPr>
        <p:spPr/>
        <p:txBody>
          <a:bodyPr/>
          <a:lstStyle/>
          <a:p>
            <a:pPr eaLnBrk="1" hangingPunct="1">
              <a:buFont typeface="Wingdings" charset="2"/>
              <a:buBlip>
                <a:blip r:embed="rId3"/>
              </a:buBlip>
              <a:defRPr/>
            </a:pPr>
            <a:endParaRPr lang="en-US">
              <a:ea typeface="ＭＳ Ｐゴシック" pitchFamily="24" charset="-128"/>
              <a:cs typeface="ＭＳ Ｐゴシック" pitchFamily="24" charset="-128"/>
            </a:endParaRPr>
          </a:p>
        </p:txBody>
      </p:sp>
      <p:pic>
        <p:nvPicPr>
          <p:cNvPr id="210947" name="Picture 4" descr="jailer-suicide"/>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80947"/>
            <a:ext cx="9251950" cy="693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5220072" y="836713"/>
            <a:ext cx="3923928" cy="3416320"/>
          </a:xfrm>
          <a:prstGeom prst="rect">
            <a:avLst/>
          </a:prstGeom>
          <a:noFill/>
        </p:spPr>
        <p:txBody>
          <a:bodyPr wrap="square" lIns="91358" tIns="45679" rIns="91358" bIns="45679" rtlCol="0">
            <a:spAutoFit/>
          </a:bodyPr>
          <a:lstStyle/>
          <a:p>
            <a:r>
              <a:rPr lang="zh-CN" altLang="en-US" sz="5400" b="1" dirty="0">
                <a:solidFill>
                  <a:schemeClr val="bg1"/>
                </a:solidFill>
              </a:rPr>
              <a:t>以为保罗和西拉跑了，正要自杀。。</a:t>
            </a:r>
            <a:endParaRPr lang="en-US" sz="5400" b="1" dirty="0">
              <a:solidFill>
                <a:schemeClr val="bg1"/>
              </a:solidFill>
            </a:endParaRPr>
          </a:p>
        </p:txBody>
      </p:sp>
    </p:spTree>
    <p:extLst>
      <p:ext uri="{BB962C8B-B14F-4D97-AF65-F5344CB8AC3E}">
        <p14:creationId xmlns:p14="http://schemas.microsoft.com/office/powerpoint/2010/main" val="967213921"/>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08898" name="Picture 3" descr="jailer-afrai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val Callout 3"/>
          <p:cNvSpPr/>
          <p:nvPr/>
        </p:nvSpPr>
        <p:spPr bwMode="auto">
          <a:xfrm>
            <a:off x="4788024" y="0"/>
            <a:ext cx="4104456" cy="3789040"/>
          </a:xfrm>
          <a:prstGeom prst="wedgeEllipseCallout">
            <a:avLst>
              <a:gd name="adj1" fmla="val -67224"/>
              <a:gd name="adj2" fmla="val 46410"/>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251" tIns="45627" rIns="91251" bIns="45627" numCol="1" rtlCol="0" anchor="t" anchorCtr="0" compatLnSpc="1">
            <a:prstTxWarp prst="textNoShape">
              <a:avLst/>
            </a:prstTxWarp>
          </a:bodyPr>
          <a:lstStyle/>
          <a:p>
            <a:pPr defTabSz="912562"/>
            <a:endParaRPr lang="en-US" sz="2400">
              <a:solidFill>
                <a:srgbClr val="FFFFFF"/>
              </a:solidFill>
              <a:ea typeface="ＭＳ Ｐゴシック" pitchFamily="34" charset="-128"/>
            </a:endParaRPr>
          </a:p>
        </p:txBody>
      </p:sp>
      <p:sp>
        <p:nvSpPr>
          <p:cNvPr id="371714" name="Rectangle 2"/>
          <p:cNvSpPr>
            <a:spLocks noGrp="1" noChangeArrowheads="1"/>
          </p:cNvSpPr>
          <p:nvPr>
            <p:ph type="title"/>
          </p:nvPr>
        </p:nvSpPr>
        <p:spPr>
          <a:xfrm>
            <a:off x="5004051" y="332673"/>
            <a:ext cx="3672408" cy="3079179"/>
          </a:xfrm>
        </p:spPr>
        <p:txBody>
          <a:bodyPr/>
          <a:lstStyle/>
          <a:p>
            <a:pPr eaLnBrk="1" hangingPunct="1">
              <a:defRPr/>
            </a:pPr>
            <a:r>
              <a:rPr lang="ru-RU" sz="3600" b="1" dirty="0">
                <a:solidFill>
                  <a:srgbClr val="000000"/>
                </a:solidFill>
                <a:effectLst/>
                <a:latin typeface="Arial" charset="0"/>
                <a:ea typeface="ＭＳ Ｐゴシック" charset="0"/>
                <a:cs typeface="ＭＳ Ｐゴシック" charset="0"/>
              </a:rPr>
              <a:t>"</a:t>
            </a:r>
            <a:r>
              <a:rPr lang="en-US" sz="3600" b="1" dirty="0">
                <a:solidFill>
                  <a:srgbClr val="000000"/>
                </a:solidFill>
                <a:effectLst/>
                <a:latin typeface="Arial" charset="0"/>
                <a:ea typeface="ＭＳ Ｐゴシック" charset="0"/>
                <a:cs typeface="ＭＳ Ｐゴシック" charset="0"/>
              </a:rPr>
              <a:t>What must I </a:t>
            </a:r>
            <a:r>
              <a:rPr lang="en-US" sz="3600" b="1" dirty="0">
                <a:solidFill>
                  <a:srgbClr val="FF0000"/>
                </a:solidFill>
                <a:effectLst/>
                <a:latin typeface="Arial" charset="0"/>
                <a:ea typeface="ＭＳ Ｐゴシック" charset="0"/>
                <a:cs typeface="ＭＳ Ｐゴシック" charset="0"/>
              </a:rPr>
              <a:t>do</a:t>
            </a:r>
            <a:r>
              <a:rPr lang="en-US" sz="3600" b="1" dirty="0">
                <a:solidFill>
                  <a:srgbClr val="000000"/>
                </a:solidFill>
                <a:effectLst/>
                <a:latin typeface="Arial" charset="0"/>
                <a:ea typeface="ＭＳ Ｐゴシック" charset="0"/>
                <a:cs typeface="ＭＳ Ｐゴシック" charset="0"/>
              </a:rPr>
              <a:t> to be saved?</a:t>
            </a:r>
            <a:r>
              <a:rPr lang="ru-RU" sz="3600" b="1" dirty="0">
                <a:solidFill>
                  <a:srgbClr val="000000"/>
                </a:solidFill>
                <a:effectLst/>
                <a:latin typeface="Arial" charset="0"/>
                <a:ea typeface="ＭＳ Ｐゴシック" charset="0"/>
                <a:cs typeface="ＭＳ Ｐゴシック" charset="0"/>
              </a:rPr>
              <a:t>"</a:t>
            </a:r>
            <a:endParaRPr lang="en-US" sz="3600" b="1" dirty="0">
              <a:solidFill>
                <a:srgbClr val="000000"/>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750604562"/>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Joyful Jailor</a:t>
            </a:r>
          </a:p>
        </p:txBody>
      </p:sp>
      <p:sp>
        <p:nvSpPr>
          <p:cNvPr id="375811" name="Rectangle 3"/>
          <p:cNvSpPr>
            <a:spLocks noGrp="1" noChangeArrowheads="1"/>
          </p:cNvSpPr>
          <p:nvPr>
            <p:ph idx="1"/>
          </p:nvPr>
        </p:nvSpPr>
        <p:spPr/>
        <p:txBody>
          <a:bodyPr/>
          <a:lstStyle/>
          <a:p>
            <a:pPr eaLnBrk="1" hangingPunct="1">
              <a:buFont typeface="Wingdings" charset="2"/>
              <a:buBlip>
                <a:blip r:embed="rId3"/>
              </a:buBlip>
              <a:defRPr/>
            </a:pPr>
            <a:endParaRPr lang="en-US">
              <a:ea typeface="ＭＳ Ｐゴシック" pitchFamily="24" charset="-128"/>
              <a:cs typeface="ＭＳ Ｐゴシック" pitchFamily="24" charset="-128"/>
            </a:endParaRPr>
          </a:p>
        </p:txBody>
      </p:sp>
      <p:pic>
        <p:nvPicPr>
          <p:cNvPr id="212995" name="Picture 4" descr="jailer-happy"/>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3" y="0"/>
            <a:ext cx="91805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5220072" y="0"/>
            <a:ext cx="3923928" cy="6186308"/>
          </a:xfrm>
          <a:prstGeom prst="rect">
            <a:avLst/>
          </a:prstGeom>
          <a:noFill/>
        </p:spPr>
        <p:txBody>
          <a:bodyPr wrap="square" lIns="91358" tIns="45679" rIns="91358" bIns="45679" rtlCol="0">
            <a:spAutoFit/>
          </a:bodyPr>
          <a:lstStyle/>
          <a:p>
            <a:r>
              <a:rPr lang="zh-CN" altLang="en-US" sz="4400" b="1" dirty="0">
                <a:solidFill>
                  <a:schemeClr val="bg1"/>
                </a:solidFill>
              </a:rPr>
              <a:t>保罗告诉他，“相信主耶稣你必被救 </a:t>
            </a:r>
            <a:r>
              <a:rPr lang="en-US" altLang="zh-CN" sz="4400" b="1" dirty="0">
                <a:solidFill>
                  <a:schemeClr val="bg1"/>
                </a:solidFill>
              </a:rPr>
              <a:t>– </a:t>
            </a:r>
            <a:r>
              <a:rPr lang="zh-CN" altLang="en-US" sz="4400" b="1" dirty="0">
                <a:solidFill>
                  <a:schemeClr val="bg1"/>
                </a:solidFill>
              </a:rPr>
              <a:t>你和你的家人”（使徒</a:t>
            </a:r>
            <a:r>
              <a:rPr lang="en-US" altLang="zh-CN" sz="4400" b="1" dirty="0">
                <a:solidFill>
                  <a:schemeClr val="bg1"/>
                </a:solidFill>
              </a:rPr>
              <a:t>16</a:t>
            </a:r>
            <a:r>
              <a:rPr lang="zh-CN" altLang="en-US" sz="4400" b="1" dirty="0">
                <a:solidFill>
                  <a:schemeClr val="bg1"/>
                </a:solidFill>
              </a:rPr>
              <a:t>：</a:t>
            </a:r>
            <a:r>
              <a:rPr lang="en-US" altLang="zh-CN" sz="4400" b="1" dirty="0">
                <a:solidFill>
                  <a:schemeClr val="bg1"/>
                </a:solidFill>
              </a:rPr>
              <a:t>16</a:t>
            </a:r>
            <a:r>
              <a:rPr lang="zh-CN" altLang="en-US" sz="4400" b="1" dirty="0">
                <a:solidFill>
                  <a:schemeClr val="bg1"/>
                </a:solidFill>
              </a:rPr>
              <a:t>）。他就信耶稣，充满快乐。</a:t>
            </a:r>
            <a:endParaRPr lang="en-US" sz="4400" b="1" dirty="0">
              <a:solidFill>
                <a:schemeClr val="bg1"/>
              </a:solidFill>
            </a:endParaRPr>
          </a:p>
        </p:txBody>
      </p:sp>
    </p:spTree>
    <p:extLst>
      <p:ext uri="{BB962C8B-B14F-4D97-AF65-F5344CB8AC3E}">
        <p14:creationId xmlns:p14="http://schemas.microsoft.com/office/powerpoint/2010/main" val="787473298"/>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Pouring</a:t>
            </a:r>
          </a:p>
        </p:txBody>
      </p:sp>
      <p:sp>
        <p:nvSpPr>
          <p:cNvPr id="377859" name="Rectangle 3"/>
          <p:cNvSpPr>
            <a:spLocks noGrp="1" noChangeArrowheads="1"/>
          </p:cNvSpPr>
          <p:nvPr>
            <p:ph idx="1"/>
          </p:nvPr>
        </p:nvSpPr>
        <p:spPr/>
        <p:txBody>
          <a:bodyPr/>
          <a:lstStyle/>
          <a:p>
            <a:pPr eaLnBrk="1" hangingPunct="1">
              <a:buFont typeface="Wingdings" charset="2"/>
              <a:buBlip>
                <a:blip r:embed="rId3"/>
              </a:buBlip>
              <a:defRPr/>
            </a:pPr>
            <a:endParaRPr lang="en-US">
              <a:ea typeface="ＭＳ Ｐゴシック" pitchFamily="24" charset="-128"/>
              <a:cs typeface="ＭＳ Ｐゴシック" pitchFamily="24" charset="-128"/>
            </a:endParaRPr>
          </a:p>
        </p:txBody>
      </p:sp>
      <p:pic>
        <p:nvPicPr>
          <p:cNvPr id="215043" name="Picture 4" descr="baptism-jaile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46038" y="0"/>
            <a:ext cx="91900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251520" y="188656"/>
            <a:ext cx="8892480" cy="1200329"/>
          </a:xfrm>
          <a:prstGeom prst="rect">
            <a:avLst/>
          </a:prstGeom>
          <a:noFill/>
        </p:spPr>
        <p:txBody>
          <a:bodyPr wrap="square" lIns="91358" tIns="45679" rIns="91358" bIns="45679" rtlCol="0">
            <a:spAutoFit/>
          </a:bodyPr>
          <a:lstStyle/>
          <a:p>
            <a:r>
              <a:rPr lang="zh-CN" altLang="en-US" sz="3600" b="1" dirty="0">
                <a:solidFill>
                  <a:srgbClr val="000000"/>
                </a:solidFill>
              </a:rPr>
              <a:t>然后要受洗。画家倒水为他洗礼让大家开心。</a:t>
            </a:r>
            <a:endParaRPr lang="en-US" sz="3600" b="1" dirty="0">
              <a:solidFill>
                <a:srgbClr val="000000"/>
              </a:solidFill>
            </a:endParaRPr>
          </a:p>
        </p:txBody>
      </p:sp>
    </p:spTree>
    <p:extLst>
      <p:ext uri="{BB962C8B-B14F-4D97-AF65-F5344CB8AC3E}">
        <p14:creationId xmlns:p14="http://schemas.microsoft.com/office/powerpoint/2010/main" val="3570405875"/>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Immersing the jailow</a:t>
            </a:r>
          </a:p>
        </p:txBody>
      </p:sp>
      <p:sp>
        <p:nvSpPr>
          <p:cNvPr id="379907" name="Rectangle 3"/>
          <p:cNvSpPr>
            <a:spLocks noGrp="1" noChangeArrowheads="1"/>
          </p:cNvSpPr>
          <p:nvPr>
            <p:ph idx="1"/>
          </p:nvPr>
        </p:nvSpPr>
        <p:spPr/>
        <p:txBody>
          <a:bodyPr/>
          <a:lstStyle/>
          <a:p>
            <a:pPr eaLnBrk="1" hangingPunct="1">
              <a:buFont typeface="Wingdings" charset="2"/>
              <a:buBlip>
                <a:blip r:embed="rId3"/>
              </a:buBlip>
              <a:defRPr/>
            </a:pPr>
            <a:endParaRPr lang="en-US">
              <a:ea typeface="ＭＳ Ｐゴシック" pitchFamily="24" charset="-128"/>
              <a:cs typeface="ＭＳ Ｐゴシック" pitchFamily="24" charset="-128"/>
            </a:endParaRPr>
          </a:p>
        </p:txBody>
      </p:sp>
      <p:pic>
        <p:nvPicPr>
          <p:cNvPr id="217091" name="Picture 4" descr="jailer-baptism-immersion"/>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30162"/>
            <a:ext cx="925195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7487817" y="260648"/>
            <a:ext cx="1260648" cy="3416320"/>
          </a:xfrm>
          <a:prstGeom prst="rect">
            <a:avLst/>
          </a:prstGeom>
          <a:noFill/>
        </p:spPr>
        <p:txBody>
          <a:bodyPr wrap="square" lIns="91358" tIns="45679" rIns="91358" bIns="45679" rtlCol="0">
            <a:spAutoFit/>
          </a:bodyPr>
          <a:lstStyle/>
          <a:p>
            <a:r>
              <a:rPr lang="zh-CN" altLang="en-US" sz="5400" b="1" dirty="0"/>
              <a:t>或者浸礼</a:t>
            </a:r>
            <a:endParaRPr lang="en-US" sz="5400" b="1" dirty="0"/>
          </a:p>
        </p:txBody>
      </p:sp>
    </p:spTree>
    <p:extLst>
      <p:ext uri="{BB962C8B-B14F-4D97-AF65-F5344CB8AC3E}">
        <p14:creationId xmlns:p14="http://schemas.microsoft.com/office/powerpoint/2010/main" val="61052411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w="9525">
            <a:noFill/>
            <a:miter lim="800000"/>
            <a:headEnd/>
            <a:tailEnd/>
          </a:ln>
        </p:spPr>
        <p:txBody>
          <a:bodyPr wrap="none" lIns="91358" tIns="45679" rIns="91358" bIns="45679" anchor="ctr"/>
          <a:lstStyle/>
          <a:p>
            <a:pPr eaLnBrk="1" hangingPunct="1"/>
            <a:endParaRPr lang="en-US" altLang="zh-CN" sz="2400">
              <a:latin typeface="SimSun" pitchFamily="2" charset="-122"/>
              <a:cs typeface="Times New Roman" pitchFamily="18" charset="0"/>
            </a:endParaRPr>
          </a:p>
        </p:txBody>
      </p:sp>
      <p:sp>
        <p:nvSpPr>
          <p:cNvPr id="114690" name="Text Box 6"/>
          <p:cNvSpPr txBox="1">
            <a:spLocks noChangeArrowheads="1"/>
          </p:cNvSpPr>
          <p:nvPr/>
        </p:nvSpPr>
        <p:spPr bwMode="auto">
          <a:xfrm>
            <a:off x="1" y="1189054"/>
            <a:ext cx="6516688" cy="1046358"/>
          </a:xfrm>
          <a:prstGeom prst="rect">
            <a:avLst/>
          </a:prstGeom>
          <a:gradFill rotWithShape="1">
            <a:gsLst>
              <a:gs pos="0">
                <a:srgbClr val="BFBFBF"/>
              </a:gs>
              <a:gs pos="64000">
                <a:srgbClr val="BFBFBF"/>
              </a:gs>
              <a:gs pos="100000">
                <a:srgbClr val="FFFFFF"/>
              </a:gs>
            </a:gsLst>
            <a:path path="rect">
              <a:fillToRect l="100000" t="100000"/>
            </a:path>
          </a:gradFill>
          <a:ln w="12700">
            <a:solidFill>
              <a:schemeClr val="tx1"/>
            </a:solidFill>
            <a:miter lim="800000"/>
            <a:headEnd/>
            <a:tailEnd/>
          </a:ln>
        </p:spPr>
        <p:txBody>
          <a:bodyPr lIns="0" tIns="45679" rIns="0" bIns="45679">
            <a:spAutoFit/>
          </a:bodyPr>
          <a:lstStyle/>
          <a:p>
            <a:pPr algn="ctr" eaLnBrk="1" hangingPunct="1">
              <a:spcBef>
                <a:spcPct val="50000"/>
              </a:spcBef>
            </a:pPr>
            <a:r>
              <a:rPr lang="en-US" altLang="zh-CN" sz="2400" b="1">
                <a:solidFill>
                  <a:srgbClr val="000000"/>
                </a:solidFill>
                <a:latin typeface="SimSun" pitchFamily="2" charset="-122"/>
              </a:rPr>
              <a:t>“</a:t>
            </a:r>
            <a:r>
              <a:rPr lang="zh-CN" altLang="en-US" sz="2400" b="1">
                <a:solidFill>
                  <a:srgbClr val="000000"/>
                </a:solidFill>
                <a:latin typeface="SimSun" pitchFamily="2" charset="-122"/>
              </a:rPr>
              <a:t>直到地极</a:t>
            </a:r>
            <a:r>
              <a:rPr lang="en-US" altLang="zh-CN" sz="2400" b="1">
                <a:solidFill>
                  <a:srgbClr val="000000"/>
                </a:solidFill>
                <a:latin typeface="SimSun" pitchFamily="2" charset="-122"/>
              </a:rPr>
              <a:t>”</a:t>
            </a:r>
            <a:r>
              <a:rPr lang="en-US" altLang="zh-CN" sz="2400" b="1">
                <a:latin typeface="SimSun" pitchFamily="2" charset="-122"/>
                <a:cs typeface="Times New Roman" pitchFamily="18" charset="0"/>
              </a:rPr>
              <a:t>(</a:t>
            </a:r>
            <a:r>
              <a:rPr lang="zh-CN" altLang="en-US" sz="2400" b="1">
                <a:latin typeface="SimSun" pitchFamily="2" charset="-122"/>
                <a:cs typeface="Times New Roman" pitchFamily="18" charset="0"/>
              </a:rPr>
              <a:t>徒</a:t>
            </a:r>
            <a:r>
              <a:rPr lang="en-US" altLang="zh-CN" sz="2400" b="1">
                <a:latin typeface="SimSun" pitchFamily="2" charset="-122"/>
                <a:cs typeface="Times New Roman" pitchFamily="18" charset="0"/>
              </a:rPr>
              <a:t>1:8)</a:t>
            </a:r>
          </a:p>
          <a:p>
            <a:pPr eaLnBrk="1" hangingPunct="1"/>
            <a:r>
              <a:rPr lang="zh-CN" altLang="en-US" b="1">
                <a:latin typeface="SimSun" pitchFamily="2" charset="-122"/>
                <a:cs typeface="Times New Roman" pitchFamily="18" charset="0"/>
              </a:rPr>
              <a:t> 使徒行传</a:t>
            </a:r>
          </a:p>
          <a:p>
            <a:pPr eaLnBrk="1" hangingPunct="1"/>
            <a:r>
              <a:rPr lang="en-US" altLang="zh-CN" b="1">
                <a:latin typeface="SimSun" pitchFamily="2" charset="-122"/>
                <a:cs typeface="Times New Roman" pitchFamily="18" charset="0"/>
              </a:rPr>
              <a:t>      </a:t>
            </a:r>
            <a:r>
              <a:rPr lang="en-US" altLang="zh-CN" sz="2000" b="1">
                <a:latin typeface="SimSun" pitchFamily="2" charset="-122"/>
                <a:cs typeface="Times New Roman" pitchFamily="18" charset="0"/>
              </a:rPr>
              <a:t>9 13    14  15 16      18      21   27    28</a:t>
            </a:r>
          </a:p>
        </p:txBody>
      </p:sp>
      <p:sp>
        <p:nvSpPr>
          <p:cNvPr id="114691" name="Text Box 16"/>
          <p:cNvSpPr txBox="1">
            <a:spLocks noChangeArrowheads="1"/>
          </p:cNvSpPr>
          <p:nvPr/>
        </p:nvSpPr>
        <p:spPr bwMode="auto">
          <a:xfrm>
            <a:off x="1898650" y="2570164"/>
            <a:ext cx="838200" cy="561692"/>
          </a:xfrm>
          <a:prstGeom prst="rect">
            <a:avLst/>
          </a:prstGeom>
          <a:noFill/>
          <a:ln w="9525">
            <a:noFill/>
            <a:miter lim="800000"/>
            <a:headEnd/>
            <a:tailEnd/>
          </a:ln>
        </p:spPr>
        <p:txBody>
          <a:bodyPr lIns="0" tIns="0" rIns="0" bIns="0">
            <a:spAutoFit/>
          </a:bodyPr>
          <a:lstStyle/>
          <a:p>
            <a:pPr algn="ctr" eaLnBrk="1" hangingPunct="1">
              <a:spcBef>
                <a:spcPct val="50000"/>
              </a:spcBef>
            </a:pPr>
            <a:r>
              <a:rPr lang="en-US" altLang="zh-CN" sz="1400">
                <a:solidFill>
                  <a:srgbClr val="FFFFFF"/>
                </a:solidFill>
                <a:latin typeface="SimSun" pitchFamily="2" charset="-122"/>
                <a:cs typeface="Times New Roman" pitchFamily="18" charset="0"/>
              </a:rPr>
              <a:t>49</a:t>
            </a:r>
            <a:r>
              <a:rPr lang="zh-CN" altLang="en-US" sz="1400">
                <a:solidFill>
                  <a:srgbClr val="FFFFFF"/>
                </a:solidFill>
                <a:latin typeface="SimSun" pitchFamily="2" charset="-122"/>
                <a:cs typeface="Times New Roman" pitchFamily="18" charset="0"/>
              </a:rPr>
              <a:t>年秋</a:t>
            </a:r>
            <a:endParaRPr lang="en-US" altLang="ja-JP" sz="1400">
              <a:solidFill>
                <a:srgbClr val="FFFFFF"/>
              </a:solidFill>
              <a:latin typeface="SimSun" pitchFamily="2" charset="-122"/>
              <a:cs typeface="Times New Roman" pitchFamily="18" charset="0"/>
            </a:endParaRPr>
          </a:p>
          <a:p>
            <a:pPr algn="ctr" eaLnBrk="1" hangingPunct="1">
              <a:spcBef>
                <a:spcPct val="50000"/>
              </a:spcBef>
            </a:pPr>
            <a:r>
              <a:rPr lang="zh-CN" altLang="en-US" sz="1500" b="1">
                <a:solidFill>
                  <a:srgbClr val="FFFFFF"/>
                </a:solidFill>
                <a:latin typeface="Gungsuh" pitchFamily="18" charset="-127"/>
                <a:ea typeface="Gungsuh" pitchFamily="18" charset="-127"/>
                <a:cs typeface="Times New Roman" pitchFamily="18" charset="0"/>
              </a:rPr>
              <a:t>地方议会</a:t>
            </a:r>
          </a:p>
        </p:txBody>
      </p:sp>
      <p:sp>
        <p:nvSpPr>
          <p:cNvPr id="114692" name="Text Box 17"/>
          <p:cNvSpPr txBox="1">
            <a:spLocks noChangeArrowheads="1"/>
          </p:cNvSpPr>
          <p:nvPr/>
        </p:nvSpPr>
        <p:spPr bwMode="auto">
          <a:xfrm>
            <a:off x="4633913" y="2365390"/>
            <a:ext cx="766762" cy="784830"/>
          </a:xfrm>
          <a:prstGeom prst="rect">
            <a:avLst/>
          </a:prstGeom>
          <a:noFill/>
          <a:ln w="9525">
            <a:noFill/>
            <a:miter lim="800000"/>
            <a:headEnd/>
            <a:tailEnd/>
          </a:ln>
        </p:spPr>
        <p:txBody>
          <a:bodyPr lIns="0" tIns="0" rIns="0" bIns="0">
            <a:spAutoFit/>
          </a:bodyPr>
          <a:lstStyle/>
          <a:p>
            <a:pPr algn="ctr" eaLnBrk="1" hangingPunct="1">
              <a:spcBef>
                <a:spcPct val="50000"/>
              </a:spcBef>
            </a:pPr>
            <a:r>
              <a:rPr lang="en-US" altLang="zh-CN" sz="1200" b="1">
                <a:solidFill>
                  <a:srgbClr val="FFFFFF"/>
                </a:solidFill>
                <a:latin typeface="SimSun" pitchFamily="2" charset="-122"/>
                <a:cs typeface="Times New Roman" pitchFamily="18" charset="0"/>
              </a:rPr>
              <a:t>57</a:t>
            </a:r>
            <a:r>
              <a:rPr lang="zh-CN" altLang="en-US" sz="1200" b="1">
                <a:solidFill>
                  <a:srgbClr val="FFFFFF"/>
                </a:solidFill>
                <a:latin typeface="SimSun" pitchFamily="2" charset="-122"/>
                <a:cs typeface="Times New Roman" pitchFamily="18" charset="0"/>
              </a:rPr>
              <a:t>年5月</a:t>
            </a:r>
            <a:r>
              <a:rPr lang="en-US" altLang="zh-CN" sz="1200" b="1">
                <a:solidFill>
                  <a:srgbClr val="FFFFFF"/>
                </a:solidFill>
                <a:latin typeface="SimSun" pitchFamily="2" charset="-122"/>
                <a:cs typeface="Times New Roman" pitchFamily="18" charset="0"/>
              </a:rPr>
              <a:t>-</a:t>
            </a:r>
            <a:br>
              <a:rPr lang="en-US" altLang="zh-CN" sz="1200" b="1">
                <a:solidFill>
                  <a:srgbClr val="FFFFFF"/>
                </a:solidFill>
                <a:latin typeface="SimSun" pitchFamily="2" charset="-122"/>
                <a:cs typeface="Times New Roman" pitchFamily="18" charset="0"/>
              </a:rPr>
            </a:br>
            <a:r>
              <a:rPr lang="en-US" altLang="zh-CN" sz="1200" b="1">
                <a:solidFill>
                  <a:srgbClr val="FFFFFF"/>
                </a:solidFill>
                <a:latin typeface="SimSun" pitchFamily="2" charset="-122"/>
                <a:cs typeface="Times New Roman" pitchFamily="18" charset="0"/>
              </a:rPr>
              <a:t>59</a:t>
            </a:r>
            <a:r>
              <a:rPr lang="zh-CN" altLang="en-US" sz="1200" b="1">
                <a:solidFill>
                  <a:srgbClr val="FFFFFF"/>
                </a:solidFill>
                <a:latin typeface="SimSun" pitchFamily="2" charset="-122"/>
                <a:cs typeface="Times New Roman" pitchFamily="18" charset="0"/>
              </a:rPr>
              <a:t>年8月</a:t>
            </a:r>
            <a:endParaRPr lang="en-US" altLang="ja-JP" sz="1200" b="1">
              <a:solidFill>
                <a:srgbClr val="FFFFFF"/>
              </a:solidFill>
              <a:latin typeface="SimSun" pitchFamily="2" charset="-122"/>
              <a:cs typeface="Times New Roman" pitchFamily="18" charset="0"/>
            </a:endParaRPr>
          </a:p>
          <a:p>
            <a:pPr algn="ctr" eaLnBrk="1" hangingPunct="1">
              <a:spcBef>
                <a:spcPct val="50000"/>
              </a:spcBef>
            </a:pPr>
            <a:r>
              <a:rPr lang="zh-CN" altLang="en-US" b="1">
                <a:solidFill>
                  <a:srgbClr val="FFFFFF"/>
                </a:solidFill>
                <a:latin typeface="SimSun" pitchFamily="2" charset="-122"/>
                <a:cs typeface="Times New Roman" pitchFamily="18" charset="0"/>
              </a:rPr>
              <a:t>审讯</a:t>
            </a:r>
          </a:p>
        </p:txBody>
      </p:sp>
      <p:sp>
        <p:nvSpPr>
          <p:cNvPr id="114693" name="Line 19"/>
          <p:cNvSpPr>
            <a:spLocks noChangeShapeType="1"/>
          </p:cNvSpPr>
          <p:nvPr/>
        </p:nvSpPr>
        <p:spPr bwMode="auto">
          <a:xfrm>
            <a:off x="36513" y="2822575"/>
            <a:ext cx="9067800" cy="0"/>
          </a:xfrm>
          <a:prstGeom prst="line">
            <a:avLst/>
          </a:prstGeom>
          <a:noFill/>
          <a:ln w="76200">
            <a:solidFill>
              <a:schemeClr val="bg1"/>
            </a:solidFill>
            <a:round/>
            <a:headEnd/>
            <a:tailEnd type="triangle" w="med" len="med"/>
          </a:ln>
        </p:spPr>
        <p:txBody>
          <a:bodyPr lIns="91358" tIns="45679" rIns="91358" bIns="45679"/>
          <a:lstStyle/>
          <a:p>
            <a:endParaRPr lang="en-US"/>
          </a:p>
        </p:txBody>
      </p:sp>
      <p:sp>
        <p:nvSpPr>
          <p:cNvPr id="114694" name="Text Box 20"/>
          <p:cNvSpPr txBox="1">
            <a:spLocks noChangeArrowheads="1"/>
          </p:cNvSpPr>
          <p:nvPr/>
        </p:nvSpPr>
        <p:spPr bwMode="auto">
          <a:xfrm>
            <a:off x="8375651" y="2455879"/>
            <a:ext cx="690563" cy="1000875"/>
          </a:xfrm>
          <a:prstGeom prst="rect">
            <a:avLst/>
          </a:prstGeom>
          <a:noFill/>
          <a:ln w="9525">
            <a:noFill/>
            <a:miter lim="800000"/>
            <a:headEnd/>
            <a:tailEnd/>
          </a:ln>
        </p:spPr>
        <p:txBody>
          <a:bodyPr lIns="0" tIns="0" rIns="0" bIns="0">
            <a:spAutoFit/>
          </a:bodyPr>
          <a:lstStyle/>
          <a:p>
            <a:pPr algn="ctr" eaLnBrk="1" hangingPunct="1">
              <a:spcBef>
                <a:spcPct val="50000"/>
              </a:spcBef>
            </a:pPr>
            <a:r>
              <a:rPr lang="en-US" altLang="zh-CN" sz="1200">
                <a:solidFill>
                  <a:srgbClr val="FFFFFF"/>
                </a:solidFill>
                <a:latin typeface="SimSun" pitchFamily="2" charset="-122"/>
                <a:cs typeface="Times New Roman" pitchFamily="18" charset="0"/>
              </a:rPr>
              <a:t>68</a:t>
            </a:r>
            <a:r>
              <a:rPr lang="zh-CN" altLang="en-US" sz="1200">
                <a:solidFill>
                  <a:srgbClr val="FFFFFF"/>
                </a:solidFill>
                <a:latin typeface="SimSun" pitchFamily="2" charset="-122"/>
                <a:cs typeface="Times New Roman" pitchFamily="18" charset="0"/>
              </a:rPr>
              <a:t>年春</a:t>
            </a:r>
          </a:p>
          <a:p>
            <a:pPr algn="ctr" eaLnBrk="1" hangingPunct="1">
              <a:spcBef>
                <a:spcPct val="50000"/>
              </a:spcBef>
            </a:pPr>
            <a:endParaRPr lang="en-US" sz="1200">
              <a:solidFill>
                <a:srgbClr val="FFFFFF"/>
              </a:solidFill>
              <a:latin typeface="SimSun" pitchFamily="2" charset="-122"/>
              <a:cs typeface="Times New Roman" pitchFamily="18" charset="0"/>
            </a:endParaRPr>
          </a:p>
          <a:p>
            <a:pPr algn="ctr" eaLnBrk="1" hangingPunct="1">
              <a:spcBef>
                <a:spcPct val="50000"/>
              </a:spcBef>
            </a:pPr>
            <a:r>
              <a:rPr lang="zh-CN" altLang="en-US" sz="1400">
                <a:solidFill>
                  <a:srgbClr val="FFFFFF"/>
                </a:solidFill>
                <a:latin typeface="SimSun" pitchFamily="2" charset="-122"/>
                <a:cs typeface="Times New Roman" pitchFamily="18" charset="0"/>
              </a:rPr>
              <a:t>教会的扩大</a:t>
            </a:r>
            <a:endParaRPr lang="zh-CN" altLang="en-US">
              <a:solidFill>
                <a:srgbClr val="FFFFFF"/>
              </a:solidFill>
              <a:latin typeface="SimSun" pitchFamily="2" charset="-122"/>
              <a:cs typeface="Times New Roman" pitchFamily="18" charset="0"/>
            </a:endParaRPr>
          </a:p>
        </p:txBody>
      </p:sp>
      <p:sp>
        <p:nvSpPr>
          <p:cNvPr id="114695" name="Text Box 21"/>
          <p:cNvSpPr txBox="1">
            <a:spLocks noChangeArrowheads="1"/>
          </p:cNvSpPr>
          <p:nvPr/>
        </p:nvSpPr>
        <p:spPr bwMode="auto">
          <a:xfrm>
            <a:off x="36513" y="3508377"/>
            <a:ext cx="9144000" cy="396875"/>
          </a:xfrm>
          <a:prstGeom prst="rect">
            <a:avLst/>
          </a:prstGeom>
          <a:noFill/>
          <a:ln w="9525">
            <a:noFill/>
            <a:miter lim="800000"/>
            <a:headEnd/>
            <a:tailEnd/>
          </a:ln>
        </p:spPr>
        <p:txBody>
          <a:bodyPr lIns="91358" tIns="45679" rIns="91358" bIns="45679">
            <a:spAutoFit/>
          </a:bodyPr>
          <a:lstStyle/>
          <a:p>
            <a:pPr eaLnBrk="1" hangingPunct="1">
              <a:spcBef>
                <a:spcPct val="50000"/>
              </a:spcBef>
            </a:pPr>
            <a:r>
              <a:rPr lang="en-US" altLang="zh-CN" sz="2000" b="1">
                <a:solidFill>
                  <a:srgbClr val="FFFFFF"/>
                </a:solidFill>
                <a:latin typeface="SimSun" pitchFamily="2" charset="-122"/>
                <a:cs typeface="Times New Roman" pitchFamily="18" charset="0"/>
              </a:rPr>
              <a:t>35    48    49     50    </a:t>
            </a:r>
            <a:r>
              <a:rPr lang="en-US" altLang="zh-CN" sz="1400" b="1">
                <a:solidFill>
                  <a:srgbClr val="FFFFFF"/>
                </a:solidFill>
                <a:latin typeface="SimSun" pitchFamily="2" charset="-122"/>
                <a:cs typeface="Times New Roman" pitchFamily="18" charset="0"/>
              </a:rPr>
              <a:t> </a:t>
            </a:r>
            <a:r>
              <a:rPr lang="en-US" altLang="zh-CN" sz="2000" b="1">
                <a:solidFill>
                  <a:srgbClr val="FFFFFF"/>
                </a:solidFill>
                <a:latin typeface="SimSun" pitchFamily="2" charset="-122"/>
                <a:cs typeface="Times New Roman" pitchFamily="18" charset="0"/>
              </a:rPr>
              <a:t>52 53   57    60      62      67    68   95</a:t>
            </a:r>
          </a:p>
        </p:txBody>
      </p:sp>
      <p:sp>
        <p:nvSpPr>
          <p:cNvPr id="114696" name="Text Box 7"/>
          <p:cNvSpPr txBox="1">
            <a:spLocks noChangeArrowheads="1"/>
          </p:cNvSpPr>
          <p:nvPr/>
        </p:nvSpPr>
        <p:spPr bwMode="auto">
          <a:xfrm>
            <a:off x="936625" y="2343717"/>
            <a:ext cx="990600" cy="122341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79" bIns="0" anchor="b">
            <a:spAutoFit/>
          </a:bodyPr>
          <a:lstStyle/>
          <a:p>
            <a:pPr algn="ctr" eaLnBrk="1" hangingPunct="1">
              <a:spcBef>
                <a:spcPct val="50000"/>
              </a:spcBef>
            </a:pPr>
            <a:r>
              <a:rPr lang="en-US" altLang="zh-CN" sz="1200" b="1">
                <a:latin typeface="SimSun" pitchFamily="2" charset="-122"/>
                <a:cs typeface="Times New Roman" pitchFamily="18" charset="0"/>
              </a:rPr>
              <a:t>48</a:t>
            </a:r>
            <a:r>
              <a:rPr lang="zh-CN" altLang="en-US" sz="1200" b="1">
                <a:latin typeface="SimSun" pitchFamily="2" charset="-122"/>
                <a:cs typeface="Times New Roman" pitchFamily="18" charset="0"/>
              </a:rPr>
              <a:t>年4月</a:t>
            </a:r>
            <a:r>
              <a:rPr lang="en-US" altLang="zh-CN" sz="1200" b="1">
                <a:latin typeface="SimSun" pitchFamily="2" charset="-122"/>
                <a:cs typeface="Times New Roman" pitchFamily="18" charset="0"/>
              </a:rPr>
              <a:t>-</a:t>
            </a:r>
            <a:br>
              <a:rPr lang="en-US" altLang="zh-CN" sz="1200" b="1">
                <a:latin typeface="SimSun" pitchFamily="2" charset="-122"/>
                <a:cs typeface="Times New Roman" pitchFamily="18" charset="0"/>
              </a:rPr>
            </a:br>
            <a:r>
              <a:rPr lang="en-US" altLang="zh-CN" sz="1200" b="1">
                <a:latin typeface="SimSun" pitchFamily="2" charset="-122"/>
                <a:cs typeface="Times New Roman" pitchFamily="18" charset="0"/>
              </a:rPr>
              <a:t>49</a:t>
            </a:r>
            <a:r>
              <a:rPr lang="zh-CN" altLang="en-US" sz="1200" b="1">
                <a:latin typeface="SimSun" pitchFamily="2" charset="-122"/>
                <a:cs typeface="Times New Roman" pitchFamily="18" charset="0"/>
              </a:rPr>
              <a:t>年9月</a:t>
            </a:r>
            <a:endParaRPr lang="en-US" altLang="ja-JP" sz="1200" b="1">
              <a:latin typeface="SimSun" pitchFamily="2" charset="-122"/>
              <a:cs typeface="Times New Roman" pitchFamily="18" charset="0"/>
            </a:endParaRPr>
          </a:p>
          <a:p>
            <a:pPr algn="ctr" eaLnBrk="1" hangingPunct="1"/>
            <a:r>
              <a:rPr lang="en-US" altLang="zh-CN" sz="2400" b="1">
                <a:latin typeface="SimSun" pitchFamily="2" charset="-122"/>
                <a:cs typeface="Times New Roman" pitchFamily="18" charset="0"/>
              </a:rPr>
              <a:t>1</a:t>
            </a:r>
            <a:br>
              <a:rPr lang="en-US" altLang="zh-CN" sz="2400" b="1">
                <a:latin typeface="SimSun" pitchFamily="2" charset="-122"/>
                <a:cs typeface="Times New Roman" pitchFamily="18" charset="0"/>
              </a:rPr>
            </a:br>
            <a:r>
              <a:rPr lang="zh-CN" altLang="en-US" b="1">
                <a:latin typeface="SimSun" pitchFamily="2" charset="-122"/>
                <a:cs typeface="Times New Roman" pitchFamily="18" charset="0"/>
              </a:rPr>
              <a:t>加拉</a:t>
            </a:r>
            <a:r>
              <a:rPr lang="zh-CN" altLang="en-US" b="1">
                <a:solidFill>
                  <a:srgbClr val="000000"/>
                </a:solidFill>
              </a:rPr>
              <a:t>太</a:t>
            </a:r>
            <a:endParaRPr lang="zh-CN" altLang="en-US" b="1">
              <a:latin typeface="SimSun" pitchFamily="2" charset="-122"/>
              <a:cs typeface="Times New Roman" pitchFamily="18" charset="0"/>
            </a:endParaRPr>
          </a:p>
          <a:p>
            <a:pPr algn="ctr" eaLnBrk="1" hangingPunct="1">
              <a:spcBef>
                <a:spcPct val="50000"/>
              </a:spcBef>
            </a:pPr>
            <a:endParaRPr lang="en-US" altLang="zh-CN" sz="900" b="1">
              <a:latin typeface="SimSun" pitchFamily="2" charset="-122"/>
              <a:cs typeface="Times New Roman" pitchFamily="18" charset="0"/>
            </a:endParaRPr>
          </a:p>
        </p:txBody>
      </p:sp>
      <p:sp>
        <p:nvSpPr>
          <p:cNvPr id="114697" name="Text Box 9"/>
          <p:cNvSpPr txBox="1">
            <a:spLocks noChangeArrowheads="1"/>
          </p:cNvSpPr>
          <p:nvPr/>
        </p:nvSpPr>
        <p:spPr bwMode="auto">
          <a:xfrm>
            <a:off x="3779839" y="2320633"/>
            <a:ext cx="900112" cy="124649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79" bIns="0" anchor="b">
            <a:spAutoFit/>
          </a:bodyPr>
          <a:lstStyle/>
          <a:p>
            <a:pPr algn="ctr" eaLnBrk="1" hangingPunct="1">
              <a:spcBef>
                <a:spcPct val="50000"/>
              </a:spcBef>
            </a:pPr>
            <a:r>
              <a:rPr lang="en-US" altLang="zh-CN" sz="1200" b="1">
                <a:latin typeface="SimSun" pitchFamily="2" charset="-122"/>
                <a:cs typeface="Times New Roman" pitchFamily="18" charset="0"/>
              </a:rPr>
              <a:t>53</a:t>
            </a:r>
            <a:r>
              <a:rPr lang="zh-CN" altLang="en-US" sz="1200" b="1">
                <a:latin typeface="SimSun" pitchFamily="2" charset="-122"/>
                <a:cs typeface="Times New Roman" pitchFamily="18" charset="0"/>
              </a:rPr>
              <a:t>年春</a:t>
            </a:r>
            <a:r>
              <a:rPr lang="en-US" altLang="zh-CN" sz="1200" b="1">
                <a:latin typeface="SimSun" pitchFamily="2" charset="-122"/>
                <a:cs typeface="Times New Roman" pitchFamily="18" charset="0"/>
              </a:rPr>
              <a:t>-</a:t>
            </a:r>
            <a:br>
              <a:rPr lang="en-US" altLang="zh-CN" sz="1200" b="1">
                <a:latin typeface="SimSun" pitchFamily="2" charset="-122"/>
                <a:cs typeface="Times New Roman" pitchFamily="18" charset="0"/>
              </a:rPr>
            </a:br>
            <a:r>
              <a:rPr lang="en-US" altLang="zh-CN" sz="1200" b="1">
                <a:latin typeface="SimSun" pitchFamily="2" charset="-122"/>
                <a:cs typeface="Times New Roman" pitchFamily="18" charset="0"/>
              </a:rPr>
              <a:t>57</a:t>
            </a:r>
            <a:r>
              <a:rPr lang="zh-CN" altLang="en-US" sz="1200" b="1">
                <a:latin typeface="SimSun" pitchFamily="2" charset="-122"/>
                <a:cs typeface="Times New Roman" pitchFamily="18" charset="0"/>
              </a:rPr>
              <a:t>年5月</a:t>
            </a:r>
            <a:endParaRPr lang="en-US" altLang="ja-JP" sz="1200" b="1">
              <a:latin typeface="SimSun" pitchFamily="2" charset="-122"/>
              <a:cs typeface="Times New Roman" pitchFamily="18" charset="0"/>
            </a:endParaRPr>
          </a:p>
          <a:p>
            <a:pPr algn="ctr" eaLnBrk="1" hangingPunct="1"/>
            <a:r>
              <a:rPr lang="en-US" altLang="zh-CN" sz="2400" b="1">
                <a:latin typeface="SimSun" pitchFamily="2" charset="-122"/>
                <a:cs typeface="Times New Roman" pitchFamily="18" charset="0"/>
              </a:rPr>
              <a:t>3</a:t>
            </a:r>
            <a:br>
              <a:rPr lang="en-US" altLang="zh-CN" sz="2400" b="1">
                <a:latin typeface="SimSun" pitchFamily="2" charset="-122"/>
                <a:cs typeface="Times New Roman" pitchFamily="18" charset="0"/>
              </a:rPr>
            </a:br>
            <a:r>
              <a:rPr lang="zh-CN" altLang="en-US" b="1">
                <a:latin typeface="SimSun" pitchFamily="2" charset="-122"/>
                <a:cs typeface="Times New Roman" pitchFamily="18" charset="0"/>
              </a:rPr>
              <a:t>亚细亚</a:t>
            </a:r>
          </a:p>
          <a:p>
            <a:pPr algn="ctr" eaLnBrk="1" hangingPunct="1">
              <a:spcBef>
                <a:spcPct val="50000"/>
              </a:spcBef>
            </a:pPr>
            <a:endParaRPr lang="en-US" altLang="zh-CN" sz="1000" b="1">
              <a:latin typeface="SimSun" pitchFamily="2" charset="-122"/>
              <a:cs typeface="Times New Roman" pitchFamily="18" charset="0"/>
            </a:endParaRPr>
          </a:p>
        </p:txBody>
      </p:sp>
      <p:sp>
        <p:nvSpPr>
          <p:cNvPr id="114698" name="Text Box 10"/>
          <p:cNvSpPr txBox="1">
            <a:spLocks noChangeArrowheads="1"/>
          </p:cNvSpPr>
          <p:nvPr/>
        </p:nvSpPr>
        <p:spPr bwMode="auto">
          <a:xfrm>
            <a:off x="5370513" y="2320618"/>
            <a:ext cx="990600" cy="1246495"/>
          </a:xfrm>
          <a:prstGeom prst="rect">
            <a:avLst/>
          </a:prstGeom>
          <a:solidFill>
            <a:srgbClr val="000000"/>
          </a:solidFill>
          <a:ln w="12700">
            <a:solidFill>
              <a:srgbClr val="FFFFFF"/>
            </a:solidFill>
            <a:miter lim="800000"/>
            <a:headEnd/>
            <a:tailEnd/>
          </a:ln>
        </p:spPr>
        <p:txBody>
          <a:bodyPr lIns="0" tIns="0" rIns="45679" bIns="0" anchor="b">
            <a:spAutoFit/>
          </a:bodyPr>
          <a:lstStyle/>
          <a:p>
            <a:pPr algn="ctr" eaLnBrk="1" hangingPunct="1">
              <a:spcBef>
                <a:spcPct val="50000"/>
              </a:spcBef>
            </a:pPr>
            <a:r>
              <a:rPr lang="en-US" altLang="zh-CN" sz="1200" b="1">
                <a:solidFill>
                  <a:srgbClr val="FFFFFF"/>
                </a:solidFill>
                <a:latin typeface="SimSun" pitchFamily="2" charset="-122"/>
                <a:cs typeface="Times New Roman" pitchFamily="18" charset="0"/>
              </a:rPr>
              <a:t>60</a:t>
            </a:r>
            <a:r>
              <a:rPr lang="zh-CN" altLang="en-US" sz="1200" b="1">
                <a:solidFill>
                  <a:srgbClr val="FFFFFF"/>
                </a:solidFill>
                <a:latin typeface="SimSun" pitchFamily="2" charset="-122"/>
                <a:cs typeface="Times New Roman" pitchFamily="18" charset="0"/>
              </a:rPr>
              <a:t>年2月</a:t>
            </a:r>
            <a:r>
              <a:rPr lang="en-US" altLang="zh-CN" sz="1200" b="1">
                <a:solidFill>
                  <a:srgbClr val="FFFFFF"/>
                </a:solidFill>
                <a:latin typeface="SimSun" pitchFamily="2" charset="-122"/>
                <a:cs typeface="Times New Roman" pitchFamily="18" charset="0"/>
              </a:rPr>
              <a:t>-</a:t>
            </a:r>
            <a:br>
              <a:rPr lang="en-US" altLang="zh-CN" sz="1200" b="1">
                <a:solidFill>
                  <a:srgbClr val="FFFFFF"/>
                </a:solidFill>
                <a:latin typeface="SimSun" pitchFamily="2" charset="-122"/>
                <a:cs typeface="Times New Roman" pitchFamily="18" charset="0"/>
              </a:rPr>
            </a:br>
            <a:r>
              <a:rPr lang="en-US" altLang="zh-CN" sz="1200" b="1">
                <a:solidFill>
                  <a:srgbClr val="FFFFFF"/>
                </a:solidFill>
                <a:latin typeface="SimSun" pitchFamily="2" charset="-122"/>
                <a:cs typeface="Times New Roman" pitchFamily="18" charset="0"/>
              </a:rPr>
              <a:t>62</a:t>
            </a:r>
            <a:r>
              <a:rPr lang="zh-CN" altLang="en-US" sz="1200" b="1">
                <a:solidFill>
                  <a:srgbClr val="FFFFFF"/>
                </a:solidFill>
                <a:latin typeface="SimSun" pitchFamily="2" charset="-122"/>
                <a:cs typeface="Times New Roman" pitchFamily="18" charset="0"/>
              </a:rPr>
              <a:t>年3月</a:t>
            </a:r>
            <a:endParaRPr lang="en-US" altLang="ja-JP" sz="1200" b="1">
              <a:solidFill>
                <a:srgbClr val="FFFFFF"/>
              </a:solidFill>
              <a:latin typeface="SimSun" pitchFamily="2" charset="-122"/>
              <a:cs typeface="Times New Roman" pitchFamily="18" charset="0"/>
            </a:endParaRPr>
          </a:p>
          <a:p>
            <a:pPr algn="ctr" eaLnBrk="1" hangingPunct="1"/>
            <a:r>
              <a:rPr lang="en-US" altLang="zh-CN" sz="2400" b="1">
                <a:solidFill>
                  <a:srgbClr val="FFFFFF"/>
                </a:solidFill>
                <a:latin typeface="SimSun" pitchFamily="2" charset="-122"/>
                <a:cs typeface="Times New Roman" pitchFamily="18" charset="0"/>
              </a:rPr>
              <a:t>1</a:t>
            </a:r>
            <a:br>
              <a:rPr lang="en-US" altLang="zh-CN" sz="2400" b="1">
                <a:solidFill>
                  <a:srgbClr val="FFFFFF"/>
                </a:solidFill>
                <a:latin typeface="SimSun" pitchFamily="2" charset="-122"/>
                <a:cs typeface="Times New Roman" pitchFamily="18" charset="0"/>
              </a:rPr>
            </a:br>
            <a:r>
              <a:rPr lang="zh-CN" altLang="en-US" b="1">
                <a:solidFill>
                  <a:srgbClr val="FFFFFF"/>
                </a:solidFill>
                <a:latin typeface="SimSun" pitchFamily="2" charset="-122"/>
                <a:cs typeface="Times New Roman" pitchFamily="18" charset="0"/>
              </a:rPr>
              <a:t>罗马</a:t>
            </a:r>
          </a:p>
          <a:p>
            <a:pPr algn="ctr" eaLnBrk="1" hangingPunct="1">
              <a:spcBef>
                <a:spcPct val="50000"/>
              </a:spcBef>
            </a:pPr>
            <a:endParaRPr lang="en-US" altLang="zh-CN" sz="1000" b="1">
              <a:solidFill>
                <a:srgbClr val="FFFFFF"/>
              </a:solidFill>
              <a:latin typeface="SimSun" pitchFamily="2" charset="-122"/>
              <a:cs typeface="Times New Roman" pitchFamily="18" charset="0"/>
            </a:endParaRPr>
          </a:p>
        </p:txBody>
      </p:sp>
      <p:sp>
        <p:nvSpPr>
          <p:cNvPr id="114699" name="Text Box 11"/>
          <p:cNvSpPr txBox="1">
            <a:spLocks noChangeArrowheads="1"/>
          </p:cNvSpPr>
          <p:nvPr/>
        </p:nvSpPr>
        <p:spPr bwMode="auto">
          <a:xfrm>
            <a:off x="7351714" y="2320618"/>
            <a:ext cx="990600" cy="1246495"/>
          </a:xfrm>
          <a:prstGeom prst="rect">
            <a:avLst/>
          </a:prstGeom>
          <a:solidFill>
            <a:srgbClr val="000000"/>
          </a:solidFill>
          <a:ln w="12700">
            <a:solidFill>
              <a:srgbClr val="FFFFFF"/>
            </a:solidFill>
            <a:miter lim="800000"/>
            <a:headEnd/>
            <a:tailEnd/>
          </a:ln>
        </p:spPr>
        <p:txBody>
          <a:bodyPr lIns="0" tIns="0" rIns="45679" bIns="0" anchor="b">
            <a:spAutoFit/>
          </a:bodyPr>
          <a:lstStyle/>
          <a:p>
            <a:pPr algn="ctr" eaLnBrk="1" hangingPunct="1">
              <a:spcBef>
                <a:spcPct val="50000"/>
              </a:spcBef>
            </a:pPr>
            <a:r>
              <a:rPr lang="en-US" altLang="zh-CN" sz="1200" b="1">
                <a:solidFill>
                  <a:srgbClr val="FFFFFF"/>
                </a:solidFill>
                <a:latin typeface="SimSun" pitchFamily="2" charset="-122"/>
                <a:cs typeface="Times New Roman" pitchFamily="18" charset="0"/>
              </a:rPr>
              <a:t>67</a:t>
            </a:r>
            <a:r>
              <a:rPr lang="zh-CN" altLang="en-US" sz="1200" b="1">
                <a:solidFill>
                  <a:srgbClr val="FFFFFF"/>
                </a:solidFill>
                <a:latin typeface="SimSun" pitchFamily="2" charset="-122"/>
                <a:cs typeface="Times New Roman" pitchFamily="18" charset="0"/>
              </a:rPr>
              <a:t>年秋</a:t>
            </a:r>
            <a:r>
              <a:rPr lang="en-US" altLang="zh-CN" sz="1200" b="1">
                <a:solidFill>
                  <a:srgbClr val="FFFFFF"/>
                </a:solidFill>
                <a:latin typeface="SimSun" pitchFamily="2" charset="-122"/>
                <a:cs typeface="Times New Roman" pitchFamily="18" charset="0"/>
              </a:rPr>
              <a:t>-</a:t>
            </a:r>
            <a:br>
              <a:rPr lang="en-US" altLang="zh-CN" sz="1200" b="1">
                <a:solidFill>
                  <a:srgbClr val="FFFFFF"/>
                </a:solidFill>
                <a:latin typeface="SimSun" pitchFamily="2" charset="-122"/>
                <a:cs typeface="Times New Roman" pitchFamily="18" charset="0"/>
              </a:rPr>
            </a:br>
            <a:r>
              <a:rPr lang="en-US" altLang="zh-CN" sz="1200" b="1">
                <a:solidFill>
                  <a:srgbClr val="FFFFFF"/>
                </a:solidFill>
                <a:latin typeface="SimSun" pitchFamily="2" charset="-122"/>
                <a:cs typeface="Times New Roman" pitchFamily="18" charset="0"/>
              </a:rPr>
              <a:t>68</a:t>
            </a:r>
            <a:r>
              <a:rPr lang="zh-CN" altLang="en-US" sz="1200" b="1">
                <a:solidFill>
                  <a:srgbClr val="FFFFFF"/>
                </a:solidFill>
                <a:latin typeface="SimSun" pitchFamily="2" charset="-122"/>
                <a:cs typeface="Times New Roman" pitchFamily="18" charset="0"/>
              </a:rPr>
              <a:t>年春</a:t>
            </a:r>
            <a:endParaRPr lang="en-US" altLang="ja-JP" sz="1200" b="1">
              <a:solidFill>
                <a:srgbClr val="FFFFFF"/>
              </a:solidFill>
              <a:latin typeface="SimSun" pitchFamily="2" charset="-122"/>
              <a:cs typeface="Times New Roman" pitchFamily="18" charset="0"/>
            </a:endParaRPr>
          </a:p>
          <a:p>
            <a:pPr algn="ctr" eaLnBrk="1" hangingPunct="1"/>
            <a:r>
              <a:rPr lang="en-US" altLang="zh-CN" sz="2400" b="1">
                <a:solidFill>
                  <a:srgbClr val="FFFFFF"/>
                </a:solidFill>
                <a:latin typeface="SimSun" pitchFamily="2" charset="-122"/>
                <a:cs typeface="Times New Roman" pitchFamily="18" charset="0"/>
              </a:rPr>
              <a:t>2</a:t>
            </a:r>
            <a:br>
              <a:rPr lang="en-US" altLang="zh-CN" sz="2400" b="1">
                <a:solidFill>
                  <a:srgbClr val="FFFFFF"/>
                </a:solidFill>
                <a:latin typeface="SimSun" pitchFamily="2" charset="-122"/>
                <a:cs typeface="Times New Roman" pitchFamily="18" charset="0"/>
              </a:rPr>
            </a:br>
            <a:r>
              <a:rPr lang="zh-CN" altLang="en-US" b="1">
                <a:solidFill>
                  <a:srgbClr val="FFFFFF"/>
                </a:solidFill>
                <a:latin typeface="SimSun" pitchFamily="2" charset="-122"/>
                <a:cs typeface="Times New Roman" pitchFamily="18" charset="0"/>
              </a:rPr>
              <a:t>罗马</a:t>
            </a:r>
          </a:p>
          <a:p>
            <a:pPr algn="ctr" eaLnBrk="1" hangingPunct="1">
              <a:spcBef>
                <a:spcPct val="50000"/>
              </a:spcBef>
            </a:pPr>
            <a:endParaRPr lang="en-US" altLang="zh-CN" sz="1000" b="1">
              <a:solidFill>
                <a:srgbClr val="FFFFFF"/>
              </a:solidFill>
              <a:latin typeface="SimSun" pitchFamily="2" charset="-122"/>
              <a:cs typeface="Times New Roman" pitchFamily="18" charset="0"/>
            </a:endParaRPr>
          </a:p>
        </p:txBody>
      </p:sp>
      <p:sp>
        <p:nvSpPr>
          <p:cNvPr id="114700" name="Text Box 17"/>
          <p:cNvSpPr txBox="1">
            <a:spLocks noChangeArrowheads="1"/>
          </p:cNvSpPr>
          <p:nvPr/>
        </p:nvSpPr>
        <p:spPr bwMode="auto">
          <a:xfrm>
            <a:off x="-38099" y="2365377"/>
            <a:ext cx="989013" cy="1123384"/>
          </a:xfrm>
          <a:prstGeom prst="rect">
            <a:avLst/>
          </a:prstGeom>
          <a:noFill/>
          <a:ln w="9525">
            <a:noFill/>
            <a:miter lim="800000"/>
            <a:headEnd/>
            <a:tailEnd/>
          </a:ln>
        </p:spPr>
        <p:txBody>
          <a:bodyPr lIns="0" tIns="0" rIns="0" bIns="0">
            <a:spAutoFit/>
          </a:bodyPr>
          <a:lstStyle/>
          <a:p>
            <a:pPr algn="ctr" eaLnBrk="1" hangingPunct="1">
              <a:spcBef>
                <a:spcPct val="50000"/>
              </a:spcBef>
            </a:pPr>
            <a:r>
              <a:rPr lang="en-US" altLang="zh-CN" sz="1400">
                <a:solidFill>
                  <a:srgbClr val="FFFFFF"/>
                </a:solidFill>
                <a:latin typeface="SimSun" pitchFamily="2" charset="-122"/>
                <a:cs typeface="Times New Roman" pitchFamily="18" charset="0"/>
              </a:rPr>
              <a:t>57</a:t>
            </a:r>
            <a:r>
              <a:rPr lang="zh-CN" altLang="en-US" sz="1400">
                <a:solidFill>
                  <a:srgbClr val="FFFFFF"/>
                </a:solidFill>
                <a:latin typeface="SimSun" pitchFamily="2" charset="-122"/>
                <a:cs typeface="Times New Roman" pitchFamily="18" charset="0"/>
              </a:rPr>
              <a:t>年5月</a:t>
            </a:r>
            <a:r>
              <a:rPr lang="en-US" altLang="zh-CN" sz="1400">
                <a:solidFill>
                  <a:srgbClr val="FFFFFF"/>
                </a:solidFill>
                <a:latin typeface="SimSun" pitchFamily="2" charset="-122"/>
                <a:cs typeface="Times New Roman" pitchFamily="18" charset="0"/>
              </a:rPr>
              <a:t>-</a:t>
            </a:r>
            <a:br>
              <a:rPr lang="en-US" altLang="zh-CN" sz="1400">
                <a:solidFill>
                  <a:srgbClr val="FFFFFF"/>
                </a:solidFill>
                <a:latin typeface="SimSun" pitchFamily="2" charset="-122"/>
                <a:cs typeface="Times New Roman" pitchFamily="18" charset="0"/>
              </a:rPr>
            </a:br>
            <a:r>
              <a:rPr lang="en-US" altLang="zh-CN" sz="1400">
                <a:solidFill>
                  <a:srgbClr val="FFFFFF"/>
                </a:solidFill>
                <a:latin typeface="SimSun" pitchFamily="2" charset="-122"/>
                <a:cs typeface="Times New Roman" pitchFamily="18" charset="0"/>
              </a:rPr>
              <a:t>59</a:t>
            </a:r>
            <a:r>
              <a:rPr lang="zh-CN" altLang="en-US" sz="1400">
                <a:solidFill>
                  <a:srgbClr val="FFFFFF"/>
                </a:solidFill>
                <a:latin typeface="SimSun" pitchFamily="2" charset="-122"/>
                <a:cs typeface="Times New Roman" pitchFamily="18" charset="0"/>
              </a:rPr>
              <a:t>年8月</a:t>
            </a:r>
            <a:endParaRPr lang="en-US" altLang="ja-JP" sz="1400">
              <a:solidFill>
                <a:srgbClr val="FFFFFF"/>
              </a:solidFill>
              <a:latin typeface="SimSun" pitchFamily="2" charset="-122"/>
              <a:cs typeface="Times New Roman" pitchFamily="18" charset="0"/>
            </a:endParaRPr>
          </a:p>
          <a:p>
            <a:pPr algn="ctr" eaLnBrk="1" hangingPunct="1">
              <a:spcBef>
                <a:spcPct val="50000"/>
              </a:spcBef>
            </a:pPr>
            <a:r>
              <a:rPr lang="zh-CN" altLang="en-US" b="1">
                <a:solidFill>
                  <a:srgbClr val="FFFFFF"/>
                </a:solidFill>
                <a:latin typeface="SimSun" pitchFamily="2" charset="-122"/>
                <a:cs typeface="Times New Roman" pitchFamily="18" charset="0"/>
              </a:rPr>
              <a:t>大马士革</a:t>
            </a:r>
            <a:br>
              <a:rPr lang="en-US" altLang="ja-JP" b="1">
                <a:solidFill>
                  <a:srgbClr val="FFFFFF"/>
                </a:solidFill>
                <a:latin typeface="SimSun" pitchFamily="2" charset="-122"/>
                <a:cs typeface="Times New Roman" pitchFamily="18" charset="0"/>
              </a:rPr>
            </a:br>
            <a:r>
              <a:rPr lang="zh-CN" altLang="en-US" b="1">
                <a:solidFill>
                  <a:srgbClr val="FFFFFF"/>
                </a:solidFill>
                <a:latin typeface="SimSun" pitchFamily="2" charset="-122"/>
                <a:cs typeface="Times New Roman" pitchFamily="18" charset="0"/>
              </a:rPr>
              <a:t>安提阿</a:t>
            </a:r>
          </a:p>
        </p:txBody>
      </p:sp>
      <p:sp>
        <p:nvSpPr>
          <p:cNvPr id="114701" name="TextBox 27"/>
          <p:cNvSpPr txBox="1">
            <a:spLocks noChangeArrowheads="1"/>
          </p:cNvSpPr>
          <p:nvPr/>
        </p:nvSpPr>
        <p:spPr bwMode="auto">
          <a:xfrm>
            <a:off x="7953375" y="44465"/>
            <a:ext cx="1155700" cy="1006475"/>
          </a:xfrm>
          <a:prstGeom prst="rect">
            <a:avLst/>
          </a:prstGeom>
          <a:noFill/>
          <a:ln w="9525">
            <a:noFill/>
            <a:miter lim="800000"/>
            <a:headEnd/>
            <a:tailEnd/>
          </a:ln>
        </p:spPr>
        <p:txBody>
          <a:bodyPr lIns="91358" tIns="45679" rIns="91358" bIns="45679">
            <a:spAutoFit/>
          </a:bodyPr>
          <a:lstStyle/>
          <a:p>
            <a:pPr algn="ctr" eaLnBrk="1" hangingPunct="1"/>
            <a:r>
              <a:rPr lang="en-US" altLang="zh-CN" sz="2000" b="1">
                <a:solidFill>
                  <a:srgbClr val="FFFFFF"/>
                </a:solidFill>
                <a:latin typeface="SimSun" pitchFamily="2" charset="-122"/>
                <a:cs typeface="Times New Roman" pitchFamily="18" charset="0"/>
              </a:rPr>
              <a:t>38</a:t>
            </a:r>
            <a:br>
              <a:rPr lang="en-US" altLang="zh-CN" sz="2000" b="1">
                <a:solidFill>
                  <a:srgbClr val="FFFFFF"/>
                </a:solidFill>
                <a:latin typeface="SimSun" pitchFamily="2" charset="-122"/>
                <a:cs typeface="Times New Roman" pitchFamily="18" charset="0"/>
              </a:rPr>
            </a:br>
            <a:r>
              <a:rPr lang="en-US" altLang="zh-CN" sz="2000" b="1">
                <a:solidFill>
                  <a:srgbClr val="FFFFFF"/>
                </a:solidFill>
                <a:latin typeface="SimSun" pitchFamily="2" charset="-122"/>
                <a:cs typeface="Times New Roman" pitchFamily="18" charset="0"/>
              </a:rPr>
              <a:t>124</a:t>
            </a:r>
            <a:br>
              <a:rPr lang="en-US" altLang="zh-CN" sz="2000" b="1">
                <a:solidFill>
                  <a:srgbClr val="FFFFFF"/>
                </a:solidFill>
                <a:latin typeface="SimSun" pitchFamily="2" charset="-122"/>
                <a:cs typeface="Times New Roman" pitchFamily="18" charset="0"/>
              </a:rPr>
            </a:br>
            <a:r>
              <a:rPr lang="en-US" altLang="zh-CN" sz="2000" b="1">
                <a:solidFill>
                  <a:srgbClr val="FFFFFF"/>
                </a:solidFill>
                <a:latin typeface="SimSun" pitchFamily="2" charset="-122"/>
                <a:cs typeface="Times New Roman" pitchFamily="18" charset="0"/>
              </a:rPr>
              <a:t>39-41</a:t>
            </a:r>
          </a:p>
        </p:txBody>
      </p:sp>
      <p:sp>
        <p:nvSpPr>
          <p:cNvPr id="114702" name="Text Box 9"/>
          <p:cNvSpPr txBox="1">
            <a:spLocks noChangeArrowheads="1"/>
          </p:cNvSpPr>
          <p:nvPr/>
        </p:nvSpPr>
        <p:spPr bwMode="auto">
          <a:xfrm>
            <a:off x="6361113" y="2316164"/>
            <a:ext cx="990600" cy="125095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79" bIns="0" anchor="b"/>
          <a:lstStyle/>
          <a:p>
            <a:pPr algn="ctr" eaLnBrk="1" hangingPunct="1">
              <a:spcBef>
                <a:spcPct val="50000"/>
              </a:spcBef>
            </a:pPr>
            <a:r>
              <a:rPr lang="en-US" altLang="zh-CN" sz="1200" b="1">
                <a:latin typeface="SimSun" pitchFamily="2" charset="-122"/>
                <a:cs typeface="Times New Roman" pitchFamily="18" charset="0"/>
              </a:rPr>
              <a:t>62</a:t>
            </a:r>
            <a:r>
              <a:rPr lang="zh-CN" altLang="en-US" sz="1200" b="1">
                <a:latin typeface="SimSun" pitchFamily="2" charset="-122"/>
                <a:cs typeface="Times New Roman" pitchFamily="18" charset="0"/>
              </a:rPr>
              <a:t>年春</a:t>
            </a:r>
            <a:r>
              <a:rPr lang="en-US" altLang="zh-CN" sz="1200" b="1">
                <a:latin typeface="SimSun" pitchFamily="2" charset="-122"/>
                <a:cs typeface="Times New Roman" pitchFamily="18" charset="0"/>
              </a:rPr>
              <a:t>-</a:t>
            </a:r>
            <a:br>
              <a:rPr lang="en-US" altLang="zh-CN" sz="1200" b="1">
                <a:latin typeface="SimSun" pitchFamily="2" charset="-122"/>
                <a:cs typeface="Times New Roman" pitchFamily="18" charset="0"/>
              </a:rPr>
            </a:br>
            <a:r>
              <a:rPr lang="en-US" altLang="zh-CN" sz="1200" b="1">
                <a:latin typeface="SimSun" pitchFamily="2" charset="-122"/>
                <a:cs typeface="Times New Roman" pitchFamily="18" charset="0"/>
              </a:rPr>
              <a:t>67</a:t>
            </a:r>
            <a:r>
              <a:rPr lang="zh-CN" altLang="en-US" sz="1200" b="1">
                <a:latin typeface="SimSun" pitchFamily="2" charset="-122"/>
                <a:cs typeface="Times New Roman" pitchFamily="18" charset="0"/>
              </a:rPr>
              <a:t>年秋</a:t>
            </a:r>
            <a:endParaRPr lang="en-US" altLang="ja-JP" sz="1200" b="1">
              <a:latin typeface="SimSun" pitchFamily="2" charset="-122"/>
              <a:cs typeface="Times New Roman" pitchFamily="18" charset="0"/>
            </a:endParaRPr>
          </a:p>
          <a:p>
            <a:pPr algn="ctr" eaLnBrk="1" hangingPunct="1"/>
            <a:r>
              <a:rPr lang="en-US" altLang="zh-CN" sz="2400" b="1">
                <a:latin typeface="SimSun" pitchFamily="2" charset="-122"/>
                <a:cs typeface="Times New Roman" pitchFamily="18" charset="0"/>
              </a:rPr>
              <a:t>4</a:t>
            </a:r>
            <a:br>
              <a:rPr lang="en-US" altLang="zh-CN" sz="2400" b="1">
                <a:latin typeface="SimSun" pitchFamily="2" charset="-122"/>
                <a:cs typeface="Times New Roman" pitchFamily="18" charset="0"/>
              </a:rPr>
            </a:br>
            <a:r>
              <a:rPr lang="zh-CN" altLang="en-US" b="1">
                <a:latin typeface="SimSun" pitchFamily="2" charset="-122"/>
                <a:cs typeface="Times New Roman" pitchFamily="18" charset="0"/>
              </a:rPr>
              <a:t>西班牙</a:t>
            </a:r>
          </a:p>
          <a:p>
            <a:pPr algn="ctr" eaLnBrk="1" hangingPunct="1">
              <a:spcBef>
                <a:spcPct val="50000"/>
              </a:spcBef>
            </a:pPr>
            <a:endParaRPr lang="en-US" altLang="zh-CN" sz="800" b="1">
              <a:latin typeface="SimSun" pitchFamily="2" charset="-122"/>
              <a:cs typeface="Times New Roman" pitchFamily="18" charset="0"/>
            </a:endParaRPr>
          </a:p>
        </p:txBody>
      </p:sp>
      <p:grpSp>
        <p:nvGrpSpPr>
          <p:cNvPr id="114703" name="Group 16"/>
          <p:cNvGrpSpPr>
            <a:grpSpLocks/>
          </p:cNvGrpSpPr>
          <p:nvPr/>
        </p:nvGrpSpPr>
        <p:grpSpPr bwMode="auto">
          <a:xfrm>
            <a:off x="0" y="-26973"/>
            <a:ext cx="8135938" cy="1073151"/>
            <a:chOff x="0" y="0"/>
            <a:chExt cx="5127" cy="676"/>
          </a:xfrm>
        </p:grpSpPr>
        <p:pic>
          <p:nvPicPr>
            <p:cNvPr id="114710" name="Title 33"/>
            <p:cNvPicPr>
              <a:picLocks noChangeArrowheads="1"/>
            </p:cNvPicPr>
            <p:nvPr/>
          </p:nvPicPr>
          <p:blipFill>
            <a:blip r:embed="rId2" cstate="print"/>
            <a:srcRect/>
            <a:stretch>
              <a:fillRect/>
            </a:stretch>
          </p:blipFill>
          <p:spPr bwMode="auto">
            <a:xfrm>
              <a:off x="0" y="0"/>
              <a:ext cx="5127" cy="676"/>
            </a:xfrm>
            <a:prstGeom prst="rect">
              <a:avLst/>
            </a:prstGeom>
            <a:noFill/>
            <a:ln w="9525">
              <a:noFill/>
              <a:miter lim="800000"/>
              <a:headEnd/>
              <a:tailEnd/>
            </a:ln>
          </p:spPr>
        </p:pic>
        <p:sp>
          <p:nvSpPr>
            <p:cNvPr id="15378" name="Text Box 18"/>
            <p:cNvSpPr txBox="1">
              <a:spLocks noChangeArrowheads="1"/>
            </p:cNvSpPr>
            <p:nvPr/>
          </p:nvSpPr>
          <p:spPr bwMode="auto">
            <a:xfrm>
              <a:off x="108" y="109"/>
              <a:ext cx="4896" cy="442"/>
            </a:xfrm>
            <a:prstGeom prst="rect">
              <a:avLst/>
            </a:prstGeom>
            <a:noFill/>
            <a:ln w="9525">
              <a:noFill/>
              <a:miter lim="800000"/>
              <a:headEnd/>
              <a:tailEnd/>
            </a:ln>
          </p:spPr>
          <p:txBody>
            <a:bodyPr anchor="ctr">
              <a:spAutoFit/>
            </a:bodyPr>
            <a:lstStyle/>
            <a:p>
              <a:pPr algn="ctr" eaLnBrk="1" hangingPunct="1">
                <a:spcBef>
                  <a:spcPct val="50000"/>
                </a:spcBef>
              </a:pPr>
              <a:r>
                <a:rPr lang="zh-CN" altLang="en-US" sz="4000" b="1">
                  <a:solidFill>
                    <a:srgbClr val="FFFFFF"/>
                  </a:solidFill>
                  <a:effectLst>
                    <a:outerShdw blurRad="38100" dist="38100" dir="2700000" algn="tl">
                      <a:srgbClr val="C0C0C0"/>
                    </a:outerShdw>
                  </a:effectLst>
                  <a:latin typeface="SimSun" pitchFamily="2" charset="-122"/>
                  <a:cs typeface="Times New Roman" pitchFamily="18" charset="0"/>
                </a:rPr>
                <a:t>新约概观</a:t>
              </a:r>
              <a:r>
                <a:rPr lang="en-US" altLang="zh-CN" sz="4000" b="1">
                  <a:solidFill>
                    <a:srgbClr val="FFFFFF"/>
                  </a:solidFill>
                  <a:effectLst>
                    <a:outerShdw blurRad="38100" dist="38100" dir="2700000" algn="tl">
                      <a:srgbClr val="C0C0C0"/>
                    </a:outerShdw>
                  </a:effectLst>
                  <a:latin typeface="SimSun" pitchFamily="2" charset="-122"/>
                  <a:cs typeface="Times New Roman" pitchFamily="18" charset="0"/>
                </a:rPr>
                <a:t>(</a:t>
              </a:r>
              <a:r>
                <a:rPr lang="zh-CN" altLang="en-US" sz="4000" b="1">
                  <a:solidFill>
                    <a:srgbClr val="FFFFFF"/>
                  </a:solidFill>
                  <a:effectLst>
                    <a:outerShdw blurRad="38100" dist="38100" dir="2700000" algn="tl">
                      <a:srgbClr val="C0C0C0"/>
                    </a:outerShdw>
                  </a:effectLst>
                </a:rPr>
                <a:t>历史</a:t>
              </a:r>
              <a:r>
                <a:rPr lang="en-US" altLang="zh-CN" sz="4000" b="1">
                  <a:solidFill>
                    <a:srgbClr val="FFFFFF"/>
                  </a:solidFill>
                  <a:effectLst>
                    <a:outerShdw blurRad="38100" dist="38100" dir="2700000" algn="tl">
                      <a:srgbClr val="C0C0C0"/>
                    </a:outerShdw>
                  </a:effectLst>
                  <a:latin typeface="SimSun" pitchFamily="2" charset="-122"/>
                  <a:cs typeface="Times New Roman" pitchFamily="18" charset="0"/>
                </a:rPr>
                <a:t>)</a:t>
              </a:r>
            </a:p>
          </p:txBody>
        </p:sp>
      </p:grpSp>
      <p:sp>
        <p:nvSpPr>
          <p:cNvPr id="114704" name="Text Box 19"/>
          <p:cNvSpPr txBox="1">
            <a:spLocks noChangeArrowheads="1"/>
          </p:cNvSpPr>
          <p:nvPr/>
        </p:nvSpPr>
        <p:spPr bwMode="auto">
          <a:xfrm>
            <a:off x="1027113" y="3889382"/>
            <a:ext cx="792162" cy="369249"/>
          </a:xfrm>
          <a:prstGeom prst="rect">
            <a:avLst/>
          </a:prstGeom>
          <a:solidFill>
            <a:srgbClr val="800000"/>
          </a:solidFill>
          <a:ln w="12700">
            <a:solidFill>
              <a:srgbClr val="FFFFFF"/>
            </a:solidFill>
            <a:miter lim="800000"/>
            <a:headEnd/>
            <a:tailEnd/>
          </a:ln>
          <a:effectLst>
            <a:outerShdw dist="38100" dir="2700000" algn="ctr" rotWithShape="0">
              <a:srgbClr val="808080">
                <a:alpha val="42000"/>
              </a:srgbClr>
            </a:outerShdw>
          </a:effectLst>
        </p:spPr>
        <p:txBody>
          <a:bodyPr lIns="0" tIns="45679" rIns="0" bIns="45679">
            <a:spAutoFit/>
          </a:bodyPr>
          <a:lstStyle/>
          <a:p>
            <a:pPr algn="ctr" eaLnBrk="1" hangingPunct="1">
              <a:spcBef>
                <a:spcPct val="50000"/>
              </a:spcBef>
            </a:pPr>
            <a:r>
              <a:rPr lang="zh-CN" altLang="en-US" b="1">
                <a:solidFill>
                  <a:srgbClr val="FFFFFF"/>
                </a:solidFill>
                <a:latin typeface="Arial Narrow" pitchFamily="34" charset="0"/>
                <a:cs typeface="Times New Roman" pitchFamily="18" charset="0"/>
              </a:rPr>
              <a:t>太</a:t>
            </a:r>
          </a:p>
        </p:txBody>
      </p:sp>
      <p:sp>
        <p:nvSpPr>
          <p:cNvPr id="114705" name="Text Box 22"/>
          <p:cNvSpPr txBox="1">
            <a:spLocks noChangeArrowheads="1"/>
          </p:cNvSpPr>
          <p:nvPr/>
        </p:nvSpPr>
        <p:spPr bwMode="auto">
          <a:xfrm>
            <a:off x="4608513" y="3889382"/>
            <a:ext cx="792162" cy="369249"/>
          </a:xfrm>
          <a:prstGeom prst="rect">
            <a:avLst/>
          </a:prstGeom>
          <a:solidFill>
            <a:srgbClr val="800000"/>
          </a:solidFill>
          <a:ln w="12700">
            <a:solidFill>
              <a:srgbClr val="FFFFFF"/>
            </a:solidFill>
            <a:miter lim="800000"/>
            <a:headEnd/>
            <a:tailEnd/>
          </a:ln>
          <a:effectLst>
            <a:outerShdw dist="38100" dir="2700000" algn="ctr" rotWithShape="0">
              <a:srgbClr val="808080">
                <a:alpha val="42000"/>
              </a:srgbClr>
            </a:outerShdw>
          </a:effectLst>
        </p:spPr>
        <p:txBody>
          <a:bodyPr lIns="0" tIns="45679" rIns="0" bIns="45679">
            <a:spAutoFit/>
          </a:bodyPr>
          <a:lstStyle/>
          <a:p>
            <a:pPr algn="ctr" eaLnBrk="1" hangingPunct="1">
              <a:spcBef>
                <a:spcPct val="50000"/>
              </a:spcBef>
            </a:pPr>
            <a:r>
              <a:rPr lang="zh-CN" altLang="en-US" b="1">
                <a:solidFill>
                  <a:srgbClr val="FFFFFF"/>
                </a:solidFill>
                <a:latin typeface="Arial Narrow" pitchFamily="34" charset="0"/>
                <a:cs typeface="Times New Roman" pitchFamily="18" charset="0"/>
              </a:rPr>
              <a:t>路</a:t>
            </a:r>
          </a:p>
        </p:txBody>
      </p:sp>
      <p:sp>
        <p:nvSpPr>
          <p:cNvPr id="114706" name="Text Box 22"/>
          <p:cNvSpPr txBox="1">
            <a:spLocks noChangeArrowheads="1"/>
          </p:cNvSpPr>
          <p:nvPr/>
        </p:nvSpPr>
        <p:spPr bwMode="auto">
          <a:xfrm>
            <a:off x="5522913" y="3889382"/>
            <a:ext cx="792162" cy="369249"/>
          </a:xfrm>
          <a:prstGeom prst="rect">
            <a:avLst/>
          </a:prstGeom>
          <a:solidFill>
            <a:srgbClr val="800000"/>
          </a:solidFill>
          <a:ln w="12700">
            <a:solidFill>
              <a:srgbClr val="FFFFFF"/>
            </a:solidFill>
            <a:miter lim="800000"/>
            <a:headEnd/>
            <a:tailEnd/>
          </a:ln>
          <a:effectLst>
            <a:outerShdw dist="38100" dir="2700000" algn="ctr" rotWithShape="0">
              <a:srgbClr val="808080">
                <a:alpha val="42000"/>
              </a:srgbClr>
            </a:outerShdw>
          </a:effectLst>
        </p:spPr>
        <p:txBody>
          <a:bodyPr lIns="0" tIns="45679" rIns="0" bIns="45679">
            <a:spAutoFit/>
          </a:bodyPr>
          <a:lstStyle/>
          <a:p>
            <a:pPr algn="ctr" eaLnBrk="1" hangingPunct="1">
              <a:spcBef>
                <a:spcPct val="50000"/>
              </a:spcBef>
            </a:pPr>
            <a:r>
              <a:rPr lang="zh-CN" altLang="en-US" b="1">
                <a:solidFill>
                  <a:srgbClr val="FFFFFF"/>
                </a:solidFill>
                <a:latin typeface="Arial Narrow" pitchFamily="34" charset="0"/>
                <a:cs typeface="Times New Roman" pitchFamily="18" charset="0"/>
              </a:rPr>
              <a:t>徒</a:t>
            </a:r>
          </a:p>
        </p:txBody>
      </p:sp>
      <p:sp>
        <p:nvSpPr>
          <p:cNvPr id="114707" name="Text Box 19"/>
          <p:cNvSpPr txBox="1">
            <a:spLocks noChangeArrowheads="1"/>
          </p:cNvSpPr>
          <p:nvPr/>
        </p:nvSpPr>
        <p:spPr bwMode="auto">
          <a:xfrm>
            <a:off x="152400" y="5486406"/>
            <a:ext cx="1800225" cy="369249"/>
          </a:xfrm>
          <a:prstGeom prst="rect">
            <a:avLst/>
          </a:prstGeom>
          <a:solidFill>
            <a:srgbClr val="800000"/>
          </a:solidFill>
          <a:ln w="12700">
            <a:solidFill>
              <a:srgbClr val="FFFFFF"/>
            </a:solidFill>
            <a:miter lim="800000"/>
            <a:headEnd/>
            <a:tailEnd/>
          </a:ln>
          <a:effectLst>
            <a:outerShdw dist="38100" dir="2700000" algn="ctr" rotWithShape="0">
              <a:srgbClr val="808080">
                <a:alpha val="42000"/>
              </a:srgbClr>
            </a:outerShdw>
          </a:effectLst>
        </p:spPr>
        <p:txBody>
          <a:bodyPr lIns="0" tIns="45679" rIns="0" bIns="45679">
            <a:spAutoFit/>
          </a:bodyPr>
          <a:lstStyle/>
          <a:p>
            <a:pPr algn="ctr" eaLnBrk="1" hangingPunct="1">
              <a:spcBef>
                <a:spcPct val="50000"/>
              </a:spcBef>
            </a:pPr>
            <a:r>
              <a:rPr lang="zh-CN" altLang="en-US" b="1">
                <a:solidFill>
                  <a:srgbClr val="FFFFFF"/>
                </a:solidFill>
                <a:latin typeface="Arial Narrow" pitchFamily="34" charset="0"/>
                <a:cs typeface="Times New Roman" pitchFamily="18" charset="0"/>
              </a:rPr>
              <a:t>福音和使徒行传</a:t>
            </a:r>
          </a:p>
        </p:txBody>
      </p:sp>
      <p:sp>
        <p:nvSpPr>
          <p:cNvPr id="114708" name="Text Box 7"/>
          <p:cNvSpPr txBox="1">
            <a:spLocks noChangeArrowheads="1"/>
          </p:cNvSpPr>
          <p:nvPr/>
        </p:nvSpPr>
        <p:spPr bwMode="auto">
          <a:xfrm>
            <a:off x="2703513" y="2311951"/>
            <a:ext cx="990600" cy="122341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79" bIns="0" anchor="b">
            <a:spAutoFit/>
          </a:bodyPr>
          <a:lstStyle/>
          <a:p>
            <a:pPr algn="ctr" eaLnBrk="1" hangingPunct="1">
              <a:spcBef>
                <a:spcPct val="50000"/>
              </a:spcBef>
            </a:pPr>
            <a:r>
              <a:rPr lang="zh-CN" altLang="en-US" sz="1200" b="1">
                <a:latin typeface="SimSun" pitchFamily="2" charset="-122"/>
                <a:cs typeface="Times New Roman" pitchFamily="18" charset="0"/>
              </a:rPr>
              <a:t>5</a:t>
            </a:r>
            <a:r>
              <a:rPr lang="en-US" altLang="zh-CN" sz="1200" b="1">
                <a:latin typeface="SimSun" pitchFamily="2" charset="-122"/>
                <a:cs typeface="Times New Roman" pitchFamily="18" charset="0"/>
              </a:rPr>
              <a:t>0</a:t>
            </a:r>
            <a:r>
              <a:rPr lang="zh-CN" altLang="en-US" sz="1200" b="1">
                <a:latin typeface="SimSun" pitchFamily="2" charset="-122"/>
                <a:cs typeface="Times New Roman" pitchFamily="18" charset="0"/>
              </a:rPr>
              <a:t>年4月</a:t>
            </a:r>
            <a:r>
              <a:rPr lang="en-US" altLang="zh-CN" sz="1200" b="1">
                <a:latin typeface="SimSun" pitchFamily="2" charset="-122"/>
                <a:cs typeface="Times New Roman" pitchFamily="18" charset="0"/>
              </a:rPr>
              <a:t>-</a:t>
            </a:r>
            <a:br>
              <a:rPr lang="en-US" altLang="zh-CN" sz="1200" b="1">
                <a:latin typeface="SimSun" pitchFamily="2" charset="-122"/>
                <a:cs typeface="Times New Roman" pitchFamily="18" charset="0"/>
              </a:rPr>
            </a:br>
            <a:r>
              <a:rPr lang="en-US" altLang="zh-CN" sz="1200" b="1">
                <a:latin typeface="SimSun" pitchFamily="2" charset="-122"/>
                <a:cs typeface="Times New Roman" pitchFamily="18" charset="0"/>
              </a:rPr>
              <a:t>52</a:t>
            </a:r>
            <a:r>
              <a:rPr lang="zh-CN" altLang="en-US" sz="1200" b="1">
                <a:latin typeface="SimSun" pitchFamily="2" charset="-122"/>
                <a:cs typeface="Times New Roman" pitchFamily="18" charset="0"/>
              </a:rPr>
              <a:t>年9月</a:t>
            </a:r>
            <a:endParaRPr lang="en-US" altLang="ja-JP" sz="1200" b="1">
              <a:latin typeface="SimSun" pitchFamily="2" charset="-122"/>
              <a:cs typeface="Times New Roman" pitchFamily="18" charset="0"/>
            </a:endParaRPr>
          </a:p>
          <a:p>
            <a:pPr algn="ctr" eaLnBrk="1" hangingPunct="1"/>
            <a:r>
              <a:rPr lang="en-US" altLang="zh-CN" sz="2400" b="1">
                <a:latin typeface="SimSun" pitchFamily="2" charset="-122"/>
                <a:cs typeface="Times New Roman" pitchFamily="18" charset="0"/>
              </a:rPr>
              <a:t>2</a:t>
            </a:r>
            <a:br>
              <a:rPr lang="en-US" altLang="zh-CN" sz="2400" b="1">
                <a:latin typeface="SimSun" pitchFamily="2" charset="-122"/>
                <a:cs typeface="Times New Roman" pitchFamily="18" charset="0"/>
              </a:rPr>
            </a:br>
            <a:r>
              <a:rPr lang="zh-CN" altLang="en-US" b="1">
                <a:latin typeface="SimSun" pitchFamily="2" charset="-122"/>
                <a:cs typeface="Times New Roman" pitchFamily="18" charset="0"/>
              </a:rPr>
              <a:t>爱琴海</a:t>
            </a:r>
          </a:p>
          <a:p>
            <a:pPr algn="ctr" eaLnBrk="1" hangingPunct="1">
              <a:spcBef>
                <a:spcPct val="50000"/>
              </a:spcBef>
            </a:pPr>
            <a:endParaRPr lang="en-US" altLang="zh-CN" sz="900" b="1">
              <a:latin typeface="SimSun" pitchFamily="2" charset="-122"/>
              <a:cs typeface="Times New Roman" pitchFamily="18" charset="0"/>
            </a:endParaRPr>
          </a:p>
        </p:txBody>
      </p:sp>
      <p:sp>
        <p:nvSpPr>
          <p:cNvPr id="114709" name="Text Box 20"/>
          <p:cNvSpPr txBox="1">
            <a:spLocks noChangeArrowheads="1"/>
          </p:cNvSpPr>
          <p:nvPr/>
        </p:nvSpPr>
        <p:spPr bwMode="auto">
          <a:xfrm>
            <a:off x="6477016" y="6553201"/>
            <a:ext cx="2447925" cy="184666"/>
          </a:xfrm>
          <a:prstGeom prst="rect">
            <a:avLst/>
          </a:prstGeom>
          <a:noFill/>
          <a:ln w="9525">
            <a:noFill/>
            <a:miter lim="800000"/>
            <a:headEnd/>
            <a:tailEnd/>
          </a:ln>
        </p:spPr>
        <p:txBody>
          <a:bodyPr lIns="0" tIns="0" rIns="0" bIns="0">
            <a:spAutoFit/>
          </a:bodyPr>
          <a:lstStyle/>
          <a:p>
            <a:pPr algn="r" eaLnBrk="1" hangingPunct="1">
              <a:spcBef>
                <a:spcPct val="50000"/>
              </a:spcBef>
            </a:pPr>
            <a:r>
              <a:rPr lang="en-US" altLang="zh-CN" sz="1200" b="1">
                <a:solidFill>
                  <a:srgbClr val="FFFFFF"/>
                </a:solidFill>
                <a:latin typeface="Arial Narrow" pitchFamily="34" charset="0"/>
              </a:rPr>
              <a:t>Gospels &amp; Acts</a:t>
            </a:r>
            <a:endParaRPr lang="en-US" altLang="zh-CN" b="1">
              <a:solidFill>
                <a:srgbClr val="FFFFFF"/>
              </a:solidFill>
              <a:latin typeface="Arial Narrow" pitchFamily="34" charset="0"/>
            </a:endParaRPr>
          </a:p>
        </p:txBody>
      </p:sp>
    </p:spTree>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77506"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50180" name="Rectangle 4"/>
          <p:cNvSpPr>
            <a:spLocks noChangeArrowheads="1"/>
          </p:cNvSpPr>
          <p:nvPr/>
        </p:nvSpPr>
        <p:spPr bwMode="auto">
          <a:xfrm>
            <a:off x="1219200" y="158751"/>
            <a:ext cx="6781800" cy="641350"/>
          </a:xfrm>
          <a:prstGeom prst="rect">
            <a:avLst/>
          </a:prstGeom>
          <a:noFill/>
          <a:ln w="12700" cap="sq">
            <a:noFill/>
            <a:miter lim="800000"/>
            <a:headEnd/>
            <a:tailEnd/>
          </a:ln>
          <a:effectLst>
            <a:outerShdw blurRad="63500" dist="38099" dir="2700000" algn="ctr" rotWithShape="0">
              <a:schemeClr val="bg1">
                <a:alpha val="74997"/>
              </a:schemeClr>
            </a:outerShdw>
          </a:effectLst>
        </p:spPr>
        <p:txBody>
          <a:bodyPr lIns="0" tIns="45679" rIns="0" bIns="45679" anchor="ctr">
            <a:spAutoFit/>
          </a:bodyPr>
          <a:lstStyle/>
          <a:p>
            <a:pPr algn="ctr" eaLnBrk="1" hangingPunct="1"/>
            <a:r>
              <a:rPr lang="zh-CN" altLang="en-US" sz="3600" b="1" u="sng">
                <a:solidFill>
                  <a:srgbClr val="663300"/>
                </a:solidFill>
                <a:effectLst>
                  <a:outerShdw blurRad="38100" dist="38100" dir="2700000" algn="tl">
                    <a:srgbClr val="C0C0C0"/>
                  </a:outerShdw>
                </a:effectLst>
                <a:latin typeface="SimSun" pitchFamily="2" charset="-122"/>
                <a:ea typeface="SimHei" pitchFamily="49" charset="-122"/>
              </a:rPr>
              <a:t>“使徒行传”中的无名英雄</a:t>
            </a:r>
            <a:endParaRPr lang="en-US" sz="3600" b="1" u="sng">
              <a:solidFill>
                <a:srgbClr val="663300"/>
              </a:solidFill>
              <a:effectLst>
                <a:outerShdw blurRad="38100" dist="38100" dir="2700000" algn="tl">
                  <a:srgbClr val="C0C0C0"/>
                </a:outerShdw>
              </a:effectLst>
              <a:latin typeface="Calibri" pitchFamily="34" charset="0"/>
              <a:ea typeface="SimHei" pitchFamily="49" charset="-122"/>
            </a:endParaRPr>
          </a:p>
        </p:txBody>
      </p:sp>
      <p:graphicFrame>
        <p:nvGraphicFramePr>
          <p:cNvPr id="94250" name="Group 42"/>
          <p:cNvGraphicFramePr>
            <a:graphicFrameLocks noGrp="1"/>
          </p:cNvGraphicFramePr>
          <p:nvPr/>
        </p:nvGraphicFramePr>
        <p:xfrm>
          <a:off x="323850" y="981076"/>
          <a:ext cx="8534400" cy="5591352"/>
        </p:xfrm>
        <a:graphic>
          <a:graphicData uri="http://schemas.openxmlformats.org/drawingml/2006/table">
            <a:tbl>
              <a:tblPr/>
              <a:tblGrid>
                <a:gridCol w="1382713">
                  <a:extLst>
                    <a:ext uri="{9D8B030D-6E8A-4147-A177-3AD203B41FA5}">
                      <a16:colId xmlns:a16="http://schemas.microsoft.com/office/drawing/2014/main" val="20000"/>
                    </a:ext>
                  </a:extLst>
                </a:gridCol>
                <a:gridCol w="1439862">
                  <a:extLst>
                    <a:ext uri="{9D8B030D-6E8A-4147-A177-3AD203B41FA5}">
                      <a16:colId xmlns:a16="http://schemas.microsoft.com/office/drawing/2014/main" val="20001"/>
                    </a:ext>
                  </a:extLst>
                </a:gridCol>
                <a:gridCol w="5711825">
                  <a:extLst>
                    <a:ext uri="{9D8B030D-6E8A-4147-A177-3AD203B41FA5}">
                      <a16:colId xmlns:a16="http://schemas.microsoft.com/office/drawing/2014/main" val="20002"/>
                    </a:ext>
                  </a:extLst>
                </a:gridCol>
              </a:tblGrid>
              <a:tr h="42762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dirty="0">
                          <a:ln>
                            <a:noFill/>
                          </a:ln>
                          <a:solidFill>
                            <a:schemeClr val="bg1"/>
                          </a:solidFill>
                          <a:effectLst/>
                          <a:latin typeface="SimSun" charset="0"/>
                          <a:ea typeface="SimSun" charset="0"/>
                          <a:cs typeface="Times New Roman" charset="0"/>
                        </a:rPr>
                        <a:t>英雄</a:t>
                      </a:r>
                      <a:endParaRPr kumimoji="0" lang="en-GB" sz="2200" b="1" i="0" u="none" strike="noStrike" cap="none" normalizeH="0" baseline="0" dirty="0">
                        <a:ln>
                          <a:noFill/>
                        </a:ln>
                        <a:solidFill>
                          <a:schemeClr val="bg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bg1"/>
                          </a:solidFill>
                          <a:effectLst/>
                          <a:latin typeface="SimSun" charset="0"/>
                          <a:ea typeface="SimSun" charset="0"/>
                          <a:cs typeface="Times New Roman" charset="0"/>
                        </a:rPr>
                        <a:t>参考章节</a:t>
                      </a:r>
                      <a:endParaRPr kumimoji="0" lang="en-GB" sz="2200" b="1" i="0" u="none" strike="noStrike" cap="none" normalizeH="0" baseline="0">
                        <a:ln>
                          <a:noFill/>
                        </a:ln>
                        <a:solidFill>
                          <a:schemeClr val="bg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dirty="0">
                          <a:ln>
                            <a:noFill/>
                          </a:ln>
                          <a:solidFill>
                            <a:schemeClr val="bg1"/>
                          </a:solidFill>
                          <a:effectLst/>
                          <a:latin typeface="SimSun" charset="0"/>
                          <a:ea typeface="SimSun" charset="0"/>
                          <a:cs typeface="Times New Roman" charset="0"/>
                        </a:rPr>
                        <a:t>英雄所为</a:t>
                      </a:r>
                      <a:endParaRPr kumimoji="0" lang="en-GB" sz="2200" b="1" i="0" u="none" strike="noStrike" cap="none" normalizeH="0" baseline="0" dirty="0">
                        <a:ln>
                          <a:noFill/>
                        </a:ln>
                        <a:solidFill>
                          <a:schemeClr val="bg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999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跛脚的人</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3:9-12</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他被治愈后就开始赞美上帝。</a:t>
                      </a:r>
                      <a:r>
                        <a:rPr kumimoji="0" lang="en-GB" altLang="ja-JP" sz="2200" b="0" i="0" u="none" strike="noStrike" cap="none" normalizeH="0" baseline="0">
                          <a:ln>
                            <a:noFill/>
                          </a:ln>
                          <a:solidFill>
                            <a:schemeClr val="tx1"/>
                          </a:solidFill>
                          <a:effectLst/>
                          <a:latin typeface="SimSun" charset="0"/>
                          <a:ea typeface="SimSun" charset="0"/>
                          <a:cs typeface="Times New Roman" charset="0"/>
                        </a:rPr>
                        <a:t> </a:t>
                      </a:r>
                      <a:r>
                        <a:rPr kumimoji="0" lang="zh-CN" altLang="en-US" sz="2200" b="0" i="0" u="none" strike="noStrike" cap="none" normalizeH="0" baseline="0">
                          <a:ln>
                            <a:noFill/>
                          </a:ln>
                          <a:solidFill>
                            <a:schemeClr val="tx1"/>
                          </a:solidFill>
                          <a:effectLst/>
                          <a:latin typeface="SimSun" charset="0"/>
                          <a:ea typeface="SimSun" charset="0"/>
                          <a:cs typeface="Times New Roman" charset="0"/>
                        </a:rPr>
                        <a:t>当众人聚集过来看究竟发生了什么事情时</a:t>
                      </a:r>
                      <a:r>
                        <a:rPr kumimoji="0" lang="en-GB" altLang="zh-CN" sz="2200" b="0" i="0" u="none" strike="noStrike" cap="none" normalizeH="0" baseline="0">
                          <a:ln>
                            <a:noFill/>
                          </a:ln>
                          <a:solidFill>
                            <a:schemeClr val="tx1"/>
                          </a:solidFill>
                          <a:effectLst/>
                          <a:latin typeface="SimSun" charset="0"/>
                          <a:ea typeface="SimSun" charset="0"/>
                          <a:cs typeface="Times New Roman" charset="0"/>
                        </a:rPr>
                        <a:t>, </a:t>
                      </a:r>
                      <a:r>
                        <a:rPr kumimoji="0" lang="zh-CN" altLang="en-US" sz="2200" b="0" i="0" u="none" strike="noStrike" cap="none" normalizeH="0" baseline="0">
                          <a:ln>
                            <a:noFill/>
                          </a:ln>
                          <a:solidFill>
                            <a:schemeClr val="tx1"/>
                          </a:solidFill>
                          <a:effectLst/>
                          <a:latin typeface="SimSun" charset="0"/>
                          <a:ea typeface="SimSun" charset="0"/>
                          <a:cs typeface="Times New Roman" charset="0"/>
                        </a:rPr>
                        <a:t>彼得抓住了机会向众人传播耶稣的讯息。</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7233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五位执事</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6:2-5</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每个人都听说过司提反，也有很多人知道腓力，但是还有另外五个人被选中了。他们不仅为教会中的服侍打下了基础，而且他们的辛勤工作还为传道者提供了传播福音所需要的时间。</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380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亚拿尼亚</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9:10-19</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他是第一个负责向皈依了的扫罗（保罗）展示基督之爱的人。</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6380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哥尼流</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10:30-35</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他的例证向彼得说明福音是为所有人的，犹太人和外邦人均可领受。</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6380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罗达</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12:13-15</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a:ln>
                            <a:noFill/>
                          </a:ln>
                          <a:solidFill>
                            <a:schemeClr val="tx1"/>
                          </a:solidFill>
                          <a:effectLst/>
                          <a:latin typeface="SimSun" charset="0"/>
                          <a:ea typeface="SimSun" charset="0"/>
                          <a:cs typeface="Times New Roman" charset="0"/>
                        </a:rPr>
                        <a:t>他的坚持将保罗带到了马利亚的家中，在那里他会安全。</a:t>
                      </a:r>
                      <a:endParaRPr kumimoji="0" lang="en-GB" sz="2200" b="0" i="0" u="none" strike="noStrike" cap="none" normalizeH="0" baseline="0" dirty="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6" name="Text Box 3"/>
          <p:cNvSpPr txBox="1">
            <a:spLocks noChangeArrowheads="1"/>
          </p:cNvSpPr>
          <p:nvPr/>
        </p:nvSpPr>
        <p:spPr bwMode="auto">
          <a:xfrm>
            <a:off x="3470275" y="6580204"/>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79554"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graphicFrame>
        <p:nvGraphicFramePr>
          <p:cNvPr id="95272" name="Group 40"/>
          <p:cNvGraphicFramePr>
            <a:graphicFrameLocks noGrp="1"/>
          </p:cNvGraphicFramePr>
          <p:nvPr/>
        </p:nvGraphicFramePr>
        <p:xfrm>
          <a:off x="323851" y="1341438"/>
          <a:ext cx="8623300" cy="5255110"/>
        </p:xfrm>
        <a:graphic>
          <a:graphicData uri="http://schemas.openxmlformats.org/drawingml/2006/table">
            <a:tbl>
              <a:tblPr/>
              <a:tblGrid>
                <a:gridCol w="1219200">
                  <a:extLst>
                    <a:ext uri="{9D8B030D-6E8A-4147-A177-3AD203B41FA5}">
                      <a16:colId xmlns:a16="http://schemas.microsoft.com/office/drawing/2014/main" val="20000"/>
                    </a:ext>
                  </a:extLst>
                </a:gridCol>
                <a:gridCol w="1308100">
                  <a:extLst>
                    <a:ext uri="{9D8B030D-6E8A-4147-A177-3AD203B41FA5}">
                      <a16:colId xmlns:a16="http://schemas.microsoft.com/office/drawing/2014/main" val="20001"/>
                    </a:ext>
                  </a:extLst>
                </a:gridCol>
                <a:gridCol w="6096000">
                  <a:extLst>
                    <a:ext uri="{9D8B030D-6E8A-4147-A177-3AD203B41FA5}">
                      <a16:colId xmlns:a16="http://schemas.microsoft.com/office/drawing/2014/main" val="20002"/>
                    </a:ext>
                  </a:extLst>
                </a:gridCol>
              </a:tblGrid>
              <a:tr h="76379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dirty="0">
                          <a:ln>
                            <a:noFill/>
                          </a:ln>
                          <a:solidFill>
                            <a:srgbClr val="FFFFFF"/>
                          </a:solidFill>
                          <a:effectLst/>
                          <a:latin typeface="SimSun" charset="0"/>
                          <a:ea typeface="SimSun" charset="0"/>
                          <a:cs typeface="Times New Roman" charset="0"/>
                        </a:rPr>
                        <a:t>英雄</a:t>
                      </a:r>
                      <a:endParaRPr kumimoji="0" lang="en-GB" sz="2200" b="1" i="0" u="none" strike="noStrike" cap="none" normalizeH="0" baseline="0" dirty="0">
                        <a:ln>
                          <a:noFill/>
                        </a:ln>
                        <a:solidFill>
                          <a:srgbClr val="FFFFFF"/>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rgbClr val="FFFFFF"/>
                          </a:solidFill>
                          <a:effectLst/>
                          <a:latin typeface="SimSun" charset="0"/>
                          <a:ea typeface="SimSun" charset="0"/>
                          <a:cs typeface="Times New Roman" charset="0"/>
                        </a:rPr>
                        <a:t>参考章节</a:t>
                      </a:r>
                      <a:endParaRPr kumimoji="0" lang="en-GB" sz="2200" b="1" i="0" u="none" strike="noStrike" cap="none" normalizeH="0" baseline="0">
                        <a:ln>
                          <a:noFill/>
                        </a:ln>
                        <a:solidFill>
                          <a:srgbClr val="FFFFFF"/>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dirty="0">
                          <a:ln>
                            <a:noFill/>
                          </a:ln>
                          <a:solidFill>
                            <a:srgbClr val="FFFFFF"/>
                          </a:solidFill>
                          <a:effectLst/>
                          <a:latin typeface="SimSun" charset="0"/>
                          <a:ea typeface="SimSun" charset="0"/>
                          <a:cs typeface="Times New Roman" charset="0"/>
                        </a:rPr>
                        <a:t>英雄所为</a:t>
                      </a:r>
                      <a:endParaRPr kumimoji="0" lang="en-GB" sz="2200" b="1" i="0" u="none" strike="noStrike" cap="none" normalizeH="0" baseline="0" dirty="0">
                        <a:ln>
                          <a:noFill/>
                        </a:ln>
                        <a:solidFill>
                          <a:srgbClr val="FFFFFF"/>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09996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雅各</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15:13-21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他控制了耶路撒冷的公会，并且具有勇气和洞察力来帮助做出一个决定，而这将会真正地影响到许多代的数以百万计的基督徒。</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996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吕底亚</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16:13-15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她将自家的门向保罗敞开，就是在这里他带领很多人皈依了基督，并且在腓力比建起了一个教会。</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37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杰森</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17:5-9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他为福音冒险让保罗住在了自己的家中。他为正义和真理站了起来，即使他面对着迫害。</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637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保罗的侄子</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23:16-24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他向官方通报了一个谋杀的阴谋，借此救了保罗的命。</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637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朱利斯</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27:1,43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dirty="0">
                          <a:ln>
                            <a:noFill/>
                          </a:ln>
                          <a:solidFill>
                            <a:schemeClr val="tx1"/>
                          </a:solidFill>
                          <a:effectLst/>
                          <a:latin typeface="SimSun" charset="0"/>
                          <a:ea typeface="SimSun" charset="0"/>
                          <a:cs typeface="Times New Roman" charset="0"/>
                        </a:rPr>
                        <a:t>当其他士兵要杀害保罗的时候，他没有加害于保罗。</a:t>
                      </a:r>
                      <a:endParaRPr kumimoji="0" lang="en-GB" sz="2200" b="0" i="0" u="none" strike="noStrike" cap="none" normalizeH="0" baseline="0" dirty="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6"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
        <p:nvSpPr>
          <p:cNvPr id="50180" name="Rectangle 4"/>
          <p:cNvSpPr>
            <a:spLocks noChangeArrowheads="1"/>
          </p:cNvSpPr>
          <p:nvPr/>
        </p:nvSpPr>
        <p:spPr bwMode="auto">
          <a:xfrm>
            <a:off x="1219200" y="158751"/>
            <a:ext cx="6781800" cy="641350"/>
          </a:xfrm>
          <a:prstGeom prst="rect">
            <a:avLst/>
          </a:prstGeom>
          <a:noFill/>
          <a:ln w="12700" cap="sq">
            <a:noFill/>
            <a:miter lim="800000"/>
            <a:headEnd/>
            <a:tailEnd/>
          </a:ln>
          <a:effectLst>
            <a:outerShdw blurRad="63500" dist="38099" dir="2700000" algn="ctr" rotWithShape="0">
              <a:schemeClr val="bg1">
                <a:alpha val="74997"/>
              </a:schemeClr>
            </a:outerShdw>
          </a:effectLst>
        </p:spPr>
        <p:txBody>
          <a:bodyPr lIns="0" tIns="45679" rIns="0" bIns="45679" anchor="ctr">
            <a:spAutoFit/>
          </a:bodyPr>
          <a:lstStyle/>
          <a:p>
            <a:pPr algn="ctr" eaLnBrk="1" hangingPunct="1"/>
            <a:r>
              <a:rPr lang="zh-CN" altLang="en-US" sz="3600" b="1" u="sng">
                <a:solidFill>
                  <a:srgbClr val="663300"/>
                </a:solidFill>
                <a:effectLst>
                  <a:outerShdw blurRad="38100" dist="38100" dir="2700000" algn="tl">
                    <a:srgbClr val="C0C0C0"/>
                  </a:outerShdw>
                </a:effectLst>
                <a:latin typeface="SimSun" pitchFamily="2" charset="-122"/>
                <a:ea typeface="SimHei" pitchFamily="49" charset="-122"/>
              </a:rPr>
              <a:t>“使徒行传”中的无名英雄</a:t>
            </a:r>
            <a:endParaRPr lang="en-US" sz="3600" b="1" u="sng">
              <a:solidFill>
                <a:srgbClr val="663300"/>
              </a:solidFill>
              <a:effectLst>
                <a:outerShdw blurRad="38100" dist="38100" dir="2700000" algn="tl">
                  <a:srgbClr val="C0C0C0"/>
                </a:outerShdw>
              </a:effectLst>
              <a:latin typeface="Calibri" pitchFamily="34" charset="0"/>
              <a:ea typeface="SimHei"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Lst>
  </p:timing>
</p:sld>
</file>

<file path=ppt/slides/slide412.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283650" name="Picture 103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 y="0"/>
            <a:ext cx="1196975"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1" name="Text Box 1027"/>
          <p:cNvSpPr txBox="1">
            <a:spLocks noChangeArrowheads="1"/>
          </p:cNvSpPr>
          <p:nvPr/>
        </p:nvSpPr>
        <p:spPr bwMode="auto">
          <a:xfrm>
            <a:off x="8534400" y="152401"/>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124</a:t>
            </a:r>
          </a:p>
        </p:txBody>
      </p:sp>
      <p:sp>
        <p:nvSpPr>
          <p:cNvPr id="283652" name="Text Box 1028"/>
          <p:cNvSpPr txBox="1">
            <a:spLocks noChangeArrowheads="1"/>
          </p:cNvSpPr>
          <p:nvPr/>
        </p:nvSpPr>
        <p:spPr bwMode="auto">
          <a:xfrm>
            <a:off x="533400" y="1458914"/>
            <a:ext cx="8382000" cy="5069656"/>
          </a:xfrm>
          <a:prstGeom prst="rect">
            <a:avLst/>
          </a:prstGeom>
          <a:solidFill>
            <a:schemeClr val="tx1"/>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just" eaLnBrk="1" hangingPunct="1"/>
            <a:r>
              <a:rPr lang="zh-CN" altLang="en-US" sz="3200" b="1">
                <a:solidFill>
                  <a:srgbClr val="FFFFFF"/>
                </a:solidFill>
                <a:latin typeface="SimSun" charset="0"/>
              </a:rPr>
              <a:t>“路加福音”是从外邦人角度写给外邦人来确认提阿非罗的信仰的（路加福音</a:t>
            </a:r>
            <a:r>
              <a:rPr lang="en-US" altLang="zh-CN" sz="3200" b="1">
                <a:solidFill>
                  <a:srgbClr val="FFFFFF"/>
                </a:solidFill>
                <a:latin typeface="SimSun" charset="0"/>
              </a:rPr>
              <a:t>1:3</a:t>
            </a:r>
            <a:r>
              <a:rPr lang="zh-CN" altLang="en-US" sz="3200" b="1">
                <a:solidFill>
                  <a:srgbClr val="FFFFFF"/>
                </a:solidFill>
                <a:latin typeface="SimSun" charset="0"/>
              </a:rPr>
              <a:t>），但同时也解答了犹太人的救世主如何会成为一个外邦人的救世主。路加在“使徒行传”中继续了这一普遍的强调，这记录了从耶路撒冷（</a:t>
            </a:r>
            <a:r>
              <a:rPr lang="en-US" altLang="zh-CN" sz="3200" b="1">
                <a:solidFill>
                  <a:srgbClr val="FFFFFF"/>
                </a:solidFill>
                <a:latin typeface="SimSun" charset="0"/>
              </a:rPr>
              <a:t>1:1-6:7</a:t>
            </a:r>
            <a:r>
              <a:rPr lang="zh-CN" altLang="en-US" sz="3200" b="1">
                <a:solidFill>
                  <a:srgbClr val="FFFFFF"/>
                </a:solidFill>
                <a:latin typeface="SimSun" charset="0"/>
              </a:rPr>
              <a:t>）到犹太全地的犹太人和最远的罗马帝国（</a:t>
            </a:r>
            <a:r>
              <a:rPr lang="en-US" altLang="zh-CN" sz="3200" b="1">
                <a:solidFill>
                  <a:srgbClr val="FFFFFF"/>
                </a:solidFill>
                <a:latin typeface="SimSun" charset="0"/>
              </a:rPr>
              <a:t>chs.9-28</a:t>
            </a:r>
            <a:r>
              <a:rPr lang="zh-CN" altLang="en-US" sz="3200" b="1">
                <a:solidFill>
                  <a:srgbClr val="FFFFFF"/>
                </a:solidFill>
                <a:latin typeface="SimSun" charset="0"/>
              </a:rPr>
              <a:t>）的撒玛利亚人（</a:t>
            </a:r>
            <a:r>
              <a:rPr lang="en-US" altLang="zh-CN" sz="3200" b="1">
                <a:solidFill>
                  <a:srgbClr val="FFFFFF"/>
                </a:solidFill>
                <a:latin typeface="SimSun" charset="0"/>
              </a:rPr>
              <a:t>6:8-8:40</a:t>
            </a:r>
            <a:r>
              <a:rPr lang="zh-CN" altLang="en-US" sz="3200" b="1">
                <a:solidFill>
                  <a:srgbClr val="FFFFFF"/>
                </a:solidFill>
                <a:latin typeface="SimSun" charset="0"/>
              </a:rPr>
              <a:t>）到外邦人对于天国信息的接受的过程，为的是鼓励信徒们并让他们知道负责教会的成长是上帝的作为，不是人为的。</a:t>
            </a:r>
            <a:endParaRPr lang="en-GB" sz="3200" b="1">
              <a:solidFill>
                <a:srgbClr val="FFFFFF"/>
              </a:solidFill>
              <a:latin typeface="Calibri" charset="0"/>
            </a:endParaRPr>
          </a:p>
        </p:txBody>
      </p:sp>
      <p:sp>
        <p:nvSpPr>
          <p:cNvPr id="283653" name="Rectangle 1032"/>
          <p:cNvSpPr>
            <a:spLocks noGrp="1" noChangeArrowheads="1"/>
          </p:cNvSpPr>
          <p:nvPr>
            <p:ph type="title" idx="4294967295"/>
          </p:nvPr>
        </p:nvSpPr>
        <p:spPr>
          <a:xfrm>
            <a:off x="3276600" y="395288"/>
            <a:ext cx="2743200" cy="641350"/>
          </a:xfrm>
          <a:solidFill>
            <a:srgbClr val="000099"/>
          </a:solidFill>
        </p:spPr>
        <p:txBody>
          <a:bodyPr anchor="t">
            <a:spAutoFit/>
          </a:bodyPr>
          <a:lstStyle/>
          <a:p>
            <a:pPr eaLnBrk="1" hangingPunct="1"/>
            <a:r>
              <a:rPr lang="zh-CN" altLang="en-US" sz="3600" b="1">
                <a:solidFill>
                  <a:srgbClr val="FFFFFF"/>
                </a:solidFill>
                <a:latin typeface="SimHei" charset="0"/>
                <a:ea typeface="SimHei" charset="0"/>
                <a:cs typeface="SimHei" charset="0"/>
              </a:rPr>
              <a:t>辩论</a:t>
            </a:r>
            <a:r>
              <a:rPr lang="en-US" altLang="zh-CN" sz="3600" b="1">
                <a:solidFill>
                  <a:srgbClr val="FFFFFF"/>
                </a:solidFill>
                <a:latin typeface="SimHei" charset="0"/>
                <a:ea typeface="SimHei" charset="0"/>
                <a:cs typeface="SimHei" charset="0"/>
              </a:rPr>
              <a:t> </a:t>
            </a:r>
          </a:p>
        </p:txBody>
      </p:sp>
    </p:spTree>
    <p:extLst>
      <p:ext uri="{BB962C8B-B14F-4D97-AF65-F5344CB8AC3E}">
        <p14:creationId xmlns:p14="http://schemas.microsoft.com/office/powerpoint/2010/main" val="1886453481"/>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285698" name="Text Box 3"/>
          <p:cNvSpPr txBox="1">
            <a:spLocks noChangeArrowheads="1"/>
          </p:cNvSpPr>
          <p:nvPr/>
        </p:nvSpPr>
        <p:spPr bwMode="auto">
          <a:xfrm>
            <a:off x="8502650" y="152401"/>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125</a:t>
            </a:r>
          </a:p>
        </p:txBody>
      </p:sp>
      <p:sp>
        <p:nvSpPr>
          <p:cNvPr id="52229" name="Text Box 5"/>
          <p:cNvSpPr txBox="1">
            <a:spLocks noChangeArrowheads="1"/>
          </p:cNvSpPr>
          <p:nvPr/>
        </p:nvSpPr>
        <p:spPr bwMode="auto">
          <a:xfrm>
            <a:off x="506413" y="2376504"/>
            <a:ext cx="3035300" cy="523875"/>
          </a:xfrm>
          <a:prstGeom prst="rect">
            <a:avLst/>
          </a:prstGeom>
          <a:solidFill>
            <a:srgbClr val="99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sz="2800" b="1">
                <a:solidFill>
                  <a:srgbClr val="000000"/>
                </a:solidFill>
                <a:latin typeface="Times" charset="0"/>
              </a:rPr>
              <a:t>1:1—6:7 </a:t>
            </a:r>
            <a:r>
              <a:rPr lang="zh-CN" altLang="en-US" sz="2800" b="1">
                <a:solidFill>
                  <a:srgbClr val="000000"/>
                </a:solidFill>
                <a:latin typeface="Times" charset="0"/>
              </a:rPr>
              <a:t>耶路撒冷</a:t>
            </a:r>
          </a:p>
        </p:txBody>
      </p:sp>
      <p:sp>
        <p:nvSpPr>
          <p:cNvPr id="52230" name="Text Box 6"/>
          <p:cNvSpPr txBox="1">
            <a:spLocks noChangeArrowheads="1"/>
          </p:cNvSpPr>
          <p:nvPr/>
        </p:nvSpPr>
        <p:spPr bwMode="auto">
          <a:xfrm>
            <a:off x="2392379" y="4159266"/>
            <a:ext cx="4295775" cy="523875"/>
          </a:xfrm>
          <a:prstGeom prst="rect">
            <a:avLst/>
          </a:prstGeom>
          <a:solidFill>
            <a:srgbClr val="99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sz="2800" b="1">
                <a:solidFill>
                  <a:srgbClr val="000000"/>
                </a:solidFill>
                <a:latin typeface="Times" charset="0"/>
              </a:rPr>
              <a:t>6:8—8:40 </a:t>
            </a:r>
            <a:r>
              <a:rPr lang="zh-CN" altLang="en-US" sz="2800" b="1">
                <a:solidFill>
                  <a:srgbClr val="000000"/>
                </a:solidFill>
                <a:latin typeface="Times" charset="0"/>
              </a:rPr>
              <a:t>犹太和撒玛丽亚</a:t>
            </a:r>
            <a:endParaRPr lang="en-US" altLang="zh-CN" sz="2800" b="1">
              <a:solidFill>
                <a:srgbClr val="000000"/>
              </a:solidFill>
              <a:latin typeface="Times" charset="0"/>
            </a:endParaRPr>
          </a:p>
        </p:txBody>
      </p:sp>
      <p:sp>
        <p:nvSpPr>
          <p:cNvPr id="52231" name="Text Box 7"/>
          <p:cNvSpPr txBox="1">
            <a:spLocks noChangeArrowheads="1"/>
          </p:cNvSpPr>
          <p:nvPr/>
        </p:nvSpPr>
        <p:spPr bwMode="auto">
          <a:xfrm>
            <a:off x="5044026" y="5943604"/>
            <a:ext cx="2992961" cy="523137"/>
          </a:xfrm>
          <a:prstGeom prst="rect">
            <a:avLst/>
          </a:prstGeom>
          <a:solidFill>
            <a:srgbClr val="99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sz="2800" b="1">
                <a:solidFill>
                  <a:srgbClr val="000000"/>
                </a:solidFill>
                <a:latin typeface="Times" charset="0"/>
              </a:rPr>
              <a:t>9—28	 </a:t>
            </a:r>
            <a:r>
              <a:rPr lang="zh-CN" altLang="en-US" sz="2800" b="1">
                <a:solidFill>
                  <a:srgbClr val="000000"/>
                </a:solidFill>
                <a:latin typeface="Times" charset="0"/>
              </a:rPr>
              <a:t>最远的部分 </a:t>
            </a:r>
          </a:p>
        </p:txBody>
      </p:sp>
      <p:sp>
        <p:nvSpPr>
          <p:cNvPr id="285702" name="Text Box 9"/>
          <p:cNvSpPr txBox="1">
            <a:spLocks noChangeArrowheads="1"/>
          </p:cNvSpPr>
          <p:nvPr/>
        </p:nvSpPr>
        <p:spPr bwMode="auto">
          <a:xfrm>
            <a:off x="0" y="990616"/>
            <a:ext cx="9144000" cy="923925"/>
          </a:xfrm>
          <a:prstGeom prst="rect">
            <a:avLst/>
          </a:prstGeom>
          <a:solidFill>
            <a:schemeClr val="tx1"/>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600" b="1">
                <a:solidFill>
                  <a:srgbClr val="FFFFFF"/>
                </a:solidFill>
                <a:latin typeface="SimSun" charset="0"/>
              </a:rPr>
              <a:t> </a:t>
            </a:r>
          </a:p>
          <a:p>
            <a:pPr algn="ctr"/>
            <a:r>
              <a:rPr lang="zh-CN" altLang="en-US" sz="2800" b="1">
                <a:solidFill>
                  <a:srgbClr val="FFFFFF"/>
                </a:solidFill>
                <a:latin typeface="SimSun" charset="0"/>
              </a:rPr>
              <a:t>万能的救世主在主权天国里宣告进展</a:t>
            </a:r>
            <a:r>
              <a:rPr lang="en-US" altLang="zh-CN" sz="2800" b="1">
                <a:solidFill>
                  <a:srgbClr val="FFFFFF"/>
                </a:solidFill>
                <a:latin typeface="SimSun" charset="0"/>
              </a:rPr>
              <a:t> </a:t>
            </a:r>
          </a:p>
        </p:txBody>
      </p:sp>
      <p:sp>
        <p:nvSpPr>
          <p:cNvPr id="52234" name="Line 10"/>
          <p:cNvSpPr>
            <a:spLocks noChangeShapeType="1"/>
          </p:cNvSpPr>
          <p:nvPr/>
        </p:nvSpPr>
        <p:spPr bwMode="auto">
          <a:xfrm>
            <a:off x="1752600" y="2971800"/>
            <a:ext cx="2362200" cy="1066800"/>
          </a:xfrm>
          <a:prstGeom prst="line">
            <a:avLst/>
          </a:prstGeom>
          <a:noFill/>
          <a:ln w="50800" cap="sq">
            <a:solidFill>
              <a:schemeClr val="tx1"/>
            </a:solidFill>
            <a:round/>
            <a:headEnd type="none" w="sm" len="sm"/>
            <a:tailEnd type="triangle" w="lg" len="lg"/>
          </a:ln>
          <a:extLst>
            <a:ext uri="{909E8E84-426E-40DD-AFC4-6F175D3DCCD1}">
              <a14:hiddenFill xmlns:a14="http://schemas.microsoft.com/office/drawing/2010/main">
                <a:noFill/>
              </a14:hiddenFill>
            </a:ext>
          </a:extLst>
        </p:spPr>
        <p:txBody>
          <a:bodyPr wrap="none" lIns="91358" tIns="45679" rIns="91358" bIns="45679"/>
          <a:lstStyle/>
          <a:p>
            <a:endParaRPr lang="en-US">
              <a:solidFill>
                <a:srgbClr val="000000"/>
              </a:solidFill>
              <a:latin typeface="Arial" charset="0"/>
              <a:ea typeface="SimSun" charset="0"/>
              <a:cs typeface="SimSun" charset="0"/>
            </a:endParaRPr>
          </a:p>
        </p:txBody>
      </p:sp>
      <p:sp>
        <p:nvSpPr>
          <p:cNvPr id="52235" name="Line 11"/>
          <p:cNvSpPr>
            <a:spLocks noChangeShapeType="1"/>
          </p:cNvSpPr>
          <p:nvPr/>
        </p:nvSpPr>
        <p:spPr bwMode="auto">
          <a:xfrm>
            <a:off x="4572000" y="4800600"/>
            <a:ext cx="2362200" cy="1066800"/>
          </a:xfrm>
          <a:prstGeom prst="line">
            <a:avLst/>
          </a:prstGeom>
          <a:noFill/>
          <a:ln w="50800" cap="sq">
            <a:solidFill>
              <a:schemeClr val="tx1"/>
            </a:solidFill>
            <a:round/>
            <a:headEnd type="none" w="sm" len="sm"/>
            <a:tailEnd type="triangle" w="lg" len="lg"/>
          </a:ln>
          <a:extLst>
            <a:ext uri="{909E8E84-426E-40DD-AFC4-6F175D3DCCD1}">
              <a14:hiddenFill xmlns:a14="http://schemas.microsoft.com/office/drawing/2010/main">
                <a:noFill/>
              </a14:hiddenFill>
            </a:ext>
          </a:extLst>
        </p:spPr>
        <p:txBody>
          <a:bodyPr wrap="none" lIns="91358" tIns="45679" rIns="91358" bIns="45679"/>
          <a:lstStyle/>
          <a:p>
            <a:endParaRPr lang="en-US">
              <a:solidFill>
                <a:srgbClr val="000000"/>
              </a:solidFill>
              <a:latin typeface="Arial" charset="0"/>
              <a:ea typeface="SimSun" charset="0"/>
              <a:cs typeface="SimSun" charset="0"/>
            </a:endParaRPr>
          </a:p>
        </p:txBody>
      </p:sp>
      <p:sp>
        <p:nvSpPr>
          <p:cNvPr id="285705" name="Rectangle 13"/>
          <p:cNvSpPr>
            <a:spLocks noGrp="1" noChangeArrowheads="1"/>
          </p:cNvSpPr>
          <p:nvPr>
            <p:ph type="title" idx="4294967295"/>
          </p:nvPr>
        </p:nvSpPr>
        <p:spPr>
          <a:xfrm>
            <a:off x="3429000" y="304802"/>
            <a:ext cx="2209800" cy="525142"/>
          </a:xfrm>
          <a:solidFill>
            <a:schemeClr val="tx1"/>
          </a:solidFill>
        </p:spPr>
        <p:txBody>
          <a:bodyPr anchor="t">
            <a:spAutoFit/>
          </a:bodyPr>
          <a:lstStyle/>
          <a:p>
            <a:pPr eaLnBrk="1" hangingPunct="1"/>
            <a:r>
              <a:rPr lang="zh-CN" altLang="en-US" sz="2800" b="1">
                <a:solidFill>
                  <a:srgbClr val="FFFFFF"/>
                </a:solidFill>
                <a:latin typeface="Times" charset="0"/>
                <a:ea typeface="SimSun" charset="0"/>
                <a:cs typeface="SimSun" charset="0"/>
              </a:rPr>
              <a:t>综合 </a:t>
            </a:r>
          </a:p>
        </p:txBody>
      </p:sp>
      <p:pic>
        <p:nvPicPr>
          <p:cNvPr id="52236" name="Picture 12" descr="Murdere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638923">
            <a:off x="1143001" y="333391"/>
            <a:ext cx="6935788" cy="642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911830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2229"/>
                                        </p:tgtEl>
                                        <p:attrNameLst>
                                          <p:attrName>style.visibility</p:attrName>
                                        </p:attrNameLst>
                                      </p:cBhvr>
                                      <p:to>
                                        <p:strVal val="visible"/>
                                      </p:to>
                                    </p:set>
                                    <p:anim calcmode="lin" valueType="num">
                                      <p:cBhvr additive="base">
                                        <p:cTn id="7" dur="500" fill="hold"/>
                                        <p:tgtEl>
                                          <p:spTgt spid="52229"/>
                                        </p:tgtEl>
                                        <p:attrNameLst>
                                          <p:attrName>ppt_x</p:attrName>
                                        </p:attrNameLst>
                                      </p:cBhvr>
                                      <p:tavLst>
                                        <p:tav tm="0">
                                          <p:val>
                                            <p:strVal val="#ppt_x"/>
                                          </p:val>
                                        </p:tav>
                                        <p:tav tm="100000">
                                          <p:val>
                                            <p:strVal val="#ppt_x"/>
                                          </p:val>
                                        </p:tav>
                                      </p:tavLst>
                                    </p:anim>
                                    <p:anim calcmode="lin" valueType="num">
                                      <p:cBhvr additive="base">
                                        <p:cTn id="8" dur="500" fill="hold"/>
                                        <p:tgtEl>
                                          <p:spTgt spid="52229"/>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52234"/>
                                        </p:tgtEl>
                                        <p:attrNameLst>
                                          <p:attrName>style.visibility</p:attrName>
                                        </p:attrNameLst>
                                      </p:cBhvr>
                                      <p:to>
                                        <p:strVal val="visible"/>
                                      </p:to>
                                    </p:set>
                                    <p:anim calcmode="lin" valueType="num">
                                      <p:cBhvr>
                                        <p:cTn id="13" dur="500" fill="hold"/>
                                        <p:tgtEl>
                                          <p:spTgt spid="52234"/>
                                        </p:tgtEl>
                                        <p:attrNameLst>
                                          <p:attrName>ppt_w</p:attrName>
                                        </p:attrNameLst>
                                      </p:cBhvr>
                                      <p:tavLst>
                                        <p:tav tm="0">
                                          <p:val>
                                            <p:fltVal val="0"/>
                                          </p:val>
                                        </p:tav>
                                        <p:tav tm="100000">
                                          <p:val>
                                            <p:strVal val="#ppt_w"/>
                                          </p:val>
                                        </p:tav>
                                      </p:tavLst>
                                    </p:anim>
                                    <p:anim calcmode="lin" valueType="num">
                                      <p:cBhvr>
                                        <p:cTn id="14" dur="500" fill="hold"/>
                                        <p:tgtEl>
                                          <p:spTgt spid="52234"/>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2230"/>
                                        </p:tgtEl>
                                        <p:attrNameLst>
                                          <p:attrName>style.visibility</p:attrName>
                                        </p:attrNameLst>
                                      </p:cBhvr>
                                      <p:to>
                                        <p:strVal val="visible"/>
                                      </p:to>
                                    </p:set>
                                    <p:anim calcmode="lin" valueType="num">
                                      <p:cBhvr additive="base">
                                        <p:cTn id="19" dur="500" fill="hold"/>
                                        <p:tgtEl>
                                          <p:spTgt spid="52230"/>
                                        </p:tgtEl>
                                        <p:attrNameLst>
                                          <p:attrName>ppt_x</p:attrName>
                                        </p:attrNameLst>
                                      </p:cBhvr>
                                      <p:tavLst>
                                        <p:tav tm="0">
                                          <p:val>
                                            <p:strVal val="#ppt_x"/>
                                          </p:val>
                                        </p:tav>
                                        <p:tav tm="100000">
                                          <p:val>
                                            <p:strVal val="#ppt_x"/>
                                          </p:val>
                                        </p:tav>
                                      </p:tavLst>
                                    </p:anim>
                                    <p:anim calcmode="lin" valueType="num">
                                      <p:cBhvr additive="base">
                                        <p:cTn id="20" dur="500" fill="hold"/>
                                        <p:tgtEl>
                                          <p:spTgt spid="52230"/>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52235"/>
                                        </p:tgtEl>
                                        <p:attrNameLst>
                                          <p:attrName>style.visibility</p:attrName>
                                        </p:attrNameLst>
                                      </p:cBhvr>
                                      <p:to>
                                        <p:strVal val="visible"/>
                                      </p:to>
                                    </p:set>
                                    <p:anim calcmode="lin" valueType="num">
                                      <p:cBhvr>
                                        <p:cTn id="25" dur="500" fill="hold"/>
                                        <p:tgtEl>
                                          <p:spTgt spid="52235"/>
                                        </p:tgtEl>
                                        <p:attrNameLst>
                                          <p:attrName>ppt_w</p:attrName>
                                        </p:attrNameLst>
                                      </p:cBhvr>
                                      <p:tavLst>
                                        <p:tav tm="0">
                                          <p:val>
                                            <p:fltVal val="0"/>
                                          </p:val>
                                        </p:tav>
                                        <p:tav tm="100000">
                                          <p:val>
                                            <p:strVal val="#ppt_w"/>
                                          </p:val>
                                        </p:tav>
                                      </p:tavLst>
                                    </p:anim>
                                    <p:anim calcmode="lin" valueType="num">
                                      <p:cBhvr>
                                        <p:cTn id="26" dur="500" fill="hold"/>
                                        <p:tgtEl>
                                          <p:spTgt spid="52235"/>
                                        </p:tgtEl>
                                        <p:attrNameLst>
                                          <p:attrName>ppt_h</p:attrName>
                                        </p:attrNameLst>
                                      </p:cBhvr>
                                      <p:tavLst>
                                        <p:tav tm="0">
                                          <p:val>
                                            <p:fltVal val="0"/>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ppt_x"/>
                                          </p:val>
                                        </p:tav>
                                        <p:tav tm="100000">
                                          <p:val>
                                            <p:strVal val="#ppt_x"/>
                                          </p:val>
                                        </p:tav>
                                      </p:tavLst>
                                    </p:anim>
                                    <p:anim calcmode="lin" valueType="num">
                                      <p:cBhvr additive="base">
                                        <p:cTn id="32" dur="500" fill="hold"/>
                                        <p:tgtEl>
                                          <p:spTgt spid="52231"/>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49" presetClass="entr" presetSubtype="0" decel="100000" fill="hold" nodeType="clickEffect">
                                  <p:stCondLst>
                                    <p:cond delay="0"/>
                                  </p:stCondLst>
                                  <p:childTnLst>
                                    <p:set>
                                      <p:cBhvr>
                                        <p:cTn id="36" dur="1" fill="hold">
                                          <p:stCondLst>
                                            <p:cond delay="0"/>
                                          </p:stCondLst>
                                        </p:cTn>
                                        <p:tgtEl>
                                          <p:spTgt spid="52236"/>
                                        </p:tgtEl>
                                        <p:attrNameLst>
                                          <p:attrName>style.visibility</p:attrName>
                                        </p:attrNameLst>
                                      </p:cBhvr>
                                      <p:to>
                                        <p:strVal val="visible"/>
                                      </p:to>
                                    </p:set>
                                    <p:anim calcmode="lin" valueType="num">
                                      <p:cBhvr>
                                        <p:cTn id="37" dur="500" fill="hold"/>
                                        <p:tgtEl>
                                          <p:spTgt spid="52236"/>
                                        </p:tgtEl>
                                        <p:attrNameLst>
                                          <p:attrName>ppt_w</p:attrName>
                                        </p:attrNameLst>
                                      </p:cBhvr>
                                      <p:tavLst>
                                        <p:tav tm="0">
                                          <p:val>
                                            <p:fltVal val="0"/>
                                          </p:val>
                                        </p:tav>
                                        <p:tav tm="100000">
                                          <p:val>
                                            <p:strVal val="#ppt_w"/>
                                          </p:val>
                                        </p:tav>
                                      </p:tavLst>
                                    </p:anim>
                                    <p:anim calcmode="lin" valueType="num">
                                      <p:cBhvr>
                                        <p:cTn id="38" dur="500" fill="hold"/>
                                        <p:tgtEl>
                                          <p:spTgt spid="52236"/>
                                        </p:tgtEl>
                                        <p:attrNameLst>
                                          <p:attrName>ppt_h</p:attrName>
                                        </p:attrNameLst>
                                      </p:cBhvr>
                                      <p:tavLst>
                                        <p:tav tm="0">
                                          <p:val>
                                            <p:fltVal val="0"/>
                                          </p:val>
                                        </p:tav>
                                        <p:tav tm="100000">
                                          <p:val>
                                            <p:strVal val="#ppt_h"/>
                                          </p:val>
                                        </p:tav>
                                      </p:tavLst>
                                    </p:anim>
                                    <p:anim calcmode="lin" valueType="num">
                                      <p:cBhvr>
                                        <p:cTn id="39" dur="500" fill="hold"/>
                                        <p:tgtEl>
                                          <p:spTgt spid="52236"/>
                                        </p:tgtEl>
                                        <p:attrNameLst>
                                          <p:attrName>style.rotation</p:attrName>
                                        </p:attrNameLst>
                                      </p:cBhvr>
                                      <p:tavLst>
                                        <p:tav tm="0">
                                          <p:val>
                                            <p:fltVal val="360"/>
                                          </p:val>
                                        </p:tav>
                                        <p:tav tm="100000">
                                          <p:val>
                                            <p:fltVal val="0"/>
                                          </p:val>
                                        </p:tav>
                                      </p:tavLst>
                                    </p:anim>
                                    <p:animEffect transition="in" filter="fade">
                                      <p:cBhvr>
                                        <p:cTn id="40" dur="500"/>
                                        <p:tgtEl>
                                          <p:spTgt spid="52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9" grpId="0" animBg="1" autoUpdateAnimBg="0"/>
      <p:bldP spid="52230" grpId="0" animBg="1" autoUpdateAnimBg="0"/>
      <p:bldP spid="52231" grpId="0" animBg="1" autoUpdateAnimBg="0"/>
      <p:bldP spid="52234" grpId="0" animBg="1"/>
      <p:bldP spid="52235" grpId="0" animBg="1"/>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287746" name="Text Box 3"/>
          <p:cNvSpPr txBox="1">
            <a:spLocks noChangeArrowheads="1"/>
          </p:cNvSpPr>
          <p:nvPr/>
        </p:nvSpPr>
        <p:spPr bwMode="auto">
          <a:xfrm>
            <a:off x="7943850" y="76201"/>
            <a:ext cx="96937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126-128</a:t>
            </a:r>
          </a:p>
        </p:txBody>
      </p:sp>
      <p:sp>
        <p:nvSpPr>
          <p:cNvPr id="53252" name="Text Box 4"/>
          <p:cNvSpPr txBox="1">
            <a:spLocks noChangeArrowheads="1"/>
          </p:cNvSpPr>
          <p:nvPr/>
        </p:nvSpPr>
        <p:spPr bwMode="auto">
          <a:xfrm>
            <a:off x="250825" y="1125538"/>
            <a:ext cx="8686800" cy="1107992"/>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200" b="1">
                <a:solidFill>
                  <a:srgbClr val="FFFFFF"/>
                </a:solidFill>
                <a:latin typeface="Times" charset="0"/>
              </a:rPr>
              <a:t>(1:1—6:7) </a:t>
            </a:r>
            <a:r>
              <a:rPr lang="zh-CN" altLang="en-US" sz="2200" b="1">
                <a:solidFill>
                  <a:srgbClr val="FFFFFF"/>
                </a:solidFill>
                <a:latin typeface="Times" charset="0"/>
              </a:rPr>
              <a:t>正如基督所命令的一样</a:t>
            </a:r>
            <a:r>
              <a:rPr lang="en-US" altLang="zh-CN" sz="2200" b="1">
                <a:solidFill>
                  <a:srgbClr val="FFFFFF"/>
                </a:solidFill>
                <a:latin typeface="Times" charset="0"/>
              </a:rPr>
              <a:t>(cf. 1:8) </a:t>
            </a:r>
            <a:r>
              <a:rPr lang="zh-CN" altLang="en-US" sz="2200" b="1">
                <a:solidFill>
                  <a:srgbClr val="FFFFFF"/>
                </a:solidFill>
                <a:latin typeface="Times" charset="0"/>
              </a:rPr>
              <a:t>，上帝在</a:t>
            </a:r>
            <a:r>
              <a:rPr lang="zh-CN" altLang="en-US" sz="2200" b="1">
                <a:solidFill>
                  <a:srgbClr val="FFFF00"/>
                </a:solidFill>
                <a:latin typeface="Times" charset="0"/>
              </a:rPr>
              <a:t>耶路撒冷</a:t>
            </a:r>
            <a:r>
              <a:rPr lang="zh-CN" altLang="en-US" sz="2200" b="1">
                <a:solidFill>
                  <a:srgbClr val="FFFFFF"/>
                </a:solidFill>
                <a:latin typeface="Times" charset="0"/>
              </a:rPr>
              <a:t>传播天国信息证明了他对教会负责，并且勉励信徒们在他们</a:t>
            </a:r>
            <a:r>
              <a:rPr lang="zh-CN" altLang="en-US" sz="2200" b="1">
                <a:solidFill>
                  <a:srgbClr val="FFFF00"/>
                </a:solidFill>
                <a:latin typeface="Times" charset="0"/>
              </a:rPr>
              <a:t>自己的地区</a:t>
            </a:r>
            <a:r>
              <a:rPr lang="zh-CN" altLang="en-US" sz="2200" b="1">
                <a:solidFill>
                  <a:srgbClr val="FFFFFF"/>
                </a:solidFill>
                <a:latin typeface="Times" charset="0"/>
              </a:rPr>
              <a:t>为他作见证。</a:t>
            </a:r>
            <a:endParaRPr lang="en-US" altLang="zh-CN" sz="2200" b="1">
              <a:solidFill>
                <a:srgbClr val="FFFFFF"/>
              </a:solidFill>
              <a:latin typeface="Times" charset="0"/>
            </a:endParaRPr>
          </a:p>
        </p:txBody>
      </p:sp>
      <p:sp>
        <p:nvSpPr>
          <p:cNvPr id="53253" name="Text Box 5"/>
          <p:cNvSpPr txBox="1">
            <a:spLocks noChangeArrowheads="1"/>
          </p:cNvSpPr>
          <p:nvPr/>
        </p:nvSpPr>
        <p:spPr bwMode="auto">
          <a:xfrm>
            <a:off x="250825" y="3068638"/>
            <a:ext cx="8648700" cy="1107992"/>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200" b="1">
                <a:solidFill>
                  <a:srgbClr val="FFFFFF"/>
                </a:solidFill>
                <a:latin typeface="Times" charset="0"/>
              </a:rPr>
              <a:t>(6:8—8:40)</a:t>
            </a:r>
            <a:r>
              <a:rPr lang="zh-CN" altLang="en-US" sz="2200" b="1">
                <a:solidFill>
                  <a:srgbClr val="FFFFFF"/>
                </a:solidFill>
                <a:latin typeface="Times" charset="0"/>
              </a:rPr>
              <a:t>正如基督所命令的一样</a:t>
            </a:r>
            <a:r>
              <a:rPr lang="en-US" altLang="zh-CN" sz="2200" b="1">
                <a:solidFill>
                  <a:srgbClr val="FFFFFF"/>
                </a:solidFill>
                <a:latin typeface="Times" charset="0"/>
              </a:rPr>
              <a:t>(cf. 1:8) </a:t>
            </a:r>
            <a:r>
              <a:rPr lang="zh-CN" altLang="en-US" sz="2200" b="1">
                <a:solidFill>
                  <a:srgbClr val="FFFFFF"/>
                </a:solidFill>
                <a:latin typeface="Times" charset="0"/>
              </a:rPr>
              <a:t>，上帝在</a:t>
            </a:r>
            <a:r>
              <a:rPr lang="zh-CN" altLang="en-US" sz="2200" b="1">
                <a:solidFill>
                  <a:srgbClr val="FFFF00"/>
                </a:solidFill>
                <a:latin typeface="Times" charset="0"/>
              </a:rPr>
              <a:t>犹太全地和撒玛利亚</a:t>
            </a:r>
            <a:r>
              <a:rPr lang="zh-CN" altLang="en-US" sz="2200" b="1">
                <a:solidFill>
                  <a:srgbClr val="FFFFFF"/>
                </a:solidFill>
                <a:latin typeface="Times" charset="0"/>
              </a:rPr>
              <a:t>传播天国信息证明了他对教会负责，并且勉励信徒们在他们自己的地区</a:t>
            </a:r>
            <a:r>
              <a:rPr lang="zh-CN" altLang="en-US" sz="2200" b="1">
                <a:solidFill>
                  <a:srgbClr val="FFFF00"/>
                </a:solidFill>
                <a:latin typeface="Times" charset="0"/>
              </a:rPr>
              <a:t>之外</a:t>
            </a:r>
            <a:r>
              <a:rPr lang="zh-CN" altLang="en-US" sz="2200" b="1">
                <a:solidFill>
                  <a:srgbClr val="FFFFFF"/>
                </a:solidFill>
                <a:latin typeface="Times" charset="0"/>
              </a:rPr>
              <a:t>作见证。</a:t>
            </a:r>
            <a:endParaRPr lang="en-US" altLang="zh-CN" sz="2200" b="1">
              <a:solidFill>
                <a:srgbClr val="FFFFFF"/>
              </a:solidFill>
              <a:latin typeface="Times" charset="0"/>
            </a:endParaRPr>
          </a:p>
        </p:txBody>
      </p:sp>
      <p:sp>
        <p:nvSpPr>
          <p:cNvPr id="53254" name="Text Box 6"/>
          <p:cNvSpPr txBox="1">
            <a:spLocks noChangeArrowheads="1"/>
          </p:cNvSpPr>
          <p:nvPr/>
        </p:nvSpPr>
        <p:spPr bwMode="auto">
          <a:xfrm>
            <a:off x="228600" y="5029216"/>
            <a:ext cx="8686800" cy="1108075"/>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200" b="1">
                <a:solidFill>
                  <a:srgbClr val="FFFFFF"/>
                </a:solidFill>
                <a:latin typeface="Times" charset="0"/>
              </a:rPr>
              <a:t>(Chs.9—28)</a:t>
            </a:r>
            <a:r>
              <a:rPr lang="zh-CN" altLang="en-US" sz="2200" b="1">
                <a:solidFill>
                  <a:srgbClr val="FFFFFF"/>
                </a:solidFill>
                <a:latin typeface="Times" charset="0"/>
              </a:rPr>
              <a:t>正如基督所命令的一样</a:t>
            </a:r>
            <a:r>
              <a:rPr lang="en-US" altLang="zh-CN" sz="2200" b="1">
                <a:solidFill>
                  <a:srgbClr val="FFFFFF"/>
                </a:solidFill>
                <a:latin typeface="Times" charset="0"/>
              </a:rPr>
              <a:t>(cf. 1:8) </a:t>
            </a:r>
            <a:r>
              <a:rPr lang="zh-CN" altLang="en-US" sz="2200" b="1">
                <a:solidFill>
                  <a:srgbClr val="FFFFFF"/>
                </a:solidFill>
                <a:latin typeface="Times" charset="0"/>
              </a:rPr>
              <a:t>，上帝向</a:t>
            </a:r>
            <a:r>
              <a:rPr lang="zh-CN" altLang="en-US" sz="2200" b="1">
                <a:solidFill>
                  <a:srgbClr val="FFFF00"/>
                </a:solidFill>
                <a:latin typeface="Times" charset="0"/>
              </a:rPr>
              <a:t>罗马</a:t>
            </a:r>
            <a:r>
              <a:rPr lang="zh-CN" altLang="en-US" sz="2200" b="1">
                <a:solidFill>
                  <a:srgbClr val="FFFFFF"/>
                </a:solidFill>
                <a:latin typeface="Times" charset="0"/>
              </a:rPr>
              <a:t>传播天国信息</a:t>
            </a:r>
            <a:r>
              <a:rPr lang="en-US" altLang="zh-CN" sz="2200" b="1">
                <a:solidFill>
                  <a:srgbClr val="FFFFFF"/>
                </a:solidFill>
                <a:latin typeface="Times" charset="0"/>
              </a:rPr>
              <a:t>—</a:t>
            </a:r>
            <a:r>
              <a:rPr lang="zh-CN" altLang="en-US" sz="2200" b="1">
                <a:solidFill>
                  <a:srgbClr val="FFFFFF"/>
                </a:solidFill>
                <a:latin typeface="Times" charset="0"/>
              </a:rPr>
              <a:t>即已知世界的末日的起点，证明了他对教会负责，并且勉励信徒们对</a:t>
            </a:r>
            <a:r>
              <a:rPr lang="zh-CN" altLang="en-US" sz="2200" b="1">
                <a:solidFill>
                  <a:srgbClr val="FFFF00"/>
                </a:solidFill>
                <a:latin typeface="Times" charset="0"/>
              </a:rPr>
              <a:t>全世界</a:t>
            </a:r>
            <a:r>
              <a:rPr lang="zh-CN" altLang="en-US" sz="2200" b="1">
                <a:solidFill>
                  <a:srgbClr val="FFFFFF"/>
                </a:solidFill>
                <a:latin typeface="Times" charset="0"/>
              </a:rPr>
              <a:t>作见证。</a:t>
            </a:r>
            <a:endParaRPr lang="en-US" altLang="zh-CN" sz="2200" b="1">
              <a:solidFill>
                <a:srgbClr val="FFFFFF"/>
              </a:solidFill>
              <a:latin typeface="Times" charset="0"/>
            </a:endParaRPr>
          </a:p>
        </p:txBody>
      </p:sp>
      <p:sp>
        <p:nvSpPr>
          <p:cNvPr id="287750" name="Rectangle 7"/>
          <p:cNvSpPr>
            <a:spLocks noGrp="1" noChangeArrowheads="1"/>
          </p:cNvSpPr>
          <p:nvPr>
            <p:ph type="title" idx="4294967295"/>
          </p:nvPr>
        </p:nvSpPr>
        <p:spPr>
          <a:xfrm>
            <a:off x="3429000" y="152400"/>
            <a:ext cx="2057400" cy="641350"/>
          </a:xfrm>
          <a:solidFill>
            <a:schemeClr val="tx1"/>
          </a:solidFill>
        </p:spPr>
        <p:txBody>
          <a:bodyPr anchor="t">
            <a:spAutoFit/>
          </a:bodyPr>
          <a:lstStyle/>
          <a:p>
            <a:pPr eaLnBrk="1" hangingPunct="1"/>
            <a:r>
              <a:rPr lang="zh-CN" altLang="en-US" sz="3600" b="1">
                <a:solidFill>
                  <a:srgbClr val="FFFFFF"/>
                </a:solidFill>
                <a:latin typeface="Times" charset="0"/>
                <a:ea typeface="SimSun" charset="0"/>
                <a:cs typeface="SimSun" charset="0"/>
              </a:rPr>
              <a:t>概述</a:t>
            </a:r>
          </a:p>
        </p:txBody>
      </p:sp>
    </p:spTree>
    <p:extLst>
      <p:ext uri="{BB962C8B-B14F-4D97-AF65-F5344CB8AC3E}">
        <p14:creationId xmlns:p14="http://schemas.microsoft.com/office/powerpoint/2010/main" val="40510829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3252"/>
                                        </p:tgtEl>
                                        <p:attrNameLst>
                                          <p:attrName>style.visibility</p:attrName>
                                        </p:attrNameLst>
                                      </p:cBhvr>
                                      <p:to>
                                        <p:strVal val="visible"/>
                                      </p:to>
                                    </p:set>
                                    <p:anim calcmode="lin" valueType="num">
                                      <p:cBhvr>
                                        <p:cTn id="7" dur="500" fill="hold"/>
                                        <p:tgtEl>
                                          <p:spTgt spid="53252"/>
                                        </p:tgtEl>
                                        <p:attrNameLst>
                                          <p:attrName>ppt_w</p:attrName>
                                        </p:attrNameLst>
                                      </p:cBhvr>
                                      <p:tavLst>
                                        <p:tav tm="0">
                                          <p:val>
                                            <p:fltVal val="0"/>
                                          </p:val>
                                        </p:tav>
                                        <p:tav tm="100000">
                                          <p:val>
                                            <p:strVal val="#ppt_w"/>
                                          </p:val>
                                        </p:tav>
                                      </p:tavLst>
                                    </p:anim>
                                    <p:anim calcmode="lin" valueType="num">
                                      <p:cBhvr>
                                        <p:cTn id="8" dur="500" fill="hold"/>
                                        <p:tgtEl>
                                          <p:spTgt spid="53252"/>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53253"/>
                                        </p:tgtEl>
                                        <p:attrNameLst>
                                          <p:attrName>style.visibility</p:attrName>
                                        </p:attrNameLst>
                                      </p:cBhvr>
                                      <p:to>
                                        <p:strVal val="visible"/>
                                      </p:to>
                                    </p:set>
                                    <p:anim calcmode="lin" valueType="num">
                                      <p:cBhvr>
                                        <p:cTn id="13" dur="500" fill="hold"/>
                                        <p:tgtEl>
                                          <p:spTgt spid="53253"/>
                                        </p:tgtEl>
                                        <p:attrNameLst>
                                          <p:attrName>ppt_w</p:attrName>
                                        </p:attrNameLst>
                                      </p:cBhvr>
                                      <p:tavLst>
                                        <p:tav tm="0">
                                          <p:val>
                                            <p:fltVal val="0"/>
                                          </p:val>
                                        </p:tav>
                                        <p:tav tm="100000">
                                          <p:val>
                                            <p:strVal val="#ppt_w"/>
                                          </p:val>
                                        </p:tav>
                                      </p:tavLst>
                                    </p:anim>
                                    <p:anim calcmode="lin" valueType="num">
                                      <p:cBhvr>
                                        <p:cTn id="14" dur="500" fill="hold"/>
                                        <p:tgtEl>
                                          <p:spTgt spid="53253"/>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53254"/>
                                        </p:tgtEl>
                                        <p:attrNameLst>
                                          <p:attrName>style.visibility</p:attrName>
                                        </p:attrNameLst>
                                      </p:cBhvr>
                                      <p:to>
                                        <p:strVal val="visible"/>
                                      </p:to>
                                    </p:set>
                                    <p:anim calcmode="lin" valueType="num">
                                      <p:cBhvr>
                                        <p:cTn id="19" dur="500" fill="hold"/>
                                        <p:tgtEl>
                                          <p:spTgt spid="53254"/>
                                        </p:tgtEl>
                                        <p:attrNameLst>
                                          <p:attrName>ppt_w</p:attrName>
                                        </p:attrNameLst>
                                      </p:cBhvr>
                                      <p:tavLst>
                                        <p:tav tm="0">
                                          <p:val>
                                            <p:fltVal val="0"/>
                                          </p:val>
                                        </p:tav>
                                        <p:tav tm="100000">
                                          <p:val>
                                            <p:strVal val="#ppt_w"/>
                                          </p:val>
                                        </p:tav>
                                      </p:tavLst>
                                    </p:anim>
                                    <p:anim calcmode="lin" valueType="num">
                                      <p:cBhvr>
                                        <p:cTn id="20" dur="500" fill="hold"/>
                                        <p:tgtEl>
                                          <p:spTgt spid="532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2" grpId="0" animBg="1" autoUpdateAnimBg="0"/>
      <p:bldP spid="53253" grpId="0" animBg="1" autoUpdateAnimBg="0"/>
      <p:bldP spid="53254" grpId="0" animBg="1" autoUpdateAnimBg="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17</a:t>
            </a:r>
          </a:p>
        </p:txBody>
      </p:sp>
    </p:spTree>
    <p:extLst>
      <p:ext uri="{BB962C8B-B14F-4D97-AF65-F5344CB8AC3E}">
        <p14:creationId xmlns:p14="http://schemas.microsoft.com/office/powerpoint/2010/main" val="2012103213"/>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38914" name="Picture 2"/>
          <p:cNvPicPr>
            <a:picLocks noChangeAspect="1" noChangeArrowheads="1"/>
          </p:cNvPicPr>
          <p:nvPr/>
        </p:nvPicPr>
        <p:blipFill>
          <a:blip r:embed="rId3" cstate="print">
            <a:lum bright="-20000" contrast="20000"/>
          </a:blip>
          <a:srcRect/>
          <a:stretch>
            <a:fillRect/>
          </a:stretch>
        </p:blipFill>
        <p:spPr bwMode="auto">
          <a:xfrm>
            <a:off x="723900" y="522288"/>
            <a:ext cx="7734300" cy="6335712"/>
          </a:xfrm>
          <a:prstGeom prst="rect">
            <a:avLst/>
          </a:prstGeom>
          <a:noFill/>
          <a:ln w="9525">
            <a:noFill/>
            <a:miter lim="800000"/>
            <a:headEnd/>
            <a:tailEnd/>
          </a:ln>
        </p:spPr>
      </p:pic>
      <p:sp>
        <p:nvSpPr>
          <p:cNvPr id="293891" name="Rectangle 6"/>
          <p:cNvSpPr>
            <a:spLocks noGrp="1" noChangeArrowheads="1"/>
          </p:cNvSpPr>
          <p:nvPr>
            <p:ph type="title" idx="4294967295"/>
          </p:nvPr>
        </p:nvSpPr>
        <p:spPr>
          <a:xfrm>
            <a:off x="0" y="0"/>
            <a:ext cx="9144000" cy="838200"/>
          </a:xfrm>
          <a:solidFill>
            <a:srgbClr val="003300"/>
          </a:solidFill>
        </p:spPr>
        <p:txBody>
          <a:bodyPr anchor="ctr"/>
          <a:lstStyle/>
          <a:p>
            <a:pPr algn="ctr" eaLnBrk="1" hangingPunct="1"/>
            <a:r>
              <a:rPr lang="zh-CN" altLang="en-US" sz="3600" b="1" dirty="0">
                <a:solidFill>
                  <a:srgbClr val="FFFF00"/>
                </a:solidFill>
                <a:latin typeface="SimSun" pitchFamily="2" charset="-122"/>
              </a:rPr>
              <a:t>保罗的第一次和第二次布道旅程</a:t>
            </a:r>
            <a:endParaRPr lang="en-US" altLang="zh-CN" sz="3600" b="1" dirty="0">
              <a:solidFill>
                <a:srgbClr val="FFFF00"/>
              </a:solidFill>
              <a:latin typeface="SimSun" pitchFamily="2" charset="-122"/>
            </a:endParaRPr>
          </a:p>
        </p:txBody>
      </p:sp>
      <p:sp>
        <p:nvSpPr>
          <p:cNvPr id="293892" name="Text Box 5"/>
          <p:cNvSpPr txBox="1">
            <a:spLocks noChangeArrowheads="1"/>
          </p:cNvSpPr>
          <p:nvPr/>
        </p:nvSpPr>
        <p:spPr bwMode="auto">
          <a:xfrm>
            <a:off x="8096254" y="76206"/>
            <a:ext cx="840141" cy="369249"/>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a:solidFill>
                  <a:srgbClr val="FFFF00"/>
                </a:solidFill>
                <a:latin typeface="Calibri" pitchFamily="34" charset="0"/>
              </a:rPr>
              <a:t>138-39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8914"/>
                                        </p:tgtEl>
                                        <p:attrNameLst>
                                          <p:attrName>style.visibility</p:attrName>
                                        </p:attrNameLst>
                                      </p:cBhvr>
                                      <p:to>
                                        <p:strVal val="visible"/>
                                      </p:to>
                                    </p:set>
                                    <p:animEffect transition="in" filter="checkerboard(across)">
                                      <p:cBhvr>
                                        <p:cTn id="7" dur="500"/>
                                        <p:tgtEl>
                                          <p:spTgt spid="38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6034"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5778"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6036"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6037"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6038"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6039"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6040"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6041"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6042"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6043" name="Text Box 11"/>
          <p:cNvSpPr txBox="1">
            <a:spLocks noChangeArrowheads="1"/>
          </p:cNvSpPr>
          <p:nvPr/>
        </p:nvSpPr>
        <p:spPr bwMode="auto">
          <a:xfrm>
            <a:off x="8355674" y="6539347"/>
            <a:ext cx="306654"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44</a:t>
            </a:r>
          </a:p>
        </p:txBody>
      </p:sp>
      <p:sp>
        <p:nvSpPr>
          <p:cNvPr id="1836044" name="Rectangle 12"/>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6045" name="Text Box 13"/>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6046" name="Text Box 1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6047" name="Text Box 15"/>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6049" name="Text Box 17"/>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6050" name="Text Box 18"/>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6051" name="Text Box 19"/>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6052" name="Text Box 20"/>
          <p:cNvSpPr txBox="1">
            <a:spLocks noChangeArrowheads="1"/>
          </p:cNvSpPr>
          <p:nvPr/>
        </p:nvSpPr>
        <p:spPr bwMode="auto">
          <a:xfrm>
            <a:off x="3899477"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6053" name="Text Box 21"/>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6054" name="Text Box 22"/>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6055" name="Text Box 23"/>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6056" name="Text Box 24"/>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sp>
        <p:nvSpPr>
          <p:cNvPr id="1836057" name="Text Box 25"/>
          <p:cNvSpPr txBox="1">
            <a:spLocks noChangeArrowheads="1"/>
          </p:cNvSpPr>
          <p:nvPr/>
        </p:nvSpPr>
        <p:spPr bwMode="auto">
          <a:xfrm>
            <a:off x="8758539" y="64868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5</a:t>
            </a:r>
          </a:p>
        </p:txBody>
      </p:sp>
      <p:sp>
        <p:nvSpPr>
          <p:cNvPr id="1836078" name="Freeform 46"/>
          <p:cNvSpPr>
            <a:spLocks/>
          </p:cNvSpPr>
          <p:nvPr/>
        </p:nvSpPr>
        <p:spPr bwMode="auto">
          <a:xfrm>
            <a:off x="4686012" y="3378573"/>
            <a:ext cx="1985818" cy="1529603"/>
          </a:xfrm>
          <a:custGeom>
            <a:avLst/>
            <a:gdLst>
              <a:gd name="T0" fmla="*/ 1331 w 1376"/>
              <a:gd name="T1" fmla="*/ 1093 h 1093"/>
              <a:gd name="T2" fmla="*/ 1343 w 1376"/>
              <a:gd name="T3" fmla="*/ 969 h 1093"/>
              <a:gd name="T4" fmla="*/ 1365 w 1376"/>
              <a:gd name="T5" fmla="*/ 833 h 1093"/>
              <a:gd name="T6" fmla="*/ 1354 w 1376"/>
              <a:gd name="T7" fmla="*/ 788 h 1093"/>
              <a:gd name="T8" fmla="*/ 1320 w 1376"/>
              <a:gd name="T9" fmla="*/ 777 h 1093"/>
              <a:gd name="T10" fmla="*/ 1309 w 1376"/>
              <a:gd name="T11" fmla="*/ 743 h 1093"/>
              <a:gd name="T12" fmla="*/ 1343 w 1376"/>
              <a:gd name="T13" fmla="*/ 586 h 1093"/>
              <a:gd name="T14" fmla="*/ 1331 w 1376"/>
              <a:gd name="T15" fmla="*/ 462 h 1093"/>
              <a:gd name="T16" fmla="*/ 1275 w 1376"/>
              <a:gd name="T17" fmla="*/ 416 h 1093"/>
              <a:gd name="T18" fmla="*/ 993 w 1376"/>
              <a:gd name="T19" fmla="*/ 405 h 1093"/>
              <a:gd name="T20" fmla="*/ 870 w 1376"/>
              <a:gd name="T21" fmla="*/ 360 h 1093"/>
              <a:gd name="T22" fmla="*/ 813 w 1376"/>
              <a:gd name="T23" fmla="*/ 315 h 1093"/>
              <a:gd name="T24" fmla="*/ 757 w 1376"/>
              <a:gd name="T25" fmla="*/ 270 h 1093"/>
              <a:gd name="T26" fmla="*/ 644 w 1376"/>
              <a:gd name="T27" fmla="*/ 225 h 1093"/>
              <a:gd name="T28" fmla="*/ 554 w 1376"/>
              <a:gd name="T29" fmla="*/ 124 h 1093"/>
              <a:gd name="T30" fmla="*/ 408 w 1376"/>
              <a:gd name="T31" fmla="*/ 56 h 1093"/>
              <a:gd name="T32" fmla="*/ 340 w 1376"/>
              <a:gd name="T33" fmla="*/ 22 h 1093"/>
              <a:gd name="T34" fmla="*/ 227 w 1376"/>
              <a:gd name="T35" fmla="*/ 0 h 1093"/>
              <a:gd name="T36" fmla="*/ 70 w 1376"/>
              <a:gd name="T37" fmla="*/ 33 h 1093"/>
              <a:gd name="T38" fmla="*/ 58 w 1376"/>
              <a:gd name="T39" fmla="*/ 225 h 1093"/>
              <a:gd name="T40" fmla="*/ 70 w 1376"/>
              <a:gd name="T41" fmla="*/ 259 h 1093"/>
              <a:gd name="T42" fmla="*/ 137 w 1376"/>
              <a:gd name="T43" fmla="*/ 281 h 1093"/>
              <a:gd name="T44" fmla="*/ 137 w 1376"/>
              <a:gd name="T45" fmla="*/ 394 h 1093"/>
              <a:gd name="T46" fmla="*/ 126 w 1376"/>
              <a:gd name="T47" fmla="*/ 484 h 1093"/>
              <a:gd name="T48" fmla="*/ 194 w 1376"/>
              <a:gd name="T49" fmla="*/ 507 h 1093"/>
              <a:gd name="T50" fmla="*/ 239 w 1376"/>
              <a:gd name="T51" fmla="*/ 574 h 1093"/>
              <a:gd name="T52" fmla="*/ 577 w 1376"/>
              <a:gd name="T53" fmla="*/ 687 h 1093"/>
              <a:gd name="T54" fmla="*/ 712 w 1376"/>
              <a:gd name="T55" fmla="*/ 721 h 1093"/>
              <a:gd name="T56" fmla="*/ 858 w 1376"/>
              <a:gd name="T57" fmla="*/ 833 h 1093"/>
              <a:gd name="T58" fmla="*/ 892 w 1376"/>
              <a:gd name="T59" fmla="*/ 856 h 1093"/>
              <a:gd name="T60" fmla="*/ 926 w 1376"/>
              <a:gd name="T61" fmla="*/ 867 h 1093"/>
              <a:gd name="T62" fmla="*/ 1027 w 1376"/>
              <a:gd name="T63" fmla="*/ 924 h 1093"/>
              <a:gd name="T64" fmla="*/ 1162 w 1376"/>
              <a:gd name="T65" fmla="*/ 991 h 1093"/>
              <a:gd name="T66" fmla="*/ 1264 w 1376"/>
              <a:gd name="T67" fmla="*/ 1014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6" h="1093">
                <a:moveTo>
                  <a:pt x="1331" y="1093"/>
                </a:moveTo>
                <a:cubicBezTo>
                  <a:pt x="1376" y="1025"/>
                  <a:pt x="1343" y="1091"/>
                  <a:pt x="1343" y="969"/>
                </a:cubicBezTo>
                <a:cubicBezTo>
                  <a:pt x="1343" y="893"/>
                  <a:pt x="1347" y="886"/>
                  <a:pt x="1365" y="833"/>
                </a:cubicBezTo>
                <a:cubicBezTo>
                  <a:pt x="1361" y="818"/>
                  <a:pt x="1363" y="800"/>
                  <a:pt x="1354" y="788"/>
                </a:cubicBezTo>
                <a:cubicBezTo>
                  <a:pt x="1346" y="778"/>
                  <a:pt x="1328" y="785"/>
                  <a:pt x="1320" y="777"/>
                </a:cubicBezTo>
                <a:cubicBezTo>
                  <a:pt x="1311" y="768"/>
                  <a:pt x="1312" y="754"/>
                  <a:pt x="1309" y="743"/>
                </a:cubicBezTo>
                <a:cubicBezTo>
                  <a:pt x="1316" y="679"/>
                  <a:pt x="1322" y="642"/>
                  <a:pt x="1343" y="586"/>
                </a:cubicBezTo>
                <a:cubicBezTo>
                  <a:pt x="1339" y="544"/>
                  <a:pt x="1339" y="502"/>
                  <a:pt x="1331" y="462"/>
                </a:cubicBezTo>
                <a:cubicBezTo>
                  <a:pt x="1325" y="434"/>
                  <a:pt x="1301" y="417"/>
                  <a:pt x="1275" y="416"/>
                </a:cubicBezTo>
                <a:cubicBezTo>
                  <a:pt x="1181" y="409"/>
                  <a:pt x="1087" y="408"/>
                  <a:pt x="993" y="405"/>
                </a:cubicBezTo>
                <a:cubicBezTo>
                  <a:pt x="937" y="394"/>
                  <a:pt x="920" y="376"/>
                  <a:pt x="870" y="360"/>
                </a:cubicBezTo>
                <a:cubicBezTo>
                  <a:pt x="801" y="259"/>
                  <a:pt x="893" y="379"/>
                  <a:pt x="813" y="315"/>
                </a:cubicBezTo>
                <a:cubicBezTo>
                  <a:pt x="740" y="256"/>
                  <a:pt x="842" y="297"/>
                  <a:pt x="757" y="270"/>
                </a:cubicBezTo>
                <a:cubicBezTo>
                  <a:pt x="718" y="243"/>
                  <a:pt x="689" y="236"/>
                  <a:pt x="644" y="225"/>
                </a:cubicBezTo>
                <a:cubicBezTo>
                  <a:pt x="629" y="137"/>
                  <a:pt x="636" y="144"/>
                  <a:pt x="554" y="124"/>
                </a:cubicBezTo>
                <a:cubicBezTo>
                  <a:pt x="491" y="81"/>
                  <a:pt x="477" y="72"/>
                  <a:pt x="408" y="56"/>
                </a:cubicBezTo>
                <a:cubicBezTo>
                  <a:pt x="375" y="34"/>
                  <a:pt x="376" y="30"/>
                  <a:pt x="340" y="22"/>
                </a:cubicBezTo>
                <a:cubicBezTo>
                  <a:pt x="302" y="13"/>
                  <a:pt x="227" y="0"/>
                  <a:pt x="227" y="0"/>
                </a:cubicBezTo>
                <a:cubicBezTo>
                  <a:pt x="173" y="8"/>
                  <a:pt x="121" y="15"/>
                  <a:pt x="70" y="33"/>
                </a:cubicBezTo>
                <a:cubicBezTo>
                  <a:pt x="0" y="102"/>
                  <a:pt x="28" y="136"/>
                  <a:pt x="58" y="225"/>
                </a:cubicBezTo>
                <a:cubicBezTo>
                  <a:pt x="61" y="236"/>
                  <a:pt x="58" y="255"/>
                  <a:pt x="70" y="259"/>
                </a:cubicBezTo>
                <a:cubicBezTo>
                  <a:pt x="92" y="266"/>
                  <a:pt x="137" y="281"/>
                  <a:pt x="137" y="281"/>
                </a:cubicBezTo>
                <a:cubicBezTo>
                  <a:pt x="198" y="322"/>
                  <a:pt x="197" y="352"/>
                  <a:pt x="137" y="394"/>
                </a:cubicBezTo>
                <a:cubicBezTo>
                  <a:pt x="120" y="419"/>
                  <a:pt x="90" y="448"/>
                  <a:pt x="126" y="484"/>
                </a:cubicBezTo>
                <a:cubicBezTo>
                  <a:pt x="142" y="500"/>
                  <a:pt x="194" y="507"/>
                  <a:pt x="194" y="507"/>
                </a:cubicBezTo>
                <a:cubicBezTo>
                  <a:pt x="209" y="529"/>
                  <a:pt x="216" y="559"/>
                  <a:pt x="239" y="574"/>
                </a:cubicBezTo>
                <a:cubicBezTo>
                  <a:pt x="375" y="665"/>
                  <a:pt x="406" y="671"/>
                  <a:pt x="577" y="687"/>
                </a:cubicBezTo>
                <a:cubicBezTo>
                  <a:pt x="621" y="701"/>
                  <a:pt x="667" y="705"/>
                  <a:pt x="712" y="721"/>
                </a:cubicBezTo>
                <a:cubicBezTo>
                  <a:pt x="731" y="781"/>
                  <a:pt x="799" y="814"/>
                  <a:pt x="858" y="833"/>
                </a:cubicBezTo>
                <a:cubicBezTo>
                  <a:pt x="869" y="840"/>
                  <a:pt x="879" y="849"/>
                  <a:pt x="892" y="856"/>
                </a:cubicBezTo>
                <a:cubicBezTo>
                  <a:pt x="902" y="861"/>
                  <a:pt x="915" y="861"/>
                  <a:pt x="926" y="867"/>
                </a:cubicBezTo>
                <a:cubicBezTo>
                  <a:pt x="1047" y="934"/>
                  <a:pt x="947" y="895"/>
                  <a:pt x="1027" y="924"/>
                </a:cubicBezTo>
                <a:cubicBezTo>
                  <a:pt x="1058" y="969"/>
                  <a:pt x="1108" y="982"/>
                  <a:pt x="1162" y="991"/>
                </a:cubicBezTo>
                <a:cubicBezTo>
                  <a:pt x="1262" y="1007"/>
                  <a:pt x="1231" y="978"/>
                  <a:pt x="1264" y="1014"/>
                </a:cubicBezTo>
              </a:path>
            </a:pathLst>
          </a:custGeom>
          <a:noFill/>
          <a:ln w="57150" cap="flat" cmpd="sng">
            <a:solidFill>
              <a:srgbClr val="FFEA18"/>
            </a:solidFill>
            <a:prstDash val="solid"/>
            <a:round/>
            <a:headEnd type="none" w="med" len="med"/>
            <a:tailEnd type="none" w="med" len="med"/>
          </a:ln>
          <a:effectLst>
            <a:outerShdw blurRad="63500" dist="57501" dir="1676261" algn="ctr" rotWithShape="0">
              <a:schemeClr val="tx1">
                <a:alpha val="74998"/>
              </a:schemeClr>
            </a:outerShdw>
          </a:effectLst>
          <a:extLst>
            <a:ext uri="{909E8E84-426E-40DD-AFC4-6F175D3DCCD1}">
              <a14:hiddenFill xmlns:a14="http://schemas.microsoft.com/office/drawing/2010/main">
                <a:solidFill>
                  <a:srgbClr val="FFEA18"/>
                </a:solidFill>
              </a14:hiddenFill>
            </a:ext>
          </a:extLst>
        </p:spPr>
        <p:txBody>
          <a:bodyPr wrap="none" lIns="82030" tIns="41015" rIns="82030" bIns="41015" anchor="ctr"/>
          <a:lstStyle/>
          <a:p>
            <a:pPr>
              <a:defRPr/>
            </a:pPr>
            <a:endParaRPr lang="en-US">
              <a:cs typeface="+mn-cs"/>
            </a:endParaRPr>
          </a:p>
        </p:txBody>
      </p:sp>
      <p:grpSp>
        <p:nvGrpSpPr>
          <p:cNvPr id="1836098" name="Group 66"/>
          <p:cNvGrpSpPr>
            <a:grpSpLocks/>
          </p:cNvGrpSpPr>
          <p:nvPr/>
        </p:nvGrpSpPr>
        <p:grpSpPr bwMode="auto">
          <a:xfrm>
            <a:off x="793750" y="5535707"/>
            <a:ext cx="6414944" cy="1197629"/>
            <a:chOff x="541" y="4020"/>
            <a:chExt cx="4445" cy="855"/>
          </a:xfrm>
        </p:grpSpPr>
        <p:sp>
          <p:nvSpPr>
            <p:cNvPr id="1836080" name="Rectangle 48" descr="10%"/>
            <p:cNvSpPr>
              <a:spLocks noChangeArrowheads="1"/>
            </p:cNvSpPr>
            <p:nvPr/>
          </p:nvSpPr>
          <p:spPr bwMode="auto">
            <a:xfrm>
              <a:off x="541" y="4020"/>
              <a:ext cx="4445" cy="827"/>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cs typeface="+mn-cs"/>
              </a:endParaRPr>
            </a:p>
          </p:txBody>
        </p:sp>
        <p:sp>
          <p:nvSpPr>
            <p:cNvPr id="1836081" name="Rectangle 49"/>
            <p:cNvSpPr>
              <a:spLocks noChangeArrowheads="1"/>
            </p:cNvSpPr>
            <p:nvPr/>
          </p:nvSpPr>
          <p:spPr bwMode="auto">
            <a:xfrm>
              <a:off x="614" y="4063"/>
              <a:ext cx="4324" cy="8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p>
              <a:pPr algn="l">
                <a:lnSpc>
                  <a:spcPct val="90000"/>
                </a:lnSpc>
                <a:defRPr/>
              </a:pPr>
              <a:r>
                <a:rPr lang="ja-JP" altLang="en-US" sz="2500">
                  <a:latin typeface="黑体" charset="0"/>
                  <a:ea typeface="黑体" charset="0"/>
                  <a:cs typeface="黑体" charset="0"/>
                </a:rPr>
                <a:t>重要性</a:t>
              </a:r>
              <a:r>
                <a:rPr lang="zh-CN" altLang="en-US" sz="2500">
                  <a:latin typeface="黑体" charset="0"/>
                  <a:ea typeface="黑体" charset="0"/>
                  <a:cs typeface="黑体" charset="0"/>
                </a:rPr>
                <a:t>：</a:t>
              </a:r>
              <a:r>
                <a:rPr lang="ja-JP" altLang="en-US" sz="2500">
                  <a:latin typeface="黑体" charset="0"/>
                  <a:ea typeface="黑体" charset="0"/>
                  <a:cs typeface="黑体" charset="0"/>
                </a:rPr>
                <a:t>建立许多教</a:t>
              </a:r>
              <a:r>
                <a:rPr lang="zh-CN" altLang="en-US" sz="2500">
                  <a:latin typeface="黑体" charset="0"/>
                  <a:ea typeface="黑体" charset="0"/>
                  <a:cs typeface="黑体" charset="0"/>
                </a:rPr>
                <a:t>会；</a:t>
              </a:r>
              <a:r>
                <a:rPr lang="zh-CN" altLang="en-US" sz="2500" u="sng">
                  <a:solidFill>
                    <a:schemeClr val="hlink"/>
                  </a:solidFill>
                  <a:latin typeface="黑体" charset="0"/>
                  <a:ea typeface="黑体" charset="0"/>
                  <a:cs typeface="黑体" charset="0"/>
                </a:rPr>
                <a:t>马其顿</a:t>
              </a:r>
              <a:r>
                <a:rPr lang="zh-CN" altLang="en-US" sz="2500">
                  <a:latin typeface="黑体" charset="0"/>
                  <a:ea typeface="黑体" charset="0"/>
                  <a:cs typeface="黑体" charset="0"/>
                </a:rPr>
                <a:t>呼声 后到雅典，</a:t>
              </a:r>
              <a:r>
                <a:rPr lang="zh-CN" altLang="en-US" sz="2500">
                  <a:latin typeface="MS PGothic"/>
                  <a:ea typeface="黑体" charset="0"/>
                  <a:cs typeface="黑体" charset="0"/>
                </a:rPr>
                <a:t>“</a:t>
              </a:r>
              <a:r>
                <a:rPr lang="zh-CN" altLang="en-US" sz="2500">
                  <a:latin typeface="黑体" charset="0"/>
                  <a:ea typeface="黑体" charset="0"/>
                  <a:cs typeface="黑体" charset="0"/>
                </a:rPr>
                <a:t>未识之神</a:t>
              </a:r>
              <a:r>
                <a:rPr lang="zh-CN" altLang="en-US" sz="2500">
                  <a:latin typeface="MS PGothic"/>
                  <a:ea typeface="黑体" charset="0"/>
                  <a:cs typeface="黑体" charset="0"/>
                </a:rPr>
                <a:t>”</a:t>
              </a:r>
              <a:r>
                <a:rPr lang="zh-CN" altLang="en-US" sz="2500">
                  <a:latin typeface="黑体" charset="0"/>
                  <a:ea typeface="黑体" charset="0"/>
                  <a:cs typeface="黑体" charset="0"/>
                </a:rPr>
                <a:t>；亚里斯山；在</a:t>
              </a:r>
              <a:r>
                <a:rPr lang="zh-CN" altLang="en-US" sz="2500" u="sng">
                  <a:solidFill>
                    <a:schemeClr val="hlink"/>
                  </a:solidFill>
                  <a:latin typeface="黑体" charset="0"/>
                  <a:ea typeface="黑体" charset="0"/>
                  <a:cs typeface="黑体" charset="0"/>
                </a:rPr>
                <a:t>哥林多</a:t>
              </a:r>
              <a:r>
                <a:rPr lang="zh-CN" altLang="en-US" sz="2500">
                  <a:latin typeface="黑体" charset="0"/>
                  <a:ea typeface="黑体" charset="0"/>
                  <a:cs typeface="黑体" charset="0"/>
                </a:rPr>
                <a:t>长时间逗留。</a:t>
              </a:r>
            </a:p>
          </p:txBody>
        </p:sp>
      </p:grpSp>
      <p:grpSp>
        <p:nvGrpSpPr>
          <p:cNvPr id="1836096" name="Group 64"/>
          <p:cNvGrpSpPr>
            <a:grpSpLocks/>
          </p:cNvGrpSpPr>
          <p:nvPr/>
        </p:nvGrpSpPr>
        <p:grpSpPr bwMode="auto">
          <a:xfrm>
            <a:off x="789422" y="4780708"/>
            <a:ext cx="3112943" cy="613522"/>
            <a:chOff x="547" y="3431"/>
            <a:chExt cx="2419" cy="438"/>
          </a:xfrm>
        </p:grpSpPr>
        <p:sp>
          <p:nvSpPr>
            <p:cNvPr id="1836083" name="Rectangle 51"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6084" name="Text Box 52"/>
            <p:cNvSpPr txBox="1">
              <a:spLocks noChangeArrowheads="1"/>
            </p:cNvSpPr>
            <p:nvPr/>
          </p:nvSpPr>
          <p:spPr bwMode="auto">
            <a:xfrm>
              <a:off x="577" y="3440"/>
              <a:ext cx="2254" cy="384"/>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a:latin typeface="Comic Sans MS" charset="0"/>
                  <a:ea typeface="宋体" charset="0"/>
                  <a:cs typeface="宋体" charset="0"/>
                </a:rPr>
                <a:t> </a:t>
              </a:r>
              <a:r>
                <a:rPr lang="en-US" altLang="zh-CN" sz="2900">
                  <a:latin typeface="黑体" charset="0"/>
                  <a:ea typeface="黑体" charset="0"/>
                  <a:cs typeface="黑体" charset="0"/>
                </a:rPr>
                <a:t>2.</a:t>
              </a:r>
              <a:r>
                <a:rPr lang="zh-CN" altLang="en-US" sz="2900">
                  <a:latin typeface="黑体" charset="0"/>
                  <a:ea typeface="黑体" charset="0"/>
                  <a:cs typeface="黑体" charset="0"/>
                </a:rPr>
                <a:t>进军</a:t>
              </a:r>
              <a:r>
                <a:rPr lang="zh-CN" altLang="en-US" sz="2900">
                  <a:latin typeface="MS PGothic"/>
                  <a:ea typeface="黑体" charset="0"/>
                  <a:cs typeface="黑体" charset="0"/>
                </a:rPr>
                <a:t>“</a:t>
              </a:r>
              <a:r>
                <a:rPr lang="zh-CN" altLang="en-US" sz="2900" u="sng">
                  <a:solidFill>
                    <a:schemeClr val="hlink"/>
                  </a:solidFill>
                  <a:latin typeface="黑体" charset="0"/>
                  <a:ea typeface="黑体" charset="0"/>
                  <a:cs typeface="黑体" charset="0"/>
                </a:rPr>
                <a:t>欧洲</a:t>
              </a:r>
              <a:r>
                <a:rPr lang="zh-CN" altLang="en-US" sz="2900">
                  <a:latin typeface="MS PGothic"/>
                  <a:ea typeface="黑体" charset="0"/>
                  <a:cs typeface="黑体" charset="0"/>
                </a:rPr>
                <a:t>”</a:t>
              </a:r>
              <a:endParaRPr lang="zh-CN" altLang="en-US" sz="2900">
                <a:latin typeface="黑体" charset="0"/>
                <a:ea typeface="黑体" charset="0"/>
                <a:cs typeface="黑体" charset="0"/>
              </a:endParaRPr>
            </a:p>
          </p:txBody>
        </p:sp>
      </p:grpSp>
      <p:sp>
        <p:nvSpPr>
          <p:cNvPr id="1836085" name="Text Box 53"/>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15-18 </a:t>
            </a:r>
            <a:r>
              <a:rPr lang="zh-CN" altLang="en-US" sz="1400">
                <a:latin typeface="宋体" charset="0"/>
                <a:ea typeface="宋体" charset="0"/>
                <a:cs typeface="宋体" charset="0"/>
              </a:rPr>
              <a:t>章</a:t>
            </a:r>
          </a:p>
        </p:txBody>
      </p:sp>
      <p:pic>
        <p:nvPicPr>
          <p:cNvPr id="1836086" name="Picture 5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85172" y="680758"/>
            <a:ext cx="3127375" cy="2276195"/>
          </a:xfrm>
          <a:prstGeom prst="rect">
            <a:avLst/>
          </a:prstGeom>
          <a:noFill/>
          <a:ln w="76200">
            <a:solidFill>
              <a:srgbClr val="A50021"/>
            </a:solidFill>
            <a:miter lim="800000"/>
            <a:headEnd/>
            <a:tailEnd/>
          </a:ln>
          <a:effectLst>
            <a:outerShdw blurRad="63500" dist="89803"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Lst>
        </p:spPr>
      </p:pic>
      <p:sp>
        <p:nvSpPr>
          <p:cNvPr id="1836087" name="AutoShape 55"/>
          <p:cNvSpPr>
            <a:spLocks noChangeArrowheads="1"/>
          </p:cNvSpPr>
          <p:nvPr/>
        </p:nvSpPr>
        <p:spPr bwMode="auto">
          <a:xfrm rot="5381696">
            <a:off x="6684670" y="3934899"/>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88" name="AutoShape 56"/>
          <p:cNvSpPr>
            <a:spLocks noChangeArrowheads="1"/>
          </p:cNvSpPr>
          <p:nvPr/>
        </p:nvSpPr>
        <p:spPr bwMode="auto">
          <a:xfrm rot="1195348">
            <a:off x="5439353" y="3263715"/>
            <a:ext cx="627784" cy="40061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89" name="AutoShape 57"/>
          <p:cNvSpPr>
            <a:spLocks noChangeArrowheads="1"/>
          </p:cNvSpPr>
          <p:nvPr/>
        </p:nvSpPr>
        <p:spPr bwMode="auto">
          <a:xfrm rot="15166005">
            <a:off x="4796988" y="3734594"/>
            <a:ext cx="609320" cy="412750"/>
          </a:xfrm>
          <a:prstGeom prst="leftArrow">
            <a:avLst>
              <a:gd name="adj1" fmla="val 50000"/>
              <a:gd name="adj2" fmla="val 3802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90" name="AutoShape 58"/>
          <p:cNvSpPr>
            <a:spLocks noChangeArrowheads="1"/>
          </p:cNvSpPr>
          <p:nvPr/>
        </p:nvSpPr>
        <p:spPr bwMode="auto">
          <a:xfrm rot="11618004">
            <a:off x="5048250" y="4405314"/>
            <a:ext cx="627785" cy="400610"/>
          </a:xfrm>
          <a:prstGeom prst="leftArrow">
            <a:avLst>
              <a:gd name="adj1" fmla="val 50000"/>
              <a:gd name="adj2" fmla="val 3802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91" name="AutoShape 59"/>
          <p:cNvSpPr>
            <a:spLocks noChangeArrowheads="1"/>
          </p:cNvSpPr>
          <p:nvPr/>
        </p:nvSpPr>
        <p:spPr bwMode="auto">
          <a:xfrm rot="11618004">
            <a:off x="5824683" y="4636435"/>
            <a:ext cx="629227" cy="402011"/>
          </a:xfrm>
          <a:prstGeom prst="leftArrow">
            <a:avLst>
              <a:gd name="adj1" fmla="val 50000"/>
              <a:gd name="adj2" fmla="val 37979"/>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92" name="AutoShape 60"/>
          <p:cNvSpPr>
            <a:spLocks noChangeArrowheads="1"/>
          </p:cNvSpPr>
          <p:nvPr/>
        </p:nvSpPr>
        <p:spPr bwMode="auto">
          <a:xfrm>
            <a:off x="5029491" y="1416144"/>
            <a:ext cx="2893579" cy="1009930"/>
          </a:xfrm>
          <a:prstGeom prst="roundRect">
            <a:avLst>
              <a:gd name="adj" fmla="val 16667"/>
            </a:avLst>
          </a:prstGeom>
          <a:noFill/>
          <a:ln w="5715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grpSp>
        <p:nvGrpSpPr>
          <p:cNvPr id="1836093" name="Group 61"/>
          <p:cNvGrpSpPr>
            <a:grpSpLocks/>
          </p:cNvGrpSpPr>
          <p:nvPr/>
        </p:nvGrpSpPr>
        <p:grpSpPr bwMode="auto">
          <a:xfrm>
            <a:off x="763444" y="1393733"/>
            <a:ext cx="3713306" cy="2386853"/>
            <a:chOff x="585" y="999"/>
            <a:chExt cx="2573" cy="1703"/>
          </a:xfrm>
        </p:grpSpPr>
        <p:sp>
          <p:nvSpPr>
            <p:cNvPr id="1836094" name="AutoShape 62"/>
            <p:cNvSpPr>
              <a:spLocks noChangeArrowheads="1"/>
            </p:cNvSpPr>
            <p:nvPr/>
          </p:nvSpPr>
          <p:spPr bwMode="auto">
            <a:xfrm flipH="1">
              <a:off x="622" y="999"/>
              <a:ext cx="2459" cy="17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6095" name="Text Box 63"/>
            <p:cNvSpPr txBox="1">
              <a:spLocks noChangeArrowheads="1"/>
            </p:cNvSpPr>
            <p:nvPr/>
          </p:nvSpPr>
          <p:spPr bwMode="auto">
            <a:xfrm>
              <a:off x="585" y="1066"/>
              <a:ext cx="2573" cy="1361"/>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08" tIns="45704" rIns="91408" bIns="45704">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dirty="0">
                  <a:solidFill>
                    <a:srgbClr val="FFEA18"/>
                  </a:solidFill>
                  <a:latin typeface="Comic Sans MS" charset="0"/>
                  <a:ea typeface="宋体" charset="0"/>
                  <a:cs typeface="宋体" charset="0"/>
                </a:rPr>
                <a:t>公元  </a:t>
              </a:r>
              <a:br>
                <a:rPr lang="en-US" altLang="zh-CN" sz="5900" dirty="0">
                  <a:solidFill>
                    <a:srgbClr val="FFEA18"/>
                  </a:solidFill>
                  <a:latin typeface="Comic Sans MS" charset="0"/>
                  <a:ea typeface="宋体" charset="0"/>
                  <a:cs typeface="宋体" charset="0"/>
                </a:rPr>
              </a:br>
              <a:r>
                <a:rPr lang="en-US" altLang="zh-CN" sz="5900" dirty="0">
                  <a:solidFill>
                    <a:srgbClr val="FFEA18"/>
                  </a:solidFill>
                  <a:latin typeface="Comic Sans MS" charset="0"/>
                  <a:ea typeface="宋体" charset="0"/>
                  <a:cs typeface="宋体" charset="0"/>
                </a:rPr>
                <a:t>49-52</a:t>
              </a:r>
              <a:r>
                <a:rPr lang="zh-CN" altLang="en-US" sz="5900" dirty="0">
                  <a:solidFill>
                    <a:srgbClr val="FFEA18"/>
                  </a:solidFill>
                  <a:latin typeface="Comic Sans MS" charset="0"/>
                  <a:ea typeface="宋体" charset="0"/>
                  <a:cs typeface="宋体" charset="0"/>
                </a:rPr>
                <a:t>年</a:t>
              </a:r>
            </a:p>
          </p:txBody>
        </p:sp>
      </p:grpSp>
      <p:sp>
        <p:nvSpPr>
          <p:cNvPr id="1836099" name="Text Box 67"/>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57673635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836086"/>
                                        </p:tgtEl>
                                        <p:attrNameLst>
                                          <p:attrName>style.visibility</p:attrName>
                                        </p:attrNameLst>
                                      </p:cBhvr>
                                      <p:to>
                                        <p:strVal val="visible"/>
                                      </p:to>
                                    </p:set>
                                    <p:animEffect transition="in" filter="fade">
                                      <p:cBhvr>
                                        <p:cTn id="7" dur="500"/>
                                        <p:tgtEl>
                                          <p:spTgt spid="18360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836096"/>
                                        </p:tgtEl>
                                        <p:attrNameLst>
                                          <p:attrName>style.visibility</p:attrName>
                                        </p:attrNameLst>
                                      </p:cBhvr>
                                      <p:to>
                                        <p:strVal val="visible"/>
                                      </p:to>
                                    </p:set>
                                    <p:animEffect transition="in" filter="fade">
                                      <p:cBhvr>
                                        <p:cTn id="12" dur="500"/>
                                        <p:tgtEl>
                                          <p:spTgt spid="1836096"/>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836085"/>
                                        </p:tgtEl>
                                        <p:attrNameLst>
                                          <p:attrName>style.visibility</p:attrName>
                                        </p:attrNameLst>
                                      </p:cBhvr>
                                      <p:to>
                                        <p:strVal val="visible"/>
                                      </p:to>
                                    </p:set>
                                    <p:animEffect transition="in" filter="fade">
                                      <p:cBhvr>
                                        <p:cTn id="16" dur="500"/>
                                        <p:tgtEl>
                                          <p:spTgt spid="183608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1836078"/>
                                        </p:tgtEl>
                                        <p:attrNameLst>
                                          <p:attrName>style.visibility</p:attrName>
                                        </p:attrNameLst>
                                      </p:cBhvr>
                                      <p:to>
                                        <p:strVal val="visible"/>
                                      </p:to>
                                    </p:set>
                                    <p:animEffect transition="in" filter="fade">
                                      <p:cBhvr>
                                        <p:cTn id="21" dur="500"/>
                                        <p:tgtEl>
                                          <p:spTgt spid="1836078"/>
                                        </p:tgtEl>
                                      </p:cBhvr>
                                    </p:animEffec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836087"/>
                                        </p:tgtEl>
                                        <p:attrNameLst>
                                          <p:attrName>style.visibility</p:attrName>
                                        </p:attrNameLst>
                                      </p:cBhvr>
                                      <p:to>
                                        <p:strVal val="visible"/>
                                      </p:to>
                                    </p:set>
                                    <p:animEffect transition="in" filter="fade">
                                      <p:cBhvr>
                                        <p:cTn id="25" dur="500"/>
                                        <p:tgtEl>
                                          <p:spTgt spid="1836087"/>
                                        </p:tgtEl>
                                      </p:cBhvr>
                                    </p:animEffect>
                                  </p:childTnLst>
                                </p:cTn>
                              </p:par>
                            </p:childTnLst>
                          </p:cTn>
                        </p:par>
                        <p:par>
                          <p:cTn id="26" fill="hold" nodeType="afterGroup">
                            <p:stCondLst>
                              <p:cond delay="1000"/>
                            </p:stCondLst>
                            <p:childTnLst>
                              <p:par>
                                <p:cTn id="27" presetID="10" presetClass="entr" presetSubtype="0" fill="hold" grpId="0" nodeType="afterEffect">
                                  <p:stCondLst>
                                    <p:cond delay="0"/>
                                  </p:stCondLst>
                                  <p:childTnLst>
                                    <p:set>
                                      <p:cBhvr>
                                        <p:cTn id="28" dur="1" fill="hold">
                                          <p:stCondLst>
                                            <p:cond delay="0"/>
                                          </p:stCondLst>
                                        </p:cTn>
                                        <p:tgtEl>
                                          <p:spTgt spid="1836088"/>
                                        </p:tgtEl>
                                        <p:attrNameLst>
                                          <p:attrName>style.visibility</p:attrName>
                                        </p:attrNameLst>
                                      </p:cBhvr>
                                      <p:to>
                                        <p:strVal val="visible"/>
                                      </p:to>
                                    </p:set>
                                    <p:animEffect transition="in" filter="fade">
                                      <p:cBhvr>
                                        <p:cTn id="29" dur="500"/>
                                        <p:tgtEl>
                                          <p:spTgt spid="1836088"/>
                                        </p:tgtEl>
                                      </p:cBhvr>
                                    </p:animEffect>
                                  </p:childTnLst>
                                </p:cTn>
                              </p:par>
                            </p:childTnLst>
                          </p:cTn>
                        </p:par>
                        <p:par>
                          <p:cTn id="30" fill="hold" nodeType="afterGroup">
                            <p:stCondLst>
                              <p:cond delay="1500"/>
                            </p:stCondLst>
                            <p:childTnLst>
                              <p:par>
                                <p:cTn id="31" presetID="10" presetClass="entr" presetSubtype="0" fill="hold" grpId="0" nodeType="afterEffect">
                                  <p:stCondLst>
                                    <p:cond delay="0"/>
                                  </p:stCondLst>
                                  <p:childTnLst>
                                    <p:set>
                                      <p:cBhvr>
                                        <p:cTn id="32" dur="1" fill="hold">
                                          <p:stCondLst>
                                            <p:cond delay="0"/>
                                          </p:stCondLst>
                                        </p:cTn>
                                        <p:tgtEl>
                                          <p:spTgt spid="1836089"/>
                                        </p:tgtEl>
                                        <p:attrNameLst>
                                          <p:attrName>style.visibility</p:attrName>
                                        </p:attrNameLst>
                                      </p:cBhvr>
                                      <p:to>
                                        <p:strVal val="visible"/>
                                      </p:to>
                                    </p:set>
                                    <p:animEffect transition="in" filter="fade">
                                      <p:cBhvr>
                                        <p:cTn id="33" dur="500"/>
                                        <p:tgtEl>
                                          <p:spTgt spid="1836089"/>
                                        </p:tgtEl>
                                      </p:cBhvr>
                                    </p:animEffect>
                                  </p:childTnLst>
                                </p:cTn>
                              </p:par>
                            </p:childTnLst>
                          </p:cTn>
                        </p:par>
                        <p:par>
                          <p:cTn id="34" fill="hold" nodeType="afterGroup">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1836090"/>
                                        </p:tgtEl>
                                        <p:attrNameLst>
                                          <p:attrName>style.visibility</p:attrName>
                                        </p:attrNameLst>
                                      </p:cBhvr>
                                      <p:to>
                                        <p:strVal val="visible"/>
                                      </p:to>
                                    </p:set>
                                    <p:animEffect transition="in" filter="fade">
                                      <p:cBhvr>
                                        <p:cTn id="37" dur="500"/>
                                        <p:tgtEl>
                                          <p:spTgt spid="1836090"/>
                                        </p:tgtEl>
                                      </p:cBhvr>
                                    </p:animEffect>
                                  </p:childTnLst>
                                </p:cTn>
                              </p:par>
                            </p:childTnLst>
                          </p:cTn>
                        </p:par>
                        <p:par>
                          <p:cTn id="38" fill="hold" nodeType="afterGroup">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1836091"/>
                                        </p:tgtEl>
                                        <p:attrNameLst>
                                          <p:attrName>style.visibility</p:attrName>
                                        </p:attrNameLst>
                                      </p:cBhvr>
                                      <p:to>
                                        <p:strVal val="visible"/>
                                      </p:to>
                                    </p:set>
                                    <p:animEffect transition="in" filter="fade">
                                      <p:cBhvr>
                                        <p:cTn id="41" dur="500"/>
                                        <p:tgtEl>
                                          <p:spTgt spid="183609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0" presetClass="entr" presetSubtype="0" fill="hold" nodeType="clickEffect">
                                  <p:stCondLst>
                                    <p:cond delay="0"/>
                                  </p:stCondLst>
                                  <p:childTnLst>
                                    <p:set>
                                      <p:cBhvr>
                                        <p:cTn id="45" dur="1" fill="hold">
                                          <p:stCondLst>
                                            <p:cond delay="0"/>
                                          </p:stCondLst>
                                        </p:cTn>
                                        <p:tgtEl>
                                          <p:spTgt spid="1836098"/>
                                        </p:tgtEl>
                                        <p:attrNameLst>
                                          <p:attrName>style.visibility</p:attrName>
                                        </p:attrNameLst>
                                      </p:cBhvr>
                                      <p:to>
                                        <p:strVal val="visible"/>
                                      </p:to>
                                    </p:set>
                                    <p:animEffect transition="in" filter="fade">
                                      <p:cBhvr>
                                        <p:cTn id="46" dur="500"/>
                                        <p:tgtEl>
                                          <p:spTgt spid="1836098"/>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836092"/>
                                        </p:tgtEl>
                                        <p:attrNameLst>
                                          <p:attrName>style.visibility</p:attrName>
                                        </p:attrNameLst>
                                      </p:cBhvr>
                                      <p:to>
                                        <p:strVal val="visible"/>
                                      </p:to>
                                    </p:set>
                                    <p:animEffect transition="in" filter="fade">
                                      <p:cBhvr>
                                        <p:cTn id="51" dur="500"/>
                                        <p:tgtEl>
                                          <p:spTgt spid="183609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3" presetClass="entr" presetSubtype="272" fill="hold" nodeType="clickEffect">
                                  <p:stCondLst>
                                    <p:cond delay="0"/>
                                  </p:stCondLst>
                                  <p:childTnLst>
                                    <p:set>
                                      <p:cBhvr>
                                        <p:cTn id="55" dur="1" fill="hold">
                                          <p:stCondLst>
                                            <p:cond delay="0"/>
                                          </p:stCondLst>
                                        </p:cTn>
                                        <p:tgtEl>
                                          <p:spTgt spid="1836093"/>
                                        </p:tgtEl>
                                        <p:attrNameLst>
                                          <p:attrName>style.visibility</p:attrName>
                                        </p:attrNameLst>
                                      </p:cBhvr>
                                      <p:to>
                                        <p:strVal val="visible"/>
                                      </p:to>
                                    </p:set>
                                    <p:anim calcmode="lin" valueType="num">
                                      <p:cBhvr>
                                        <p:cTn id="56" dur="500" fill="hold"/>
                                        <p:tgtEl>
                                          <p:spTgt spid="1836093"/>
                                        </p:tgtEl>
                                        <p:attrNameLst>
                                          <p:attrName>ppt_w</p:attrName>
                                        </p:attrNameLst>
                                      </p:cBhvr>
                                      <p:tavLst>
                                        <p:tav tm="0">
                                          <p:val>
                                            <p:strVal val="2/3*#ppt_w"/>
                                          </p:val>
                                        </p:tav>
                                        <p:tav tm="100000">
                                          <p:val>
                                            <p:strVal val="#ppt_w"/>
                                          </p:val>
                                        </p:tav>
                                      </p:tavLst>
                                    </p:anim>
                                    <p:anim calcmode="lin" valueType="num">
                                      <p:cBhvr>
                                        <p:cTn id="57" dur="500" fill="hold"/>
                                        <p:tgtEl>
                                          <p:spTgt spid="183609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6085" grpId="0" animBg="1" autoUpdateAnimBg="0"/>
      <p:bldP spid="1836087" grpId="0" animBg="1"/>
      <p:bldP spid="1836088" grpId="0" animBg="1"/>
      <p:bldP spid="1836089" grpId="0" animBg="1"/>
      <p:bldP spid="1836090" grpId="0" animBg="1"/>
      <p:bldP spid="1836091" grpId="0" animBg="1"/>
      <p:bldP spid="1836092"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7058"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6802"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7060"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7061"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7062"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7063"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7064"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7065"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7066"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7067" name="Text Box 11"/>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45</a:t>
            </a:r>
          </a:p>
        </p:txBody>
      </p:sp>
      <p:sp>
        <p:nvSpPr>
          <p:cNvPr id="1837068" name="Rectangle 12"/>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7069" name="Text Box 13"/>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7070" name="Text Box 1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7071" name="Text Box 15"/>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7072" name="Text Box 16"/>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7073" name="Text Box 17"/>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7074" name="Text Box 18"/>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7075" name="Text Box 19"/>
          <p:cNvSpPr txBox="1">
            <a:spLocks noChangeArrowheads="1"/>
          </p:cNvSpPr>
          <p:nvPr/>
        </p:nvSpPr>
        <p:spPr bwMode="auto">
          <a:xfrm>
            <a:off x="3899477"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7076" name="Text Box 20"/>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7077" name="Text Box 21"/>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7078" name="Text Box 22"/>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7079" name="Text Box 23"/>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sp>
        <p:nvSpPr>
          <p:cNvPr id="1837080" name="Text Box 24"/>
          <p:cNvSpPr txBox="1">
            <a:spLocks noChangeArrowheads="1"/>
          </p:cNvSpPr>
          <p:nvPr/>
        </p:nvSpPr>
        <p:spPr bwMode="auto">
          <a:xfrm>
            <a:off x="8758539" y="64868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4</a:t>
            </a:r>
          </a:p>
        </p:txBody>
      </p:sp>
      <p:sp>
        <p:nvSpPr>
          <p:cNvPr id="1837099" name="Freeform 43"/>
          <p:cNvSpPr>
            <a:spLocks/>
          </p:cNvSpPr>
          <p:nvPr/>
        </p:nvSpPr>
        <p:spPr bwMode="auto">
          <a:xfrm>
            <a:off x="4735081" y="3168463"/>
            <a:ext cx="1956955" cy="1339103"/>
          </a:xfrm>
          <a:custGeom>
            <a:avLst/>
            <a:gdLst>
              <a:gd name="T0" fmla="*/ 1338 w 1356"/>
              <a:gd name="T1" fmla="*/ 820 h 955"/>
              <a:gd name="T2" fmla="*/ 1356 w 1356"/>
              <a:gd name="T3" fmla="*/ 713 h 955"/>
              <a:gd name="T4" fmla="*/ 1212 w 1356"/>
              <a:gd name="T5" fmla="*/ 497 h 955"/>
              <a:gd name="T6" fmla="*/ 691 w 1356"/>
              <a:gd name="T7" fmla="*/ 488 h 955"/>
              <a:gd name="T8" fmla="*/ 448 w 1356"/>
              <a:gd name="T9" fmla="*/ 488 h 955"/>
              <a:gd name="T10" fmla="*/ 430 w 1356"/>
              <a:gd name="T11" fmla="*/ 434 h 955"/>
              <a:gd name="T12" fmla="*/ 412 w 1356"/>
              <a:gd name="T13" fmla="*/ 398 h 955"/>
              <a:gd name="T14" fmla="*/ 457 w 1356"/>
              <a:gd name="T15" fmla="*/ 245 h 955"/>
              <a:gd name="T16" fmla="*/ 367 w 1356"/>
              <a:gd name="T17" fmla="*/ 137 h 955"/>
              <a:gd name="T18" fmla="*/ 340 w 1356"/>
              <a:gd name="T19" fmla="*/ 101 h 955"/>
              <a:gd name="T20" fmla="*/ 305 w 1356"/>
              <a:gd name="T21" fmla="*/ 47 h 955"/>
              <a:gd name="T22" fmla="*/ 152 w 1356"/>
              <a:gd name="T23" fmla="*/ 92 h 955"/>
              <a:gd name="T24" fmla="*/ 134 w 1356"/>
              <a:gd name="T25" fmla="*/ 119 h 955"/>
              <a:gd name="T26" fmla="*/ 143 w 1356"/>
              <a:gd name="T27" fmla="*/ 146 h 955"/>
              <a:gd name="T28" fmla="*/ 125 w 1356"/>
              <a:gd name="T29" fmla="*/ 218 h 955"/>
              <a:gd name="T30" fmla="*/ 89 w 1356"/>
              <a:gd name="T31" fmla="*/ 227 h 955"/>
              <a:gd name="T32" fmla="*/ 125 w 1356"/>
              <a:gd name="T33" fmla="*/ 362 h 955"/>
              <a:gd name="T34" fmla="*/ 80 w 1356"/>
              <a:gd name="T35" fmla="*/ 569 h 955"/>
              <a:gd name="T36" fmla="*/ 8 w 1356"/>
              <a:gd name="T37" fmla="*/ 587 h 955"/>
              <a:gd name="T38" fmla="*/ 17 w 1356"/>
              <a:gd name="T39" fmla="*/ 560 h 955"/>
              <a:gd name="T40" fmla="*/ 62 w 1356"/>
              <a:gd name="T41" fmla="*/ 524 h 955"/>
              <a:gd name="T42" fmla="*/ 71 w 1356"/>
              <a:gd name="T43" fmla="*/ 497 h 955"/>
              <a:gd name="T44" fmla="*/ 89 w 1356"/>
              <a:gd name="T45" fmla="*/ 470 h 955"/>
              <a:gd name="T46" fmla="*/ 53 w 1356"/>
              <a:gd name="T47" fmla="*/ 389 h 955"/>
              <a:gd name="T48" fmla="*/ 62 w 1356"/>
              <a:gd name="T49" fmla="*/ 218 h 955"/>
              <a:gd name="T50" fmla="*/ 107 w 1356"/>
              <a:gd name="T51" fmla="*/ 65 h 955"/>
              <a:gd name="T52" fmla="*/ 161 w 1356"/>
              <a:gd name="T53" fmla="*/ 29 h 955"/>
              <a:gd name="T54" fmla="*/ 385 w 1356"/>
              <a:gd name="T55" fmla="*/ 47 h 955"/>
              <a:gd name="T56" fmla="*/ 430 w 1356"/>
              <a:gd name="T57" fmla="*/ 83 h 955"/>
              <a:gd name="T58" fmla="*/ 448 w 1356"/>
              <a:gd name="T59" fmla="*/ 137 h 955"/>
              <a:gd name="T60" fmla="*/ 493 w 1356"/>
              <a:gd name="T61" fmla="*/ 218 h 955"/>
              <a:gd name="T62" fmla="*/ 457 w 1356"/>
              <a:gd name="T63" fmla="*/ 542 h 955"/>
              <a:gd name="T64" fmla="*/ 493 w 1356"/>
              <a:gd name="T65" fmla="*/ 757 h 955"/>
              <a:gd name="T66" fmla="*/ 574 w 1356"/>
              <a:gd name="T67" fmla="*/ 775 h 955"/>
              <a:gd name="T68" fmla="*/ 700 w 1356"/>
              <a:gd name="T69" fmla="*/ 730 h 955"/>
              <a:gd name="T70" fmla="*/ 772 w 1356"/>
              <a:gd name="T71" fmla="*/ 757 h 955"/>
              <a:gd name="T72" fmla="*/ 817 w 1356"/>
              <a:gd name="T73" fmla="*/ 838 h 955"/>
              <a:gd name="T74" fmla="*/ 1123 w 1356"/>
              <a:gd name="T75" fmla="*/ 928 h 955"/>
              <a:gd name="T76" fmla="*/ 1248 w 1356"/>
              <a:gd name="T77" fmla="*/ 955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56" h="955">
                <a:moveTo>
                  <a:pt x="1338" y="820"/>
                </a:moveTo>
                <a:cubicBezTo>
                  <a:pt x="1342" y="784"/>
                  <a:pt x="1356" y="749"/>
                  <a:pt x="1356" y="713"/>
                </a:cubicBezTo>
                <a:cubicBezTo>
                  <a:pt x="1356" y="616"/>
                  <a:pt x="1325" y="500"/>
                  <a:pt x="1212" y="497"/>
                </a:cubicBezTo>
                <a:cubicBezTo>
                  <a:pt x="1038" y="491"/>
                  <a:pt x="864" y="491"/>
                  <a:pt x="691" y="488"/>
                </a:cubicBezTo>
                <a:cubicBezTo>
                  <a:pt x="672" y="489"/>
                  <a:pt x="485" y="508"/>
                  <a:pt x="448" y="488"/>
                </a:cubicBezTo>
                <a:cubicBezTo>
                  <a:pt x="431" y="479"/>
                  <a:pt x="436" y="452"/>
                  <a:pt x="430" y="434"/>
                </a:cubicBezTo>
                <a:cubicBezTo>
                  <a:pt x="425" y="421"/>
                  <a:pt x="418" y="410"/>
                  <a:pt x="412" y="398"/>
                </a:cubicBezTo>
                <a:cubicBezTo>
                  <a:pt x="429" y="346"/>
                  <a:pt x="446" y="298"/>
                  <a:pt x="457" y="245"/>
                </a:cubicBezTo>
                <a:cubicBezTo>
                  <a:pt x="441" y="181"/>
                  <a:pt x="410" y="195"/>
                  <a:pt x="367" y="137"/>
                </a:cubicBezTo>
                <a:cubicBezTo>
                  <a:pt x="358" y="125"/>
                  <a:pt x="348" y="113"/>
                  <a:pt x="340" y="101"/>
                </a:cubicBezTo>
                <a:cubicBezTo>
                  <a:pt x="327" y="83"/>
                  <a:pt x="305" y="47"/>
                  <a:pt x="305" y="47"/>
                </a:cubicBezTo>
                <a:cubicBezTo>
                  <a:pt x="229" y="54"/>
                  <a:pt x="208" y="54"/>
                  <a:pt x="152" y="92"/>
                </a:cubicBezTo>
                <a:cubicBezTo>
                  <a:pt x="146" y="101"/>
                  <a:pt x="135" y="108"/>
                  <a:pt x="134" y="119"/>
                </a:cubicBezTo>
                <a:cubicBezTo>
                  <a:pt x="132" y="128"/>
                  <a:pt x="143" y="136"/>
                  <a:pt x="143" y="146"/>
                </a:cubicBezTo>
                <a:cubicBezTo>
                  <a:pt x="143" y="150"/>
                  <a:pt x="130" y="213"/>
                  <a:pt x="125" y="218"/>
                </a:cubicBezTo>
                <a:cubicBezTo>
                  <a:pt x="115" y="225"/>
                  <a:pt x="101" y="224"/>
                  <a:pt x="89" y="227"/>
                </a:cubicBezTo>
                <a:cubicBezTo>
                  <a:pt x="71" y="279"/>
                  <a:pt x="79" y="331"/>
                  <a:pt x="125" y="362"/>
                </a:cubicBezTo>
                <a:cubicBezTo>
                  <a:pt x="171" y="431"/>
                  <a:pt x="148" y="523"/>
                  <a:pt x="80" y="569"/>
                </a:cubicBezTo>
                <a:cubicBezTo>
                  <a:pt x="62" y="595"/>
                  <a:pt x="54" y="624"/>
                  <a:pt x="8" y="587"/>
                </a:cubicBezTo>
                <a:cubicBezTo>
                  <a:pt x="0" y="581"/>
                  <a:pt x="12" y="568"/>
                  <a:pt x="17" y="560"/>
                </a:cubicBezTo>
                <a:cubicBezTo>
                  <a:pt x="33" y="527"/>
                  <a:pt x="30" y="534"/>
                  <a:pt x="62" y="524"/>
                </a:cubicBezTo>
                <a:cubicBezTo>
                  <a:pt x="65" y="515"/>
                  <a:pt x="66" y="505"/>
                  <a:pt x="71" y="497"/>
                </a:cubicBezTo>
                <a:cubicBezTo>
                  <a:pt x="75" y="487"/>
                  <a:pt x="89" y="480"/>
                  <a:pt x="89" y="470"/>
                </a:cubicBezTo>
                <a:cubicBezTo>
                  <a:pt x="89" y="437"/>
                  <a:pt x="69" y="413"/>
                  <a:pt x="53" y="389"/>
                </a:cubicBezTo>
                <a:cubicBezTo>
                  <a:pt x="38" y="331"/>
                  <a:pt x="43" y="274"/>
                  <a:pt x="62" y="218"/>
                </a:cubicBezTo>
                <a:cubicBezTo>
                  <a:pt x="66" y="171"/>
                  <a:pt x="57" y="98"/>
                  <a:pt x="107" y="65"/>
                </a:cubicBezTo>
                <a:cubicBezTo>
                  <a:pt x="125" y="53"/>
                  <a:pt x="161" y="29"/>
                  <a:pt x="161" y="29"/>
                </a:cubicBezTo>
                <a:cubicBezTo>
                  <a:pt x="235" y="32"/>
                  <a:pt x="326" y="0"/>
                  <a:pt x="385" y="47"/>
                </a:cubicBezTo>
                <a:cubicBezTo>
                  <a:pt x="443" y="93"/>
                  <a:pt x="362" y="60"/>
                  <a:pt x="430" y="83"/>
                </a:cubicBezTo>
                <a:cubicBezTo>
                  <a:pt x="436" y="101"/>
                  <a:pt x="437" y="121"/>
                  <a:pt x="448" y="137"/>
                </a:cubicBezTo>
                <a:cubicBezTo>
                  <a:pt x="489" y="198"/>
                  <a:pt x="477" y="170"/>
                  <a:pt x="493" y="218"/>
                </a:cubicBezTo>
                <a:cubicBezTo>
                  <a:pt x="472" y="320"/>
                  <a:pt x="557" y="475"/>
                  <a:pt x="457" y="542"/>
                </a:cubicBezTo>
                <a:cubicBezTo>
                  <a:pt x="447" y="589"/>
                  <a:pt x="442" y="723"/>
                  <a:pt x="493" y="757"/>
                </a:cubicBezTo>
                <a:cubicBezTo>
                  <a:pt x="498" y="760"/>
                  <a:pt x="573" y="774"/>
                  <a:pt x="574" y="775"/>
                </a:cubicBezTo>
                <a:cubicBezTo>
                  <a:pt x="626" y="764"/>
                  <a:pt x="652" y="745"/>
                  <a:pt x="700" y="730"/>
                </a:cubicBezTo>
                <a:cubicBezTo>
                  <a:pt x="724" y="734"/>
                  <a:pt x="754" y="734"/>
                  <a:pt x="772" y="757"/>
                </a:cubicBezTo>
                <a:cubicBezTo>
                  <a:pt x="795" y="785"/>
                  <a:pt x="759" y="818"/>
                  <a:pt x="817" y="838"/>
                </a:cubicBezTo>
                <a:cubicBezTo>
                  <a:pt x="919" y="872"/>
                  <a:pt x="1018" y="901"/>
                  <a:pt x="1123" y="928"/>
                </a:cubicBezTo>
                <a:cubicBezTo>
                  <a:pt x="1163" y="938"/>
                  <a:pt x="1205" y="955"/>
                  <a:pt x="1248" y="955"/>
                </a:cubicBezTo>
              </a:path>
            </a:pathLst>
          </a:custGeom>
          <a:noFill/>
          <a:ln w="57150" cap="flat" cmpd="sng">
            <a:solidFill>
              <a:srgbClr val="FFFF00"/>
            </a:solidFill>
            <a:prstDash val="solid"/>
            <a:round/>
            <a:headEnd type="none" w="med" len="med"/>
            <a:tailEnd type="none" w="med" len="me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grpSp>
        <p:nvGrpSpPr>
          <p:cNvPr id="1837104" name="Group 48"/>
          <p:cNvGrpSpPr>
            <a:grpSpLocks/>
          </p:cNvGrpSpPr>
          <p:nvPr/>
        </p:nvGrpSpPr>
        <p:grpSpPr bwMode="auto">
          <a:xfrm>
            <a:off x="3535797" y="261939"/>
            <a:ext cx="4968875" cy="2517121"/>
            <a:chOff x="2725" y="137"/>
            <a:chExt cx="3443" cy="1996"/>
          </a:xfrm>
        </p:grpSpPr>
        <p:pic>
          <p:nvPicPr>
            <p:cNvPr id="1837105" name="Picture 4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25" y="137"/>
              <a:ext cx="3443" cy="1996"/>
            </a:xfrm>
            <a:prstGeom prst="rect">
              <a:avLst/>
            </a:prstGeom>
            <a:noFill/>
            <a:ln w="76200">
              <a:solidFill>
                <a:srgbClr val="2F8B20"/>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Lst>
          </p:spPr>
        </p:pic>
        <p:sp>
          <p:nvSpPr>
            <p:cNvPr id="1837106" name="Text Box 50"/>
            <p:cNvSpPr txBox="1">
              <a:spLocks noChangeArrowheads="1"/>
            </p:cNvSpPr>
            <p:nvPr/>
          </p:nvSpPr>
          <p:spPr bwMode="auto">
            <a:xfrm>
              <a:off x="2768" y="1808"/>
              <a:ext cx="2661" cy="29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rgbClr val="FFEA18"/>
                  </a:solidFill>
                  <a:latin typeface="黑体" charset="0"/>
                  <a:ea typeface="黑体" charset="0"/>
                  <a:cs typeface="黑体" charset="0"/>
                </a:rPr>
                <a:t>古</a:t>
              </a:r>
              <a:r>
                <a:rPr lang="zh-CN" altLang="en-US" sz="1800">
                  <a:solidFill>
                    <a:srgbClr val="FFEA18"/>
                  </a:solidFill>
                  <a:latin typeface="黑体" charset="0"/>
                  <a:ea typeface="黑体" charset="0"/>
                  <a:cs typeface="黑体" charset="0"/>
                </a:rPr>
                <a:t> </a:t>
              </a:r>
              <a:r>
                <a:rPr lang="ja-JP" altLang="en-US" sz="1800">
                  <a:solidFill>
                    <a:srgbClr val="FFEA18"/>
                  </a:solidFill>
                  <a:latin typeface="黑体" charset="0"/>
                  <a:ea typeface="黑体" charset="0"/>
                  <a:cs typeface="黑体" charset="0"/>
                </a:rPr>
                <a:t>老</a:t>
              </a:r>
              <a:r>
                <a:rPr lang="zh-CN" altLang="en-US" sz="1800">
                  <a:solidFill>
                    <a:srgbClr val="FFEA18"/>
                  </a:solidFill>
                  <a:latin typeface="黑体" charset="0"/>
                  <a:ea typeface="黑体" charset="0"/>
                  <a:cs typeface="黑体" charset="0"/>
                </a:rPr>
                <a:t> </a:t>
              </a:r>
              <a:r>
                <a:rPr lang="ja-JP" altLang="en-US" sz="1800">
                  <a:solidFill>
                    <a:srgbClr val="FFEA18"/>
                  </a:solidFill>
                  <a:latin typeface="黑体" charset="0"/>
                  <a:ea typeface="黑体" charset="0"/>
                  <a:cs typeface="黑体" charset="0"/>
                </a:rPr>
                <a:t>的</a:t>
              </a:r>
              <a:r>
                <a:rPr lang="zh-CN" altLang="en-US" sz="1800">
                  <a:solidFill>
                    <a:srgbClr val="FFEA18"/>
                  </a:solidFill>
                  <a:latin typeface="黑体" charset="0"/>
                  <a:ea typeface="黑体" charset="0"/>
                  <a:cs typeface="黑体" charset="0"/>
                </a:rPr>
                <a:t> 以 弗 所</a:t>
              </a:r>
            </a:p>
          </p:txBody>
        </p:sp>
      </p:grpSp>
      <p:sp>
        <p:nvSpPr>
          <p:cNvPr id="1837110" name="AutoShape 54"/>
          <p:cNvSpPr>
            <a:spLocks noChangeArrowheads="1"/>
          </p:cNvSpPr>
          <p:nvPr/>
        </p:nvSpPr>
        <p:spPr bwMode="auto">
          <a:xfrm rot="5381696">
            <a:off x="6621171" y="3954509"/>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1" name="AutoShape 55"/>
          <p:cNvSpPr>
            <a:spLocks noChangeArrowheads="1"/>
          </p:cNvSpPr>
          <p:nvPr/>
        </p:nvSpPr>
        <p:spPr bwMode="auto">
          <a:xfrm rot="1195348">
            <a:off x="5469661" y="3316941"/>
            <a:ext cx="626341" cy="399210"/>
          </a:xfrm>
          <a:prstGeom prst="leftArrow">
            <a:avLst>
              <a:gd name="adj1" fmla="val 50000"/>
              <a:gd name="adj2" fmla="val 38070"/>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2" name="AutoShape 56"/>
          <p:cNvSpPr>
            <a:spLocks noChangeArrowheads="1"/>
          </p:cNvSpPr>
          <p:nvPr/>
        </p:nvSpPr>
        <p:spPr bwMode="auto">
          <a:xfrm rot="15166005">
            <a:off x="4307751" y="3444643"/>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3" name="AutoShape 57"/>
          <p:cNvSpPr>
            <a:spLocks noChangeArrowheads="1"/>
          </p:cNvSpPr>
          <p:nvPr/>
        </p:nvSpPr>
        <p:spPr bwMode="auto">
          <a:xfrm rot="5932372">
            <a:off x="4801320" y="3727590"/>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4" name="AutoShape 58"/>
          <p:cNvSpPr>
            <a:spLocks noChangeArrowheads="1"/>
          </p:cNvSpPr>
          <p:nvPr/>
        </p:nvSpPr>
        <p:spPr bwMode="auto">
          <a:xfrm rot="11592089">
            <a:off x="5521615" y="4361890"/>
            <a:ext cx="627785" cy="400610"/>
          </a:xfrm>
          <a:prstGeom prst="leftArrow">
            <a:avLst>
              <a:gd name="adj1" fmla="val 50000"/>
              <a:gd name="adj2" fmla="val 3802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5" name="AutoShape 59"/>
          <p:cNvSpPr>
            <a:spLocks noChangeArrowheads="1"/>
          </p:cNvSpPr>
          <p:nvPr/>
        </p:nvSpPr>
        <p:spPr bwMode="auto">
          <a:xfrm>
            <a:off x="3791240" y="588309"/>
            <a:ext cx="3325091" cy="1306886"/>
          </a:xfrm>
          <a:prstGeom prst="roundRect">
            <a:avLst>
              <a:gd name="adj" fmla="val 16667"/>
            </a:avLst>
          </a:prstGeom>
          <a:noFill/>
          <a:ln w="5715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grpSp>
        <p:nvGrpSpPr>
          <p:cNvPr id="1837116" name="Group 60"/>
          <p:cNvGrpSpPr>
            <a:grpSpLocks/>
          </p:cNvGrpSpPr>
          <p:nvPr/>
        </p:nvGrpSpPr>
        <p:grpSpPr bwMode="auto">
          <a:xfrm>
            <a:off x="679741" y="1301284"/>
            <a:ext cx="3713306" cy="2386853"/>
            <a:chOff x="585" y="999"/>
            <a:chExt cx="2573" cy="1703"/>
          </a:xfrm>
        </p:grpSpPr>
        <p:sp>
          <p:nvSpPr>
            <p:cNvPr id="1837117" name="AutoShape 61"/>
            <p:cNvSpPr>
              <a:spLocks noChangeArrowheads="1"/>
            </p:cNvSpPr>
            <p:nvPr/>
          </p:nvSpPr>
          <p:spPr bwMode="auto">
            <a:xfrm flipH="1">
              <a:off x="622" y="999"/>
              <a:ext cx="2459" cy="17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7118" name="Text Box 62"/>
            <p:cNvSpPr txBox="1">
              <a:spLocks noChangeArrowheads="1"/>
            </p:cNvSpPr>
            <p:nvPr/>
          </p:nvSpPr>
          <p:spPr bwMode="auto">
            <a:xfrm>
              <a:off x="585" y="1066"/>
              <a:ext cx="2573" cy="1361"/>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08" tIns="45704" rIns="91408" bIns="45704">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dirty="0">
                  <a:solidFill>
                    <a:srgbClr val="FFEA18"/>
                  </a:solidFill>
                  <a:latin typeface="Comic Sans MS" charset="0"/>
                  <a:ea typeface="宋体" charset="0"/>
                  <a:cs typeface="宋体" charset="0"/>
                </a:rPr>
                <a:t>公元  </a:t>
              </a:r>
              <a:br>
                <a:rPr lang="en-US" altLang="zh-CN" sz="5900" dirty="0">
                  <a:solidFill>
                    <a:srgbClr val="FFEA18"/>
                  </a:solidFill>
                  <a:latin typeface="Comic Sans MS" charset="0"/>
                  <a:ea typeface="宋体" charset="0"/>
                  <a:cs typeface="宋体" charset="0"/>
                </a:rPr>
              </a:br>
              <a:r>
                <a:rPr lang="en-US" altLang="zh-CN" sz="5900" dirty="0">
                  <a:solidFill>
                    <a:srgbClr val="FFEA18"/>
                  </a:solidFill>
                  <a:latin typeface="Comic Sans MS" charset="0"/>
                  <a:ea typeface="宋体" charset="0"/>
                  <a:cs typeface="宋体" charset="0"/>
                </a:rPr>
                <a:t>53-57</a:t>
              </a:r>
              <a:r>
                <a:rPr lang="zh-CN" altLang="en-US" sz="5900" dirty="0">
                  <a:solidFill>
                    <a:srgbClr val="FFEA18"/>
                  </a:solidFill>
                  <a:latin typeface="Comic Sans MS" charset="0"/>
                  <a:ea typeface="宋体" charset="0"/>
                  <a:cs typeface="宋体" charset="0"/>
                </a:rPr>
                <a:t>年</a:t>
              </a:r>
            </a:p>
          </p:txBody>
        </p:sp>
      </p:grpSp>
      <p:grpSp>
        <p:nvGrpSpPr>
          <p:cNvPr id="1837137" name="Group 81"/>
          <p:cNvGrpSpPr>
            <a:grpSpLocks/>
          </p:cNvGrpSpPr>
          <p:nvPr/>
        </p:nvGrpSpPr>
        <p:grpSpPr bwMode="auto">
          <a:xfrm>
            <a:off x="793750" y="5611347"/>
            <a:ext cx="6414944" cy="1137397"/>
            <a:chOff x="550" y="4006"/>
            <a:chExt cx="4445" cy="812"/>
          </a:xfrm>
        </p:grpSpPr>
        <p:sp>
          <p:nvSpPr>
            <p:cNvPr id="1837131" name="Rectangle 75" descr="10%"/>
            <p:cNvSpPr>
              <a:spLocks noChangeArrowheads="1"/>
            </p:cNvSpPr>
            <p:nvPr/>
          </p:nvSpPr>
          <p:spPr bwMode="auto">
            <a:xfrm>
              <a:off x="550" y="4011"/>
              <a:ext cx="4445" cy="768"/>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cs typeface="+mn-cs"/>
              </a:endParaRPr>
            </a:p>
          </p:txBody>
        </p:sp>
        <p:sp>
          <p:nvSpPr>
            <p:cNvPr id="1837132" name="Rectangle 76"/>
            <p:cNvSpPr>
              <a:spLocks noChangeArrowheads="1"/>
            </p:cNvSpPr>
            <p:nvPr/>
          </p:nvSpPr>
          <p:spPr bwMode="auto">
            <a:xfrm>
              <a:off x="623" y="4006"/>
              <a:ext cx="4324" cy="8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p>
              <a:pPr algn="l">
                <a:lnSpc>
                  <a:spcPct val="90000"/>
                </a:lnSpc>
                <a:defRPr/>
              </a:pPr>
              <a:r>
                <a:rPr lang="zh-CN" altLang="en-US" sz="2500">
                  <a:latin typeface="黑体" charset="0"/>
                  <a:ea typeface="黑体" charset="0"/>
                  <a:cs typeface="黑体" charset="0"/>
                </a:rPr>
                <a:t>重要性：延长逗留在</a:t>
              </a:r>
              <a:r>
                <a:rPr lang="zh-CN" altLang="en-US" sz="2500" u="sng">
                  <a:solidFill>
                    <a:schemeClr val="hlink"/>
                  </a:solidFill>
                  <a:latin typeface="黑体" charset="0"/>
                  <a:ea typeface="黑体" charset="0"/>
                  <a:cs typeface="黑体" charset="0"/>
                </a:rPr>
                <a:t>以弗所</a:t>
              </a:r>
              <a:r>
                <a:rPr lang="zh-CN" altLang="en-US" sz="2500">
                  <a:latin typeface="黑体" charset="0"/>
                  <a:ea typeface="黑体" charset="0"/>
                  <a:cs typeface="黑体" charset="0"/>
                </a:rPr>
                <a:t>教会；少年的复活；完成重要的书信；以弗所工匠</a:t>
              </a:r>
              <a:r>
                <a:rPr lang="zh-CN" altLang="en-US" sz="2500" u="sng">
                  <a:solidFill>
                    <a:schemeClr val="hlink"/>
                  </a:solidFill>
                  <a:latin typeface="黑体" charset="0"/>
                  <a:ea typeface="黑体" charset="0"/>
                  <a:cs typeface="黑体" charset="0"/>
                </a:rPr>
                <a:t>戏园</a:t>
              </a:r>
              <a:r>
                <a:rPr lang="zh-CN" altLang="en-US" sz="2500">
                  <a:latin typeface="黑体" charset="0"/>
                  <a:ea typeface="黑体" charset="0"/>
                  <a:cs typeface="黑体" charset="0"/>
                </a:rPr>
                <a:t>的骚乱。</a:t>
              </a:r>
            </a:p>
          </p:txBody>
        </p:sp>
      </p:grpSp>
      <p:sp>
        <p:nvSpPr>
          <p:cNvPr id="1837133" name="Text Box 77"/>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18-21 </a:t>
            </a:r>
            <a:r>
              <a:rPr lang="zh-CN" altLang="en-US" sz="1400">
                <a:latin typeface="宋体" charset="0"/>
                <a:ea typeface="宋体" charset="0"/>
                <a:cs typeface="宋体" charset="0"/>
              </a:rPr>
              <a:t>章</a:t>
            </a:r>
          </a:p>
        </p:txBody>
      </p:sp>
      <p:grpSp>
        <p:nvGrpSpPr>
          <p:cNvPr id="1837134" name="Group 78"/>
          <p:cNvGrpSpPr>
            <a:grpSpLocks/>
          </p:cNvGrpSpPr>
          <p:nvPr/>
        </p:nvGrpSpPr>
        <p:grpSpPr bwMode="auto">
          <a:xfrm>
            <a:off x="789422" y="4805924"/>
            <a:ext cx="2985943" cy="997324"/>
            <a:chOff x="547" y="3431"/>
            <a:chExt cx="2419" cy="712"/>
          </a:xfrm>
        </p:grpSpPr>
        <p:sp>
          <p:nvSpPr>
            <p:cNvPr id="1837135" name="Rectangle 79"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7136" name="Text Box 80"/>
            <p:cNvSpPr txBox="1">
              <a:spLocks noChangeArrowheads="1"/>
            </p:cNvSpPr>
            <p:nvPr/>
          </p:nvSpPr>
          <p:spPr bwMode="auto">
            <a:xfrm>
              <a:off x="577" y="3440"/>
              <a:ext cx="2254" cy="703"/>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a:latin typeface="Comic Sans MS" charset="0"/>
                  <a:ea typeface="宋体" charset="0"/>
                  <a:cs typeface="宋体" charset="0"/>
                </a:rPr>
                <a:t> </a:t>
              </a:r>
              <a:r>
                <a:rPr lang="en-US" altLang="zh-CN" sz="2900">
                  <a:latin typeface="黑体" charset="0"/>
                  <a:ea typeface="黑体" charset="0"/>
                  <a:cs typeface="黑体" charset="0"/>
                </a:rPr>
                <a:t>3.</a:t>
              </a:r>
              <a:r>
                <a:rPr lang="zh-CN" altLang="en-US" sz="2900">
                  <a:latin typeface="黑体" charset="0"/>
                  <a:ea typeface="黑体" charset="0"/>
                  <a:cs typeface="黑体" charset="0"/>
                </a:rPr>
                <a:t>进军</a:t>
              </a:r>
              <a:r>
                <a:rPr lang="zh-CN" altLang="en-US" sz="2900">
                  <a:latin typeface="MS PGothic"/>
                  <a:ea typeface="黑体" charset="0"/>
                  <a:cs typeface="黑体" charset="0"/>
                </a:rPr>
                <a:t>“</a:t>
              </a:r>
              <a:r>
                <a:rPr lang="zh-CN" altLang="en-US" sz="2900" i="1" u="sng">
                  <a:solidFill>
                    <a:schemeClr val="hlink"/>
                  </a:solidFill>
                  <a:latin typeface="黑体" charset="0"/>
                  <a:ea typeface="黑体" charset="0"/>
                  <a:cs typeface="黑体" charset="0"/>
                </a:rPr>
                <a:t>亚洲</a:t>
              </a:r>
              <a:r>
                <a:rPr lang="zh-CN" altLang="en-US" sz="2900">
                  <a:latin typeface="MS PGothic"/>
                  <a:ea typeface="黑体" charset="0"/>
                  <a:cs typeface="黑体" charset="0"/>
                </a:rPr>
                <a:t>”</a:t>
              </a:r>
              <a:endParaRPr lang="zh-CN" altLang="en-US" sz="2900">
                <a:latin typeface="黑体" charset="0"/>
                <a:ea typeface="黑体" charset="0"/>
                <a:cs typeface="黑体" charset="0"/>
              </a:endParaRPr>
            </a:p>
          </p:txBody>
        </p:sp>
      </p:grpSp>
      <p:sp>
        <p:nvSpPr>
          <p:cNvPr id="1837138" name="Text Box 82"/>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32900450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37133"/>
                                        </p:tgtEl>
                                        <p:attrNameLst>
                                          <p:attrName>style.visibility</p:attrName>
                                        </p:attrNameLst>
                                      </p:cBhvr>
                                      <p:to>
                                        <p:strVal val="visible"/>
                                      </p:to>
                                    </p:set>
                                    <p:animEffect transition="in" filter="fade">
                                      <p:cBhvr>
                                        <p:cTn id="7" dur="500"/>
                                        <p:tgtEl>
                                          <p:spTgt spid="1837133"/>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1837134"/>
                                        </p:tgtEl>
                                        <p:attrNameLst>
                                          <p:attrName>style.visibility</p:attrName>
                                        </p:attrNameLst>
                                      </p:cBhvr>
                                      <p:to>
                                        <p:strVal val="visible"/>
                                      </p:to>
                                    </p:set>
                                    <p:animEffect transition="in" filter="fade">
                                      <p:cBhvr>
                                        <p:cTn id="11" dur="500"/>
                                        <p:tgtEl>
                                          <p:spTgt spid="1837134"/>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37104"/>
                                        </p:tgtEl>
                                        <p:attrNameLst>
                                          <p:attrName>style.visibility</p:attrName>
                                        </p:attrNameLst>
                                      </p:cBhvr>
                                      <p:to>
                                        <p:strVal val="visible"/>
                                      </p:to>
                                    </p:set>
                                    <p:animEffect transition="in" filter="fade">
                                      <p:cBhvr>
                                        <p:cTn id="15" dur="500"/>
                                        <p:tgtEl>
                                          <p:spTgt spid="183710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1837099"/>
                                        </p:tgtEl>
                                        <p:attrNameLst>
                                          <p:attrName>style.visibility</p:attrName>
                                        </p:attrNameLst>
                                      </p:cBhvr>
                                      <p:to>
                                        <p:strVal val="visible"/>
                                      </p:to>
                                    </p:set>
                                    <p:animEffect transition="in" filter="fade">
                                      <p:cBhvr>
                                        <p:cTn id="20" dur="500"/>
                                        <p:tgtEl>
                                          <p:spTgt spid="1837099"/>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837110"/>
                                        </p:tgtEl>
                                        <p:attrNameLst>
                                          <p:attrName>style.visibility</p:attrName>
                                        </p:attrNameLst>
                                      </p:cBhvr>
                                      <p:to>
                                        <p:strVal val="visible"/>
                                      </p:to>
                                    </p:set>
                                    <p:animEffect transition="in" filter="fade">
                                      <p:cBhvr>
                                        <p:cTn id="24" dur="500"/>
                                        <p:tgtEl>
                                          <p:spTgt spid="1837110"/>
                                        </p:tgtEl>
                                      </p:cBhvr>
                                    </p:animEffect>
                                  </p:childTnLst>
                                </p:cTn>
                              </p:par>
                            </p:childTnLst>
                          </p:cTn>
                        </p:par>
                        <p:par>
                          <p:cTn id="25" fill="hold" nodeType="afterGroup">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1837111"/>
                                        </p:tgtEl>
                                        <p:attrNameLst>
                                          <p:attrName>style.visibility</p:attrName>
                                        </p:attrNameLst>
                                      </p:cBhvr>
                                      <p:to>
                                        <p:strVal val="visible"/>
                                      </p:to>
                                    </p:set>
                                    <p:animEffect transition="in" filter="fade">
                                      <p:cBhvr>
                                        <p:cTn id="28" dur="500"/>
                                        <p:tgtEl>
                                          <p:spTgt spid="1837111"/>
                                        </p:tgtEl>
                                      </p:cBhvr>
                                    </p:animEffect>
                                  </p:childTnLst>
                                </p:cTn>
                              </p:par>
                            </p:childTnLst>
                          </p:cTn>
                        </p:par>
                        <p:par>
                          <p:cTn id="29" fill="hold" nodeType="afterGroup">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1837112"/>
                                        </p:tgtEl>
                                        <p:attrNameLst>
                                          <p:attrName>style.visibility</p:attrName>
                                        </p:attrNameLst>
                                      </p:cBhvr>
                                      <p:to>
                                        <p:strVal val="visible"/>
                                      </p:to>
                                    </p:set>
                                    <p:animEffect transition="in" filter="fade">
                                      <p:cBhvr>
                                        <p:cTn id="32" dur="500"/>
                                        <p:tgtEl>
                                          <p:spTgt spid="1837112"/>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837113"/>
                                        </p:tgtEl>
                                        <p:attrNameLst>
                                          <p:attrName>style.visibility</p:attrName>
                                        </p:attrNameLst>
                                      </p:cBhvr>
                                      <p:to>
                                        <p:strVal val="visible"/>
                                      </p:to>
                                    </p:set>
                                    <p:animEffect transition="in" filter="fade">
                                      <p:cBhvr>
                                        <p:cTn id="36" dur="500"/>
                                        <p:tgtEl>
                                          <p:spTgt spid="1837113"/>
                                        </p:tgtEl>
                                      </p:cBhvr>
                                    </p:animEffect>
                                  </p:childTnLst>
                                </p:cTn>
                              </p:par>
                            </p:childTnLst>
                          </p:cTn>
                        </p:par>
                        <p:par>
                          <p:cTn id="37" fill="hold" nodeType="afterGroup">
                            <p:stCondLst>
                              <p:cond delay="2500"/>
                            </p:stCondLst>
                            <p:childTnLst>
                              <p:par>
                                <p:cTn id="38" presetID="10" presetClass="entr" presetSubtype="0" fill="hold" grpId="0" nodeType="afterEffect">
                                  <p:stCondLst>
                                    <p:cond delay="0"/>
                                  </p:stCondLst>
                                  <p:childTnLst>
                                    <p:set>
                                      <p:cBhvr>
                                        <p:cTn id="39" dur="1" fill="hold">
                                          <p:stCondLst>
                                            <p:cond delay="0"/>
                                          </p:stCondLst>
                                        </p:cTn>
                                        <p:tgtEl>
                                          <p:spTgt spid="1837114"/>
                                        </p:tgtEl>
                                        <p:attrNameLst>
                                          <p:attrName>style.visibility</p:attrName>
                                        </p:attrNameLst>
                                      </p:cBhvr>
                                      <p:to>
                                        <p:strVal val="visible"/>
                                      </p:to>
                                    </p:set>
                                    <p:animEffect transition="in" filter="fade">
                                      <p:cBhvr>
                                        <p:cTn id="40" dur="500"/>
                                        <p:tgtEl>
                                          <p:spTgt spid="1837114"/>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1837137"/>
                                        </p:tgtEl>
                                        <p:attrNameLst>
                                          <p:attrName>style.visibility</p:attrName>
                                        </p:attrNameLst>
                                      </p:cBhvr>
                                      <p:to>
                                        <p:strVal val="visible"/>
                                      </p:to>
                                    </p:set>
                                    <p:animEffect transition="in" filter="fade">
                                      <p:cBhvr>
                                        <p:cTn id="45" dur="500"/>
                                        <p:tgtEl>
                                          <p:spTgt spid="183713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837115"/>
                                        </p:tgtEl>
                                        <p:attrNameLst>
                                          <p:attrName>style.visibility</p:attrName>
                                        </p:attrNameLst>
                                      </p:cBhvr>
                                      <p:to>
                                        <p:strVal val="visible"/>
                                      </p:to>
                                    </p:set>
                                    <p:animEffect transition="in" filter="fade">
                                      <p:cBhvr>
                                        <p:cTn id="50" dur="500"/>
                                        <p:tgtEl>
                                          <p:spTgt spid="183711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3" presetClass="entr" presetSubtype="272" fill="hold" nodeType="clickEffect">
                                  <p:stCondLst>
                                    <p:cond delay="0"/>
                                  </p:stCondLst>
                                  <p:childTnLst>
                                    <p:set>
                                      <p:cBhvr>
                                        <p:cTn id="54" dur="1" fill="hold">
                                          <p:stCondLst>
                                            <p:cond delay="0"/>
                                          </p:stCondLst>
                                        </p:cTn>
                                        <p:tgtEl>
                                          <p:spTgt spid="1837116"/>
                                        </p:tgtEl>
                                        <p:attrNameLst>
                                          <p:attrName>style.visibility</p:attrName>
                                        </p:attrNameLst>
                                      </p:cBhvr>
                                      <p:to>
                                        <p:strVal val="visible"/>
                                      </p:to>
                                    </p:set>
                                    <p:anim calcmode="lin" valueType="num">
                                      <p:cBhvr>
                                        <p:cTn id="55" dur="500" fill="hold"/>
                                        <p:tgtEl>
                                          <p:spTgt spid="1837116"/>
                                        </p:tgtEl>
                                        <p:attrNameLst>
                                          <p:attrName>ppt_w</p:attrName>
                                        </p:attrNameLst>
                                      </p:cBhvr>
                                      <p:tavLst>
                                        <p:tav tm="0">
                                          <p:val>
                                            <p:strVal val="2/3*#ppt_w"/>
                                          </p:val>
                                        </p:tav>
                                        <p:tav tm="100000">
                                          <p:val>
                                            <p:strVal val="#ppt_w"/>
                                          </p:val>
                                        </p:tav>
                                      </p:tavLst>
                                    </p:anim>
                                    <p:anim calcmode="lin" valueType="num">
                                      <p:cBhvr>
                                        <p:cTn id="56" dur="500" fill="hold"/>
                                        <p:tgtEl>
                                          <p:spTgt spid="1837116"/>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7110" grpId="0" animBg="1"/>
      <p:bldP spid="1837111" grpId="0" animBg="1"/>
      <p:bldP spid="1837112" grpId="0" animBg="1"/>
      <p:bldP spid="1837113" grpId="0" animBg="1"/>
      <p:bldP spid="1837114" grpId="0" animBg="1"/>
      <p:bldP spid="1837115" grpId="0" animBg="1"/>
      <p:bldP spid="1837133" grpId="0" animBg="1" autoUpdateAnimBg="0"/>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18</a:t>
            </a:r>
          </a:p>
        </p:txBody>
      </p:sp>
    </p:spTree>
    <p:extLst>
      <p:ext uri="{BB962C8B-B14F-4D97-AF65-F5344CB8AC3E}">
        <p14:creationId xmlns:p14="http://schemas.microsoft.com/office/powerpoint/2010/main" val="33069756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2"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algn="l"/>
            <a:endParaRPr lang="en-US">
              <a:solidFill>
                <a:srgbClr val="000000"/>
              </a:solidFill>
              <a:cs typeface="Times New Roman" charset="0"/>
            </a:endParaRPr>
          </a:p>
        </p:txBody>
      </p:sp>
      <p:sp>
        <p:nvSpPr>
          <p:cNvPr id="8" name="Text Box 4"/>
          <p:cNvSpPr txBox="1">
            <a:spLocks noChangeArrowheads="1"/>
          </p:cNvSpPr>
          <p:nvPr/>
        </p:nvSpPr>
        <p:spPr bwMode="auto">
          <a:xfrm>
            <a:off x="1" y="3140972"/>
            <a:ext cx="4032448" cy="2308241"/>
          </a:xfrm>
          <a:prstGeom prst="rect">
            <a:avLst/>
          </a:prstGeom>
          <a:solidFill>
            <a:srgbClr val="99FFCC"/>
          </a:solidFill>
          <a:ln w="12700" cap="sq">
            <a:solidFill>
              <a:schemeClr val="tx1"/>
            </a:solidFill>
            <a:miter lim="800000"/>
            <a:headEnd type="none" w="sm" len="sm"/>
            <a:tailEnd type="none" w="sm" len="sm"/>
          </a:ln>
        </p:spPr>
        <p:txBody>
          <a:bodyPr wrap="squar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CN" altLang="en-US" b="1" u="sng" dirty="0">
                <a:solidFill>
                  <a:srgbClr val="000000"/>
                </a:solidFill>
                <a:latin typeface="Arail" charset="0"/>
                <a:cs typeface="Arail" charset="0"/>
              </a:rPr>
              <a:t>开始</a:t>
            </a:r>
            <a:endParaRPr lang="en-US" altLang="zh-CN" b="1" u="sng" dirty="0">
              <a:solidFill>
                <a:srgbClr val="000000"/>
              </a:solidFill>
              <a:latin typeface="Arail" charset="0"/>
              <a:cs typeface="Arail" charset="0"/>
            </a:endParaRPr>
          </a:p>
          <a:p>
            <a:pPr eaLnBrk="1" hangingPunct="1"/>
            <a:r>
              <a:rPr lang="en-US" altLang="zh-CN" b="1" dirty="0">
                <a:solidFill>
                  <a:srgbClr val="000000"/>
                </a:solidFill>
                <a:latin typeface="Arail" charset="0"/>
                <a:cs typeface="Arail" charset="0"/>
              </a:rPr>
              <a:t>"</a:t>
            </a:r>
            <a:r>
              <a:rPr lang="zh-CN" altLang="en-US" b="1" dirty="0">
                <a:ea typeface="SimSun" pitchFamily="2" charset="-122"/>
                <a:cs typeface="SimSun" pitchFamily="2" charset="-122"/>
              </a:rPr>
              <a:t>他们聚集的时候、问耶稣说、主阿、你复兴以色列国、就在这时候吗。</a:t>
            </a:r>
            <a:r>
              <a:rPr lang="zh-CN" altLang="en-US" dirty="0">
                <a:ea typeface="SimSun" pitchFamily="2" charset="-122"/>
                <a:cs typeface="SimSun" pitchFamily="2" charset="-122"/>
              </a:rPr>
              <a:t> </a:t>
            </a:r>
            <a:endParaRPr lang="en-US" dirty="0">
              <a:cs typeface="Times New Roman" charset="0"/>
            </a:endParaRPr>
          </a:p>
          <a:p>
            <a:pPr eaLnBrk="1" hangingPunct="1"/>
            <a:r>
              <a:rPr lang="en-US" altLang="zh-CN" b="1" dirty="0">
                <a:solidFill>
                  <a:srgbClr val="000000"/>
                </a:solidFill>
                <a:latin typeface="Arail" charset="0"/>
                <a:cs typeface="Arail" charset="0"/>
              </a:rPr>
              <a:t>?” (</a:t>
            </a:r>
            <a:r>
              <a:rPr lang="zh-CN" altLang="en-US" b="1" dirty="0">
                <a:solidFill>
                  <a:srgbClr val="000000"/>
                </a:solidFill>
                <a:latin typeface="Arail" charset="0"/>
                <a:cs typeface="Arail" charset="0"/>
              </a:rPr>
              <a:t>使行</a:t>
            </a:r>
            <a:r>
              <a:rPr lang="en-US" altLang="zh-CN" b="1" dirty="0">
                <a:solidFill>
                  <a:srgbClr val="000000"/>
                </a:solidFill>
                <a:latin typeface="Arail" charset="0"/>
                <a:cs typeface="Arail" charset="0"/>
              </a:rPr>
              <a:t> 1:6 )</a:t>
            </a:r>
          </a:p>
          <a:p>
            <a:pPr eaLnBrk="1" hangingPunct="1"/>
            <a:endParaRPr lang="en-US" b="1" dirty="0">
              <a:latin typeface="Arail" charset="0"/>
              <a:cs typeface="Arail" charset="0"/>
            </a:endParaRPr>
          </a:p>
        </p:txBody>
      </p:sp>
      <p:sp>
        <p:nvSpPr>
          <p:cNvPr id="9" name="Text Box 5"/>
          <p:cNvSpPr txBox="1">
            <a:spLocks noChangeArrowheads="1"/>
          </p:cNvSpPr>
          <p:nvPr/>
        </p:nvSpPr>
        <p:spPr bwMode="auto">
          <a:xfrm>
            <a:off x="4112096" y="3072351"/>
            <a:ext cx="5031904" cy="2677573"/>
          </a:xfrm>
          <a:prstGeom prst="rect">
            <a:avLst/>
          </a:prstGeom>
          <a:solidFill>
            <a:srgbClr val="CDF4FF"/>
          </a:solidFill>
          <a:ln w="12700" cap="sq">
            <a:solidFill>
              <a:schemeClr val="tx1"/>
            </a:solidFill>
            <a:miter lim="800000"/>
            <a:headEnd type="none" w="sm" len="sm"/>
            <a:tailEnd type="none" w="sm" len="sm"/>
          </a:ln>
        </p:spPr>
        <p:txBody>
          <a:bodyPr wrap="squar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ail" charset="0"/>
                <a:cs typeface="Arail" charset="0"/>
              </a:rPr>
              <a:t> </a:t>
            </a:r>
            <a:r>
              <a:rPr lang="zh-CN" altLang="en-US" b="1" u="sng" dirty="0">
                <a:solidFill>
                  <a:srgbClr val="000000"/>
                </a:solidFill>
                <a:latin typeface="Arail" charset="0"/>
                <a:cs typeface="Arail" charset="0"/>
              </a:rPr>
              <a:t>结束</a:t>
            </a:r>
            <a:endParaRPr lang="en-US" altLang="zh-CN" b="1" dirty="0">
              <a:solidFill>
                <a:srgbClr val="000000"/>
              </a:solidFill>
              <a:latin typeface="Arail" charset="0"/>
              <a:cs typeface="Arail" charset="0"/>
            </a:endParaRPr>
          </a:p>
          <a:p>
            <a:pPr eaLnBrk="1" hangingPunct="1"/>
            <a:r>
              <a:rPr lang="en-US" altLang="zh-CN" b="1" dirty="0">
                <a:solidFill>
                  <a:srgbClr val="000000"/>
                </a:solidFill>
                <a:latin typeface="Arail" charset="0"/>
                <a:cs typeface="Arail" charset="0"/>
              </a:rPr>
              <a:t>“</a:t>
            </a:r>
            <a:r>
              <a:rPr lang="zh-CN" altLang="en-US" b="1" dirty="0">
                <a:ea typeface="SimSun" pitchFamily="2" charset="-122"/>
                <a:cs typeface="SimSun" pitchFamily="2" charset="-122"/>
              </a:rPr>
              <a:t>保罗在自己所租的房子里、住了足足两年。凡来见他的人、他全都接待”</a:t>
            </a:r>
            <a:r>
              <a:rPr lang="en-US" altLang="zh-CN" b="1" dirty="0">
                <a:ea typeface="SimSun" pitchFamily="2" charset="-122"/>
                <a:cs typeface="SimSun" pitchFamily="2" charset="-122"/>
              </a:rPr>
              <a:t>30</a:t>
            </a:r>
            <a:r>
              <a:rPr lang="en-US" b="1" dirty="0">
                <a:ea typeface="SimSun" pitchFamily="2" charset="-122"/>
                <a:cs typeface="SimSun" pitchFamily="2" charset="-122"/>
              </a:rPr>
              <a:t> </a:t>
            </a:r>
            <a:r>
              <a:rPr lang="en-US" altLang="zh-CN" b="1" dirty="0">
                <a:solidFill>
                  <a:srgbClr val="000000"/>
                </a:solidFill>
                <a:latin typeface="Arail" charset="0"/>
                <a:cs typeface="Arail" charset="0"/>
              </a:rPr>
              <a:t>, </a:t>
            </a:r>
            <a:r>
              <a:rPr lang="zh-CN" altLang="en-US" b="1" dirty="0">
                <a:solidFill>
                  <a:srgbClr val="000000"/>
                </a:solidFill>
                <a:latin typeface="Arail" charset="0"/>
                <a:cs typeface="Arail" charset="0"/>
              </a:rPr>
              <a:t>“</a:t>
            </a:r>
            <a:r>
              <a:rPr lang="zh-CN" altLang="en-US" b="1" dirty="0">
                <a:ea typeface="SimSun" pitchFamily="2" charset="-122"/>
                <a:cs typeface="SimSun" pitchFamily="2" charset="-122"/>
              </a:rPr>
              <a:t>放胆传讲　神国的道、将主耶稣基督的事教导人、并没有人禁止。”</a:t>
            </a:r>
            <a:r>
              <a:rPr lang="en-US" altLang="zh-CN" b="1" dirty="0">
                <a:ea typeface="SimSun" pitchFamily="2" charset="-122"/>
                <a:cs typeface="SimSun" pitchFamily="2" charset="-122"/>
              </a:rPr>
              <a:t>31</a:t>
            </a:r>
            <a:r>
              <a:rPr lang="en-US" b="1" dirty="0">
                <a:ea typeface="SimSun" pitchFamily="2" charset="-122"/>
                <a:cs typeface="SimSun" pitchFamily="2" charset="-122"/>
              </a:rPr>
              <a:t> </a:t>
            </a:r>
            <a:r>
              <a:rPr lang="en-US" altLang="zh-CN" b="1" dirty="0">
                <a:solidFill>
                  <a:srgbClr val="000000"/>
                </a:solidFill>
                <a:latin typeface="Arail" charset="0"/>
                <a:cs typeface="Arail" charset="0"/>
              </a:rPr>
              <a:t> (</a:t>
            </a:r>
            <a:r>
              <a:rPr lang="zh-CN" altLang="en-US" b="1" dirty="0">
                <a:solidFill>
                  <a:srgbClr val="000000"/>
                </a:solidFill>
                <a:latin typeface="Arail" charset="0"/>
                <a:cs typeface="Arail" charset="0"/>
              </a:rPr>
              <a:t>使徒</a:t>
            </a:r>
            <a:r>
              <a:rPr lang="en-US" altLang="zh-CN" b="1" dirty="0">
                <a:solidFill>
                  <a:srgbClr val="000000"/>
                </a:solidFill>
                <a:latin typeface="Arail" charset="0"/>
                <a:cs typeface="Arail" charset="0"/>
              </a:rPr>
              <a:t> 28:30-31 ).</a:t>
            </a:r>
          </a:p>
          <a:p>
            <a:pPr eaLnBrk="1" hangingPunct="1"/>
            <a:endParaRPr lang="en-US" b="1" dirty="0">
              <a:solidFill>
                <a:srgbClr val="000000"/>
              </a:solidFill>
              <a:latin typeface="Arail" charset="0"/>
              <a:cs typeface="Arail" charset="0"/>
            </a:endParaRPr>
          </a:p>
        </p:txBody>
      </p:sp>
      <p:sp>
        <p:nvSpPr>
          <p:cNvPr id="54276" name="Text Box 4"/>
          <p:cNvSpPr txBox="1">
            <a:spLocks noChangeArrowheads="1"/>
          </p:cNvSpPr>
          <p:nvPr/>
        </p:nvSpPr>
        <p:spPr bwMode="auto">
          <a:xfrm>
            <a:off x="457200" y="1022350"/>
            <a:ext cx="8939336" cy="894482"/>
          </a:xfrm>
          <a:prstGeom prst="rect">
            <a:avLst/>
          </a:prstGeom>
          <a:noFill/>
          <a:ln w="28575" cap="sq">
            <a:noFill/>
            <a:miter lim="800000"/>
            <a:headEnd type="none" w="sm" len="sm"/>
            <a:tailEnd type="none" w="sm" len="sm"/>
          </a:ln>
          <a:effectLst/>
        </p:spPr>
        <p:txBody>
          <a:bodyPr lIns="91358" tIns="45679" rIns="91358" bIns="45679"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p:txBody>
      </p:sp>
      <p:sp>
        <p:nvSpPr>
          <p:cNvPr id="230404" name="TextBox 5"/>
          <p:cNvSpPr txBox="1">
            <a:spLocks noChangeArrowheads="1"/>
          </p:cNvSpPr>
          <p:nvPr/>
        </p:nvSpPr>
        <p:spPr bwMode="auto">
          <a:xfrm>
            <a:off x="8293108" y="71444"/>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122</a:t>
            </a:r>
          </a:p>
        </p:txBody>
      </p:sp>
      <p:sp>
        <p:nvSpPr>
          <p:cNvPr id="230405" name="Title 6"/>
          <p:cNvSpPr>
            <a:spLocks noGrp="1"/>
          </p:cNvSpPr>
          <p:nvPr>
            <p:ph type="title" idx="4294967295"/>
          </p:nvPr>
        </p:nvSpPr>
        <p:spPr>
          <a:xfrm>
            <a:off x="0" y="198706"/>
            <a:ext cx="7772400" cy="661720"/>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30406" name="Picture 80" descr="j0233059"/>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179513" y="1484784"/>
            <a:ext cx="1556553" cy="1728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80" descr="j0233059"/>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308304" y="1628801"/>
            <a:ext cx="1556553" cy="1728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276">
                                            <p:txEl>
                                              <p:pRg st="0" end="0"/>
                                            </p:txEl>
                                          </p:spTgt>
                                        </p:tgtEl>
                                        <p:attrNameLst>
                                          <p:attrName>style.visibility</p:attrName>
                                        </p:attrNameLst>
                                      </p:cBhvr>
                                      <p:to>
                                        <p:strVal val="visible"/>
                                      </p:to>
                                    </p:set>
                                    <p:anim calcmode="lin" valueType="num">
                                      <p:cBhvr additive="base">
                                        <p:cTn id="7" dur="500" fill="hold"/>
                                        <p:tgtEl>
                                          <p:spTgt spid="542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2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stCondLst>
                                    <p:cond delay="0"/>
                                  </p:stCondLst>
                                  <p:childTnLst>
                                    <p:set>
                                      <p:cBhvr>
                                        <p:cTn id="16" dur="1" fill="hold">
                                          <p:stCondLst>
                                            <p:cond delay="0"/>
                                          </p:stCondLst>
                                        </p:cTn>
                                        <p:tgtEl>
                                          <p:spTgt spid="230406"/>
                                        </p:tgtEl>
                                        <p:attrNameLst>
                                          <p:attrName>style.visibility</p:attrName>
                                        </p:attrNameLst>
                                      </p:cBhvr>
                                      <p:to>
                                        <p:strVal val="visible"/>
                                      </p:to>
                                    </p:set>
                                    <p:anim calcmode="lin" valueType="num">
                                      <p:cBhvr additive="base">
                                        <p:cTn id="17" dur="500" fill="hold"/>
                                        <p:tgtEl>
                                          <p:spTgt spid="230406"/>
                                        </p:tgtEl>
                                        <p:attrNameLst>
                                          <p:attrName>ppt_x</p:attrName>
                                        </p:attrNameLst>
                                      </p:cBhvr>
                                      <p:tavLst>
                                        <p:tav tm="0">
                                          <p:val>
                                            <p:strVal val="#ppt_x"/>
                                          </p:val>
                                        </p:tav>
                                        <p:tav tm="100000">
                                          <p:val>
                                            <p:strVal val="#ppt_x"/>
                                          </p:val>
                                        </p:tav>
                                      </p:tavLst>
                                    </p:anim>
                                    <p:anim calcmode="lin" valueType="num">
                                      <p:cBhvr additive="base">
                                        <p:cTn id="18" dur="500" fill="hold"/>
                                        <p:tgtEl>
                                          <p:spTgt spid="230406"/>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utoUpdateAnimBg="0"/>
      <p:bldP spid="9" grpId="0" animBg="1" autoUpdateAnimBg="0"/>
      <p:bldP spid="54276" grpId="0" build="p" bldLvl="2"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19</a:t>
            </a:r>
          </a:p>
        </p:txBody>
      </p:sp>
    </p:spTree>
    <p:extLst>
      <p:ext uri="{BB962C8B-B14F-4D97-AF65-F5344CB8AC3E}">
        <p14:creationId xmlns:p14="http://schemas.microsoft.com/office/powerpoint/2010/main" val="496086444"/>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sp>
        <p:nvSpPr>
          <p:cNvPr id="138243" name="Rectangle 3"/>
          <p:cNvSpPr>
            <a:spLocks noGrp="1" noChangeArrowheads="1"/>
          </p:cNvSpPr>
          <p:nvPr>
            <p:ph type="title"/>
          </p:nvPr>
        </p:nvSpPr>
        <p:spPr/>
        <p:txBody>
          <a:bodyPr/>
          <a:lstStyle/>
          <a:p>
            <a:pPr>
              <a:defRPr/>
            </a:pPr>
            <a:r>
              <a:rPr lang="en-US">
                <a:solidFill>
                  <a:schemeClr val="tx1"/>
                </a:solidFill>
                <a:latin typeface="Arial" charset="0"/>
                <a:ea typeface="ＭＳ Ｐゴシック" charset="0"/>
                <a:cs typeface="ＭＳ Ｐゴシック" charset="0"/>
              </a:rPr>
              <a:t>If I have been sprinkled before, should I now be immersed?</a:t>
            </a:r>
          </a:p>
        </p:txBody>
      </p:sp>
      <p:sp>
        <p:nvSpPr>
          <p:cNvPr id="138244" name="Rectangle 4"/>
          <p:cNvSpPr>
            <a:spLocks noGrp="1" noChangeArrowheads="1"/>
          </p:cNvSpPr>
          <p:nvPr>
            <p:ph idx="1"/>
          </p:nvPr>
        </p:nvSpPr>
        <p:spPr>
          <a:xfrm>
            <a:off x="1066800" y="4343400"/>
            <a:ext cx="7620000" cy="1752600"/>
          </a:xfrm>
        </p:spPr>
        <p:txBody>
          <a:bodyPr/>
          <a:lstStyle/>
          <a:p>
            <a:pPr>
              <a:defRPr/>
            </a:pPr>
            <a:r>
              <a:rPr lang="en-US" sz="3600" dirty="0">
                <a:latin typeface="Arial" charset="0"/>
                <a:ea typeface="ＭＳ Ｐゴシック" charset="0"/>
                <a:cs typeface="ＭＳ Ｐゴシック" charset="0"/>
              </a:rPr>
              <a:t>Let</a:t>
            </a:r>
            <a:r>
              <a:rPr lang="uk-UA" altLang="ja-JP" sz="3600" dirty="0">
                <a:latin typeface="Arial" charset="0"/>
                <a:ea typeface="ＭＳ Ｐゴシック" charset="0"/>
                <a:cs typeface="ＭＳ Ｐゴシック" charset="0"/>
              </a:rPr>
              <a:t>'</a:t>
            </a:r>
            <a:r>
              <a:rPr lang="en-US" sz="3600" dirty="0">
                <a:latin typeface="Arial" charset="0"/>
                <a:ea typeface="ＭＳ Ｐゴシック" charset="0"/>
                <a:cs typeface="ＭＳ Ｐゴシック" charset="0"/>
              </a:rPr>
              <a:t>s see how Paul helped 12 previously immersed disciples of John the Baptist in Acts 19:1-7…</a:t>
            </a:r>
          </a:p>
        </p:txBody>
      </p:sp>
      <p:pic>
        <p:nvPicPr>
          <p:cNvPr id="314372" name="Picture 5" descr="baptism">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701801"/>
            <a:ext cx="3276600"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41044026"/>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pic>
        <p:nvPicPr>
          <p:cNvPr id="316418" name="Picture 1" descr="think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652464"/>
            <a:ext cx="63500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Rectangle 3"/>
          <p:cNvSpPr>
            <a:spLocks noGrp="1" noChangeArrowheads="1"/>
          </p:cNvSpPr>
          <p:nvPr>
            <p:ph type="title"/>
          </p:nvPr>
        </p:nvSpPr>
        <p:spPr/>
        <p:txBody>
          <a:bodyPr/>
          <a:lstStyle/>
          <a:p>
            <a:pPr>
              <a:defRPr/>
            </a:pPr>
            <a:r>
              <a:rPr lang="en-US">
                <a:solidFill>
                  <a:schemeClr val="tx1"/>
                </a:solidFill>
                <a:latin typeface="Arial" charset="0"/>
                <a:ea typeface="ＭＳ Ｐゴシック" charset="0"/>
                <a:cs typeface="ＭＳ Ｐゴシック" charset="0"/>
              </a:rPr>
              <a:t>If I have been sprinkled before, should I now be immersed?</a:t>
            </a:r>
          </a:p>
        </p:txBody>
      </p:sp>
      <p:sp>
        <p:nvSpPr>
          <p:cNvPr id="138244" name="Rectangle 4"/>
          <p:cNvSpPr>
            <a:spLocks noGrp="1" noChangeArrowheads="1"/>
          </p:cNvSpPr>
          <p:nvPr>
            <p:ph idx="1"/>
          </p:nvPr>
        </p:nvSpPr>
        <p:spPr>
          <a:xfrm>
            <a:off x="250825" y="1944690"/>
            <a:ext cx="8713788" cy="4652962"/>
          </a:xfrm>
        </p:spPr>
        <p:txBody>
          <a:bodyPr/>
          <a:lstStyle/>
          <a:p>
            <a:pPr marL="0" indent="0">
              <a:buNone/>
              <a:defRPr/>
            </a:pP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Acts 19:1-7  (NLT): While </a:t>
            </a:r>
            <a:r>
              <a:rPr lang="en-US" sz="2800" b="1" dirty="0" err="1">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Apollos</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 was in Corinth, Paul traveled through the interior regions until he reached Ephesus, on the coast, where he found several believers.  </a:t>
            </a:r>
            <a:r>
              <a:rPr lang="en-US" sz="2800" b="1" baseline="30000"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2</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Did you receive the Holy Spirit when you believed?</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 he asked them. </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No,</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 they replied, </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we haven</a:t>
            </a:r>
            <a:r>
              <a:rPr lang="uk-UA"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t even heard that there is a Holy Spirit.</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 </a:t>
            </a:r>
          </a:p>
          <a:p>
            <a:pPr marL="0" indent="0">
              <a:buNone/>
              <a:defRPr/>
            </a:pPr>
            <a:endPar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endParaRPr>
          </a:p>
          <a:p>
            <a:pPr marL="0" indent="0">
              <a:buNone/>
              <a:defRPr/>
            </a:pPr>
            <a:r>
              <a:rPr lang="en-US" sz="2800" b="1" baseline="30000"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3</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Then what baptism did you experience?</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 he asked. And they replied, </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The baptism of John.</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endPar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600784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824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824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4" grpId="0" build="p"/>
    </p:bldLst>
  </p:timing>
</p:sld>
</file>

<file path=ppt/slides/slide4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8465" name="Rectangle 2"/>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pic>
        <p:nvPicPr>
          <p:cNvPr id="318466" name="Picture 1" descr="think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652464"/>
            <a:ext cx="63500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Rectangle 3"/>
          <p:cNvSpPr>
            <a:spLocks noGrp="1" noChangeArrowheads="1"/>
          </p:cNvSpPr>
          <p:nvPr>
            <p:ph type="title"/>
          </p:nvPr>
        </p:nvSpPr>
        <p:spPr/>
        <p:txBody>
          <a:bodyPr/>
          <a:lstStyle/>
          <a:p>
            <a:pPr>
              <a:defRPr/>
            </a:pPr>
            <a:r>
              <a:rPr lang="en-US">
                <a:solidFill>
                  <a:schemeClr val="tx1"/>
                </a:solidFill>
                <a:latin typeface="Arial" charset="0"/>
                <a:ea typeface="ＭＳ Ｐゴシック" charset="0"/>
                <a:cs typeface="ＭＳ Ｐゴシック" charset="0"/>
              </a:rPr>
              <a:t>If I have been sprinkled before, should I now be immersed?</a:t>
            </a:r>
          </a:p>
        </p:txBody>
      </p:sp>
      <p:sp>
        <p:nvSpPr>
          <p:cNvPr id="138244" name="Rectangle 4"/>
          <p:cNvSpPr>
            <a:spLocks noGrp="1" noChangeArrowheads="1"/>
          </p:cNvSpPr>
          <p:nvPr>
            <p:ph idx="1"/>
          </p:nvPr>
        </p:nvSpPr>
        <p:spPr>
          <a:xfrm>
            <a:off x="250825" y="1944690"/>
            <a:ext cx="8713788" cy="4652962"/>
          </a:xfrm>
        </p:spPr>
        <p:txBody>
          <a:bodyPr/>
          <a:lstStyle/>
          <a:p>
            <a:pPr marL="0" indent="0">
              <a:buNone/>
              <a:defRPr/>
            </a:pPr>
            <a:r>
              <a:rPr lang="en-US" sz="2800" b="1" baseline="30000"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4</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Paul said, </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John</a:t>
            </a:r>
            <a:r>
              <a:rPr lang="uk-UA"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s baptism called for repentance from sin. But John himself told the people to believe in the one who would come later, meaning Jesus.</a:t>
            </a:r>
            <a:r>
              <a:rPr lang="ru-RU"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 </a:t>
            </a:r>
          </a:p>
          <a:p>
            <a:pPr marL="0" indent="0">
              <a:buNone/>
              <a:defRPr/>
            </a:pPr>
            <a:endPar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endParaRPr>
          </a:p>
          <a:p>
            <a:pPr marL="0" indent="0">
              <a:buNone/>
              <a:defRPr/>
            </a:pPr>
            <a:r>
              <a:rPr lang="en-US" sz="2800" b="1" baseline="30000"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5</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As soon as they heard this, they were baptized in the name of the Lord Jesus.  </a:t>
            </a:r>
            <a:r>
              <a:rPr lang="en-US" sz="2800" b="1" baseline="30000"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6</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Then when Paul laid his hands on them, the Holy Spirit came on them, and they spoke in other tongues and prophesied.  </a:t>
            </a:r>
            <a:r>
              <a:rPr lang="en-US" sz="2800" b="1" baseline="30000"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7</a:t>
            </a:r>
            <a:r>
              <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There were about twelve men in all.</a:t>
            </a:r>
          </a:p>
        </p:txBody>
      </p:sp>
    </p:spTree>
    <p:extLst>
      <p:ext uri="{BB962C8B-B14F-4D97-AF65-F5344CB8AC3E}">
        <p14:creationId xmlns:p14="http://schemas.microsoft.com/office/powerpoint/2010/main" val="2569151516"/>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295938" name="Picture 4"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382000" cy="6910388"/>
          </a:xfrm>
          <a:prstGeom prst="rect">
            <a:avLst/>
          </a:prstGeom>
          <a:noFill/>
          <a:ln w="9525">
            <a:noFill/>
            <a:miter lim="800000"/>
            <a:headEnd/>
            <a:tailEnd/>
          </a:ln>
        </p:spPr>
      </p:pic>
      <p:sp>
        <p:nvSpPr>
          <p:cNvPr id="295939" name="Rectangle 2"/>
          <p:cNvSpPr>
            <a:spLocks noGrp="1" noChangeArrowheads="1"/>
          </p:cNvSpPr>
          <p:nvPr>
            <p:ph type="title" idx="4294967295"/>
          </p:nvPr>
        </p:nvSpPr>
        <p:spPr>
          <a:xfrm>
            <a:off x="0" y="6400800"/>
            <a:ext cx="6096000" cy="457200"/>
          </a:xfrm>
          <a:solidFill>
            <a:schemeClr val="tx1"/>
          </a:solidFill>
        </p:spPr>
        <p:txBody>
          <a:bodyPr>
            <a:normAutofit fontScale="90000"/>
          </a:bodyPr>
          <a:lstStyle/>
          <a:p>
            <a:pPr eaLnBrk="1" hangingPunct="1"/>
            <a:r>
              <a:rPr lang="zh-CN" altLang="en-US" sz="2900">
                <a:solidFill>
                  <a:schemeClr val="bg1"/>
                </a:solidFill>
                <a:ea typeface="MS PGothic" pitchFamily="34" charset="-128"/>
              </a:rPr>
              <a:t>保罗的第三次布道之旅</a:t>
            </a:r>
            <a:endParaRPr lang="en-US" altLang="zh-CN" sz="2900">
              <a:solidFill>
                <a:schemeClr val="bg1"/>
              </a:solidFill>
              <a:ea typeface="MS PGothic" pitchFamily="34" charset="-128"/>
            </a:endParaRPr>
          </a:p>
        </p:txBody>
      </p:sp>
      <p:sp>
        <p:nvSpPr>
          <p:cNvPr id="295940" name="Text Box 5"/>
          <p:cNvSpPr txBox="1">
            <a:spLocks noChangeArrowheads="1"/>
          </p:cNvSpPr>
          <p:nvPr/>
        </p:nvSpPr>
        <p:spPr bwMode="auto">
          <a:xfrm>
            <a:off x="8458204" y="76206"/>
            <a:ext cx="535483" cy="369249"/>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a:latin typeface="Calibri" pitchFamily="34" charset="0"/>
              </a:rPr>
              <a:t>140</a:t>
            </a:r>
          </a:p>
        </p:txBody>
      </p:sp>
      <p:sp>
        <p:nvSpPr>
          <p:cNvPr id="208901" name="Rectangle 2"/>
          <p:cNvSpPr>
            <a:spLocks noChangeArrowheads="1"/>
          </p:cNvSpPr>
          <p:nvPr/>
        </p:nvSpPr>
        <p:spPr bwMode="auto">
          <a:xfrm>
            <a:off x="76200" y="4495801"/>
            <a:ext cx="6096000" cy="1752600"/>
          </a:xfrm>
          <a:prstGeom prst="rect">
            <a:avLst/>
          </a:prstGeom>
          <a:solidFill>
            <a:schemeClr val="tx1"/>
          </a:solidFill>
          <a:ln w="9525">
            <a:noFill/>
            <a:miter lim="800000"/>
            <a:headEnd/>
            <a:tailEnd/>
          </a:ln>
        </p:spPr>
        <p:txBody>
          <a:bodyPr lIns="91992" tIns="45996" rIns="91992" bIns="45996" anchor="ctr"/>
          <a:lstStyle/>
          <a:p>
            <a:pPr eaLnBrk="1" hangingPunct="1"/>
            <a:r>
              <a:rPr lang="zh-CN" altLang="en-US" sz="3200">
                <a:solidFill>
                  <a:schemeClr val="bg1"/>
                </a:solidFill>
                <a:latin typeface="SimSun" pitchFamily="2" charset="-122"/>
              </a:rPr>
              <a:t>保罗在以弗所教导</a:t>
            </a:r>
            <a:r>
              <a:rPr lang="en-US" altLang="zh-CN" sz="3200">
                <a:solidFill>
                  <a:schemeClr val="bg1"/>
                </a:solidFill>
                <a:latin typeface="SimSun" pitchFamily="2" charset="-122"/>
              </a:rPr>
              <a:t>“</a:t>
            </a:r>
            <a:r>
              <a:rPr lang="zh-CN" altLang="en-US" sz="3200">
                <a:solidFill>
                  <a:schemeClr val="bg1"/>
                </a:solidFill>
                <a:latin typeface="SimSun" pitchFamily="2" charset="-122"/>
              </a:rPr>
              <a:t>有两年之久，叫所有住在亚细亚的都听见主的道</a:t>
            </a:r>
            <a:r>
              <a:rPr lang="en-US" altLang="zh-CN" sz="3200">
                <a:solidFill>
                  <a:schemeClr val="bg1"/>
                </a:solidFill>
                <a:latin typeface="SimSun" pitchFamily="2" charset="-122"/>
              </a:rPr>
              <a:t>” (Acts 19:10)</a:t>
            </a:r>
          </a:p>
        </p:txBody>
      </p:sp>
      <p:sp>
        <p:nvSpPr>
          <p:cNvPr id="866327" name="AutoShape 23"/>
          <p:cNvSpPr>
            <a:spLocks noChangeArrowheads="1"/>
          </p:cNvSpPr>
          <p:nvPr/>
        </p:nvSpPr>
        <p:spPr bwMode="auto">
          <a:xfrm rot="4165946">
            <a:off x="3220244" y="1351758"/>
            <a:ext cx="381000" cy="1639888"/>
          </a:xfrm>
          <a:prstGeom prst="upArrow">
            <a:avLst>
              <a:gd name="adj1" fmla="val 50000"/>
              <a:gd name="adj2" fmla="val 107604"/>
            </a:avLst>
          </a:prstGeom>
          <a:solidFill>
            <a:schemeClr val="accent1"/>
          </a:solidFill>
          <a:ln w="9525">
            <a:solidFill>
              <a:schemeClr val="tx1"/>
            </a:solidFill>
            <a:miter lim="800000"/>
            <a:headEnd/>
            <a:tailEnd/>
          </a:ln>
        </p:spPr>
        <p:txBody>
          <a:bodyPr wrap="none" lIns="91358" tIns="45679" rIns="91358" bIns="45679" anchor="ctr"/>
          <a:lstStyle/>
          <a:p>
            <a:pPr eaLnBrk="1" hangingPunct="1"/>
            <a:endParaRPr lang="en-US" sz="4000">
              <a:latin typeface="Calibri" pitchFamily="34" charset="0"/>
            </a:endParaRPr>
          </a:p>
        </p:txBody>
      </p:sp>
      <p:sp>
        <p:nvSpPr>
          <p:cNvPr id="866309" name="AutoShape 5"/>
          <p:cNvSpPr>
            <a:spLocks noChangeArrowheads="1"/>
          </p:cNvSpPr>
          <p:nvPr/>
        </p:nvSpPr>
        <p:spPr bwMode="auto">
          <a:xfrm rot="7052881">
            <a:off x="2971800" y="2209800"/>
            <a:ext cx="381000" cy="1143000"/>
          </a:xfrm>
          <a:prstGeom prst="upArrow">
            <a:avLst>
              <a:gd name="adj1" fmla="val 50000"/>
              <a:gd name="adj2" fmla="val 75000"/>
            </a:avLst>
          </a:prstGeom>
          <a:solidFill>
            <a:schemeClr val="accent1"/>
          </a:solidFill>
          <a:ln w="9525">
            <a:solidFill>
              <a:schemeClr val="tx1"/>
            </a:solidFill>
            <a:miter lim="800000"/>
            <a:headEnd/>
            <a:tailEnd/>
          </a:ln>
        </p:spPr>
        <p:txBody>
          <a:bodyPr wrap="none" lIns="91358" tIns="45679" rIns="91358" bIns="45679" anchor="ctr"/>
          <a:lstStyle/>
          <a:p>
            <a:pPr eaLnBrk="1" hangingPunct="1"/>
            <a:endParaRPr lang="en-US" sz="4000">
              <a:latin typeface="Calibri" pitchFamily="34" charset="0"/>
            </a:endParaRPr>
          </a:p>
        </p:txBody>
      </p:sp>
      <p:sp>
        <p:nvSpPr>
          <p:cNvPr id="866310" name="AutoShape 6"/>
          <p:cNvSpPr>
            <a:spLocks noChangeArrowheads="1"/>
          </p:cNvSpPr>
          <p:nvPr/>
        </p:nvSpPr>
        <p:spPr bwMode="auto">
          <a:xfrm rot="939543">
            <a:off x="2743200" y="1219216"/>
            <a:ext cx="381000" cy="1209675"/>
          </a:xfrm>
          <a:prstGeom prst="upArrow">
            <a:avLst>
              <a:gd name="adj1" fmla="val 50000"/>
              <a:gd name="adj2" fmla="val 79375"/>
            </a:avLst>
          </a:prstGeom>
          <a:solidFill>
            <a:schemeClr val="accent1"/>
          </a:solidFill>
          <a:ln w="9525">
            <a:solidFill>
              <a:schemeClr val="tx1"/>
            </a:solidFill>
            <a:miter lim="800000"/>
            <a:headEnd/>
            <a:tailEnd/>
          </a:ln>
        </p:spPr>
        <p:txBody>
          <a:bodyPr vert="eaVert" wrap="none" lIns="91358" tIns="45679" rIns="91358" bIns="45679" anchor="ctr"/>
          <a:lstStyle/>
          <a:p>
            <a:pPr eaLnBrk="1" hangingPunct="1"/>
            <a:endParaRPr lang="en-US" sz="4000">
              <a:latin typeface="Calibri" pitchFamily="34" charset="0"/>
            </a:endParaRPr>
          </a:p>
        </p:txBody>
      </p:sp>
      <p:sp>
        <p:nvSpPr>
          <p:cNvPr id="866311" name="AutoShape 7"/>
          <p:cNvSpPr>
            <a:spLocks noChangeArrowheads="1"/>
          </p:cNvSpPr>
          <p:nvPr/>
        </p:nvSpPr>
        <p:spPr bwMode="auto">
          <a:xfrm rot="-234652">
            <a:off x="2438400" y="1143000"/>
            <a:ext cx="381000" cy="1295400"/>
          </a:xfrm>
          <a:prstGeom prst="upArrow">
            <a:avLst>
              <a:gd name="adj1" fmla="val 50000"/>
              <a:gd name="adj2" fmla="val 85000"/>
            </a:avLst>
          </a:prstGeom>
          <a:solidFill>
            <a:schemeClr val="accent1"/>
          </a:solidFill>
          <a:ln w="9525">
            <a:solidFill>
              <a:schemeClr val="tx1"/>
            </a:solidFill>
            <a:miter lim="800000"/>
            <a:headEnd/>
            <a:tailEnd/>
          </a:ln>
        </p:spPr>
        <p:txBody>
          <a:bodyPr vert="eaVert" wrap="none" lIns="91358" tIns="45679" rIns="91358" bIns="45679" anchor="ctr"/>
          <a:lstStyle/>
          <a:p>
            <a:pPr eaLnBrk="1" hangingPunct="1"/>
            <a:endParaRPr lang="en-US" sz="4000">
              <a:latin typeface="Calibri" pitchFamily="34" charset="0"/>
            </a:endParaRPr>
          </a:p>
        </p:txBody>
      </p:sp>
      <p:sp>
        <p:nvSpPr>
          <p:cNvPr id="866314" name="Text Box 10"/>
          <p:cNvSpPr txBox="1">
            <a:spLocks noChangeArrowheads="1"/>
          </p:cNvSpPr>
          <p:nvPr/>
        </p:nvSpPr>
        <p:spPr bwMode="auto">
          <a:xfrm>
            <a:off x="1752600" y="2325692"/>
            <a:ext cx="1447800" cy="369249"/>
          </a:xfrm>
          <a:prstGeom prst="rect">
            <a:avLst/>
          </a:prstGeom>
          <a:solidFill>
            <a:srgbClr val="000099"/>
          </a:solidFill>
          <a:ln w="9525">
            <a:noFill/>
            <a:miter lim="800000"/>
            <a:headEnd/>
            <a:tailEnd/>
          </a:ln>
        </p:spPr>
        <p:txBody>
          <a:bodyPr lIns="91358" tIns="45679" rIns="91358" bIns="45679">
            <a:spAutoFit/>
          </a:bodyPr>
          <a:lstStyle/>
          <a:p>
            <a:pPr algn="ctr">
              <a:spcBef>
                <a:spcPct val="50000"/>
              </a:spcBef>
            </a:pPr>
            <a:r>
              <a:rPr lang="zh-CN" altLang="en-US" b="1">
                <a:solidFill>
                  <a:srgbClr val="FFFFFF"/>
                </a:solidFill>
              </a:rPr>
              <a:t>以弗所</a:t>
            </a:r>
            <a:endParaRPr lang="en-US" altLang="zh-CN" b="1">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866314"/>
                                        </p:tgtEl>
                                        <p:attrNameLst>
                                          <p:attrName>style.visibility</p:attrName>
                                        </p:attrNameLst>
                                      </p:cBhvr>
                                      <p:to>
                                        <p:strVal val="visible"/>
                                      </p:to>
                                    </p:set>
                                    <p:anim calcmode="lin" valueType="num">
                                      <p:cBhvr>
                                        <p:cTn id="7" dur="1000" fill="hold"/>
                                        <p:tgtEl>
                                          <p:spTgt spid="866314"/>
                                        </p:tgtEl>
                                        <p:attrNameLst>
                                          <p:attrName>ppt_w</p:attrName>
                                        </p:attrNameLst>
                                      </p:cBhvr>
                                      <p:tavLst>
                                        <p:tav tm="0">
                                          <p:val>
                                            <p:fltVal val="0"/>
                                          </p:val>
                                        </p:tav>
                                        <p:tav tm="100000">
                                          <p:val>
                                            <p:strVal val="#ppt_w"/>
                                          </p:val>
                                        </p:tav>
                                      </p:tavLst>
                                    </p:anim>
                                    <p:anim calcmode="lin" valueType="num">
                                      <p:cBhvr>
                                        <p:cTn id="8" dur="1000" fill="hold"/>
                                        <p:tgtEl>
                                          <p:spTgt spid="866314"/>
                                        </p:tgtEl>
                                        <p:attrNameLst>
                                          <p:attrName>ppt_h</p:attrName>
                                        </p:attrNameLst>
                                      </p:cBhvr>
                                      <p:tavLst>
                                        <p:tav tm="0">
                                          <p:val>
                                            <p:fltVal val="0"/>
                                          </p:val>
                                        </p:tav>
                                        <p:tav tm="100000">
                                          <p:val>
                                            <p:strVal val="#ppt_h"/>
                                          </p:val>
                                        </p:tav>
                                      </p:tavLst>
                                    </p:anim>
                                    <p:anim calcmode="lin" valueType="num">
                                      <p:cBhvr>
                                        <p:cTn id="9" dur="1000" fill="hold"/>
                                        <p:tgtEl>
                                          <p:spTgt spid="86631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6631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890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866309"/>
                                        </p:tgtEl>
                                        <p:attrNameLst>
                                          <p:attrName>style.visibility</p:attrName>
                                        </p:attrNameLst>
                                      </p:cBhvr>
                                      <p:to>
                                        <p:strVal val="visible"/>
                                      </p:to>
                                    </p:set>
                                    <p:animEffect transition="in" filter="wipe(up)">
                                      <p:cBhvr>
                                        <p:cTn id="19" dur="500"/>
                                        <p:tgtEl>
                                          <p:spTgt spid="866309"/>
                                        </p:tgtEl>
                                      </p:cBhvr>
                                    </p:animEffect>
                                  </p:childTnLst>
                                </p:cTn>
                              </p:par>
                            </p:childTnLst>
                          </p:cTn>
                        </p:par>
                        <p:par>
                          <p:cTn id="20" fill="hold" nodeType="afterGroup">
                            <p:stCondLst>
                              <p:cond delay="500"/>
                            </p:stCondLst>
                            <p:childTnLst>
                              <p:par>
                                <p:cTn id="21" presetID="22" presetClass="entr" presetSubtype="4" fill="hold" grpId="0" nodeType="afterEffect">
                                  <p:stCondLst>
                                    <p:cond delay="0"/>
                                  </p:stCondLst>
                                  <p:childTnLst>
                                    <p:set>
                                      <p:cBhvr>
                                        <p:cTn id="22" dur="1" fill="hold">
                                          <p:stCondLst>
                                            <p:cond delay="0"/>
                                          </p:stCondLst>
                                        </p:cTn>
                                        <p:tgtEl>
                                          <p:spTgt spid="866310"/>
                                        </p:tgtEl>
                                        <p:attrNameLst>
                                          <p:attrName>style.visibility</p:attrName>
                                        </p:attrNameLst>
                                      </p:cBhvr>
                                      <p:to>
                                        <p:strVal val="visible"/>
                                      </p:to>
                                    </p:set>
                                    <p:animEffect transition="in" filter="wipe(down)">
                                      <p:cBhvr>
                                        <p:cTn id="23" dur="500"/>
                                        <p:tgtEl>
                                          <p:spTgt spid="866310"/>
                                        </p:tgtEl>
                                      </p:cBhvr>
                                    </p:animEffect>
                                  </p:childTnLst>
                                </p:cTn>
                              </p:par>
                            </p:childTnLst>
                          </p:cTn>
                        </p:par>
                        <p:par>
                          <p:cTn id="24" fill="hold" nodeType="afterGroup">
                            <p:stCondLst>
                              <p:cond delay="1000"/>
                            </p:stCondLst>
                            <p:childTnLst>
                              <p:par>
                                <p:cTn id="25" presetID="22" presetClass="entr" presetSubtype="8" fill="hold" grpId="0" nodeType="afterEffect">
                                  <p:stCondLst>
                                    <p:cond delay="0"/>
                                  </p:stCondLst>
                                  <p:childTnLst>
                                    <p:set>
                                      <p:cBhvr>
                                        <p:cTn id="26" dur="1" fill="hold">
                                          <p:stCondLst>
                                            <p:cond delay="0"/>
                                          </p:stCondLst>
                                        </p:cTn>
                                        <p:tgtEl>
                                          <p:spTgt spid="866327"/>
                                        </p:tgtEl>
                                        <p:attrNameLst>
                                          <p:attrName>style.visibility</p:attrName>
                                        </p:attrNameLst>
                                      </p:cBhvr>
                                      <p:to>
                                        <p:strVal val="visible"/>
                                      </p:to>
                                    </p:set>
                                    <p:animEffect transition="in" filter="wipe(left)">
                                      <p:cBhvr>
                                        <p:cTn id="27" dur="500"/>
                                        <p:tgtEl>
                                          <p:spTgt spid="866327"/>
                                        </p:tgtEl>
                                      </p:cBhvr>
                                    </p:animEffect>
                                  </p:childTnLst>
                                </p:cTn>
                              </p:par>
                            </p:childTnLst>
                          </p:cTn>
                        </p:par>
                        <p:par>
                          <p:cTn id="28" fill="hold" nodeType="afterGroup">
                            <p:stCondLst>
                              <p:cond delay="1500"/>
                            </p:stCondLst>
                            <p:childTnLst>
                              <p:par>
                                <p:cTn id="29" presetID="22" presetClass="entr" presetSubtype="4" fill="hold" grpId="0" nodeType="afterEffect">
                                  <p:stCondLst>
                                    <p:cond delay="0"/>
                                  </p:stCondLst>
                                  <p:childTnLst>
                                    <p:set>
                                      <p:cBhvr>
                                        <p:cTn id="30" dur="1" fill="hold">
                                          <p:stCondLst>
                                            <p:cond delay="0"/>
                                          </p:stCondLst>
                                        </p:cTn>
                                        <p:tgtEl>
                                          <p:spTgt spid="866311"/>
                                        </p:tgtEl>
                                        <p:attrNameLst>
                                          <p:attrName>style.visibility</p:attrName>
                                        </p:attrNameLst>
                                      </p:cBhvr>
                                      <p:to>
                                        <p:strVal val="visible"/>
                                      </p:to>
                                    </p:set>
                                    <p:animEffect transition="in" filter="wipe(down)">
                                      <p:cBhvr>
                                        <p:cTn id="31" dur="500"/>
                                        <p:tgtEl>
                                          <p:spTgt spid="866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901" grpId="0" animBg="1"/>
      <p:bldP spid="866327" grpId="0" animBg="1"/>
      <p:bldP spid="866309" grpId="0" animBg="1"/>
      <p:bldP spid="866310" grpId="0" animBg="1"/>
      <p:bldP spid="866311" grpId="0" animBg="1"/>
      <p:bldP spid="866314" grpId="0" animBg="1"/>
    </p:bldLst>
  </p:timing>
</p:sld>
</file>

<file path=ppt/slides/slide42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pic>
        <p:nvPicPr>
          <p:cNvPr id="297986" name="Picture 2" descr="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55827" y="0"/>
            <a:ext cx="69881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6328" name="AutoShape 24"/>
          <p:cNvSpPr>
            <a:spLocks noChangeArrowheads="1"/>
          </p:cNvSpPr>
          <p:nvPr/>
        </p:nvSpPr>
        <p:spPr bwMode="auto">
          <a:xfrm rot="8198256">
            <a:off x="4114800" y="4114800"/>
            <a:ext cx="381000" cy="1143000"/>
          </a:xfrm>
          <a:prstGeom prst="upArrow">
            <a:avLst>
              <a:gd name="adj1" fmla="val 50000"/>
              <a:gd name="adj2" fmla="val 75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27" name="AutoShape 23"/>
          <p:cNvSpPr>
            <a:spLocks noChangeArrowheads="1"/>
          </p:cNvSpPr>
          <p:nvPr/>
        </p:nvSpPr>
        <p:spPr bwMode="auto">
          <a:xfrm rot="2181338">
            <a:off x="4800600" y="841391"/>
            <a:ext cx="381000" cy="3578225"/>
          </a:xfrm>
          <a:prstGeom prst="upArrow">
            <a:avLst>
              <a:gd name="adj1" fmla="val 50000"/>
              <a:gd name="adj2" fmla="val 234792"/>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07" name="Rectangle 3"/>
          <p:cNvSpPr>
            <a:spLocks noGrp="1" noChangeArrowheads="1"/>
          </p:cNvSpPr>
          <p:nvPr>
            <p:ph type="title" idx="4294967295"/>
          </p:nvPr>
        </p:nvSpPr>
        <p:spPr>
          <a:xfrm>
            <a:off x="0" y="5943600"/>
            <a:ext cx="8915400" cy="990600"/>
          </a:xfrm>
          <a:solidFill>
            <a:srgbClr val="000066"/>
          </a:solidFill>
        </p:spPr>
        <p:txBody>
          <a:bodyPr/>
          <a:lstStyle/>
          <a:p>
            <a:pPr eaLnBrk="1" hangingPunct="1">
              <a:defRPr/>
            </a:pPr>
            <a:r>
              <a:rPr lang="en-US" altLang="zh-CN">
                <a:solidFill>
                  <a:schemeClr val="bg1"/>
                </a:solidFill>
                <a:effectLst>
                  <a:outerShdw blurRad="38100" dist="38100" dir="2700000" algn="tl">
                    <a:srgbClr val="000000"/>
                  </a:outerShdw>
                </a:effectLst>
                <a:latin typeface="Calibri" charset="0"/>
                <a:ea typeface="SimSun" charset="0"/>
                <a:cs typeface="SimSun" charset="0"/>
              </a:rPr>
              <a:t>Singapore Bible College Nations</a:t>
            </a:r>
          </a:p>
        </p:txBody>
      </p:sp>
      <p:sp>
        <p:nvSpPr>
          <p:cNvPr id="866309" name="AutoShape 5"/>
          <p:cNvSpPr>
            <a:spLocks noChangeArrowheads="1"/>
          </p:cNvSpPr>
          <p:nvPr/>
        </p:nvSpPr>
        <p:spPr bwMode="auto">
          <a:xfrm rot="1230007">
            <a:off x="3810001" y="2967038"/>
            <a:ext cx="381000" cy="1143000"/>
          </a:xfrm>
          <a:prstGeom prst="upArrow">
            <a:avLst>
              <a:gd name="adj1" fmla="val 50000"/>
              <a:gd name="adj2" fmla="val 75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10" name="AutoShape 6"/>
          <p:cNvSpPr>
            <a:spLocks noChangeArrowheads="1"/>
          </p:cNvSpPr>
          <p:nvPr/>
        </p:nvSpPr>
        <p:spPr bwMode="auto">
          <a:xfrm rot="-2225631">
            <a:off x="2667001" y="1366838"/>
            <a:ext cx="381000" cy="2971800"/>
          </a:xfrm>
          <a:prstGeom prst="upArrow">
            <a:avLst>
              <a:gd name="adj1" fmla="val 50000"/>
              <a:gd name="adj2" fmla="val 195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11" name="AutoShape 7"/>
          <p:cNvSpPr>
            <a:spLocks noChangeArrowheads="1"/>
          </p:cNvSpPr>
          <p:nvPr/>
        </p:nvSpPr>
        <p:spPr bwMode="auto">
          <a:xfrm rot="-1429550">
            <a:off x="3124201" y="1941513"/>
            <a:ext cx="381000" cy="2133600"/>
          </a:xfrm>
          <a:prstGeom prst="upArrow">
            <a:avLst>
              <a:gd name="adj1" fmla="val 50000"/>
              <a:gd name="adj2" fmla="val 140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12" name="AutoShape 8"/>
          <p:cNvSpPr>
            <a:spLocks noChangeArrowheads="1"/>
          </p:cNvSpPr>
          <p:nvPr/>
        </p:nvSpPr>
        <p:spPr bwMode="auto">
          <a:xfrm rot="613787">
            <a:off x="3892550" y="0"/>
            <a:ext cx="381000" cy="4114800"/>
          </a:xfrm>
          <a:prstGeom prst="upArrow">
            <a:avLst>
              <a:gd name="adj1" fmla="val 50000"/>
              <a:gd name="adj2" fmla="val 270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13" name="Text Box 9"/>
          <p:cNvSpPr txBox="1">
            <a:spLocks noChangeArrowheads="1"/>
          </p:cNvSpPr>
          <p:nvPr/>
        </p:nvSpPr>
        <p:spPr bwMode="auto">
          <a:xfrm>
            <a:off x="304801" y="3886202"/>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斯里兰卡</a:t>
            </a:r>
            <a:endParaRPr lang="en-US" altLang="zh-CN" sz="1800" b="1">
              <a:solidFill>
                <a:srgbClr val="FFFFFF"/>
              </a:solidFill>
              <a:effectLst>
                <a:outerShdw blurRad="38100" dist="38100" dir="2700000" algn="tl">
                  <a:srgbClr val="000000"/>
                </a:outerShdw>
              </a:effectLst>
            </a:endParaRPr>
          </a:p>
        </p:txBody>
      </p:sp>
      <p:sp>
        <p:nvSpPr>
          <p:cNvPr id="866315" name="Text Box 11"/>
          <p:cNvSpPr txBox="1">
            <a:spLocks noChangeArrowheads="1"/>
          </p:cNvSpPr>
          <p:nvPr/>
        </p:nvSpPr>
        <p:spPr bwMode="auto">
          <a:xfrm>
            <a:off x="4876800" y="51054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印度尼西亚</a:t>
            </a:r>
            <a:endParaRPr lang="en-US" altLang="zh-CN" sz="1800" b="1">
              <a:solidFill>
                <a:srgbClr val="FFFFFF"/>
              </a:solidFill>
            </a:endParaRPr>
          </a:p>
        </p:txBody>
      </p:sp>
      <p:sp>
        <p:nvSpPr>
          <p:cNvPr id="866316" name="Text Box 12"/>
          <p:cNvSpPr txBox="1">
            <a:spLocks noChangeArrowheads="1"/>
          </p:cNvSpPr>
          <p:nvPr/>
        </p:nvSpPr>
        <p:spPr bwMode="auto">
          <a:xfrm>
            <a:off x="4495800" y="25908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越南</a:t>
            </a:r>
            <a:endParaRPr lang="en-US" altLang="zh-CN" sz="1800" b="1">
              <a:solidFill>
                <a:srgbClr val="FFFFFF"/>
              </a:solidFill>
            </a:endParaRPr>
          </a:p>
        </p:txBody>
      </p:sp>
      <p:sp>
        <p:nvSpPr>
          <p:cNvPr id="866317" name="Text Box 13"/>
          <p:cNvSpPr txBox="1">
            <a:spLocks noChangeArrowheads="1"/>
          </p:cNvSpPr>
          <p:nvPr/>
        </p:nvSpPr>
        <p:spPr bwMode="auto">
          <a:xfrm>
            <a:off x="3352800" y="21336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柬埔寨</a:t>
            </a:r>
            <a:endParaRPr lang="en-US" altLang="zh-CN" sz="1800" b="1">
              <a:solidFill>
                <a:srgbClr val="FFFFFF"/>
              </a:solidFill>
            </a:endParaRPr>
          </a:p>
        </p:txBody>
      </p:sp>
      <p:sp>
        <p:nvSpPr>
          <p:cNvPr id="866318" name="Text Box 14"/>
          <p:cNvSpPr txBox="1">
            <a:spLocks noChangeArrowheads="1"/>
          </p:cNvSpPr>
          <p:nvPr/>
        </p:nvSpPr>
        <p:spPr bwMode="auto">
          <a:xfrm>
            <a:off x="3200400" y="533401"/>
            <a:ext cx="14478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中国</a:t>
            </a:r>
            <a:endParaRPr lang="en-US" altLang="zh-CN" sz="1800" b="1">
              <a:solidFill>
                <a:srgbClr val="FFFFFF"/>
              </a:solidFill>
            </a:endParaRPr>
          </a:p>
        </p:txBody>
      </p:sp>
      <p:sp>
        <p:nvSpPr>
          <p:cNvPr id="866319" name="Text Box 15"/>
          <p:cNvSpPr txBox="1">
            <a:spLocks noChangeArrowheads="1"/>
          </p:cNvSpPr>
          <p:nvPr/>
        </p:nvSpPr>
        <p:spPr bwMode="auto">
          <a:xfrm>
            <a:off x="304801" y="2590801"/>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印度</a:t>
            </a:r>
            <a:endParaRPr lang="en-US" altLang="zh-CN" sz="1800" b="1">
              <a:solidFill>
                <a:srgbClr val="FFFFFF"/>
              </a:solidFill>
              <a:effectLst>
                <a:outerShdw blurRad="38100" dist="38100" dir="2700000" algn="tl">
                  <a:srgbClr val="000000"/>
                </a:outerShdw>
              </a:effectLst>
            </a:endParaRPr>
          </a:p>
        </p:txBody>
      </p:sp>
      <p:sp>
        <p:nvSpPr>
          <p:cNvPr id="866320" name="Text Box 16"/>
          <p:cNvSpPr txBox="1">
            <a:spLocks noChangeArrowheads="1"/>
          </p:cNvSpPr>
          <p:nvPr/>
        </p:nvSpPr>
        <p:spPr bwMode="auto">
          <a:xfrm>
            <a:off x="5486400" y="3048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韩国</a:t>
            </a:r>
            <a:endParaRPr lang="en-US" altLang="zh-CN" sz="1800" b="1">
              <a:solidFill>
                <a:srgbClr val="FFFFFF"/>
              </a:solidFill>
            </a:endParaRPr>
          </a:p>
        </p:txBody>
      </p:sp>
      <p:sp>
        <p:nvSpPr>
          <p:cNvPr id="866321" name="Text Box 17"/>
          <p:cNvSpPr txBox="1">
            <a:spLocks noChangeArrowheads="1"/>
          </p:cNvSpPr>
          <p:nvPr/>
        </p:nvSpPr>
        <p:spPr bwMode="auto">
          <a:xfrm>
            <a:off x="3429000" y="2"/>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蒙古</a:t>
            </a:r>
            <a:endParaRPr lang="en-US" altLang="zh-CN" sz="1800" b="1">
              <a:solidFill>
                <a:srgbClr val="FFFFFF"/>
              </a:solidFill>
            </a:endParaRPr>
          </a:p>
        </p:txBody>
      </p:sp>
      <p:sp>
        <p:nvSpPr>
          <p:cNvPr id="866322" name="Text Box 18"/>
          <p:cNvSpPr txBox="1">
            <a:spLocks noChangeArrowheads="1"/>
          </p:cNvSpPr>
          <p:nvPr/>
        </p:nvSpPr>
        <p:spPr bwMode="auto">
          <a:xfrm>
            <a:off x="228600" y="609603"/>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荷兰</a:t>
            </a:r>
            <a:endParaRPr lang="en-US" altLang="zh-CN" sz="1800" b="1">
              <a:solidFill>
                <a:srgbClr val="FFFFFF"/>
              </a:solidFill>
              <a:effectLst>
                <a:outerShdw blurRad="38100" dist="38100" dir="2700000" algn="tl">
                  <a:srgbClr val="000000"/>
                </a:outerShdw>
              </a:effectLst>
            </a:endParaRPr>
          </a:p>
        </p:txBody>
      </p:sp>
      <p:sp>
        <p:nvSpPr>
          <p:cNvPr id="866323" name="Text Box 19"/>
          <p:cNvSpPr txBox="1">
            <a:spLocks noChangeArrowheads="1"/>
          </p:cNvSpPr>
          <p:nvPr/>
        </p:nvSpPr>
        <p:spPr bwMode="auto">
          <a:xfrm>
            <a:off x="4114800" y="3581403"/>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马来西亚</a:t>
            </a:r>
            <a:endParaRPr lang="en-US" altLang="zh-CN" sz="1800" b="1">
              <a:solidFill>
                <a:srgbClr val="FFFFFF"/>
              </a:solidFill>
            </a:endParaRPr>
          </a:p>
        </p:txBody>
      </p:sp>
      <p:sp>
        <p:nvSpPr>
          <p:cNvPr id="866324" name="Text Box 20"/>
          <p:cNvSpPr txBox="1">
            <a:spLocks noChangeArrowheads="1"/>
          </p:cNvSpPr>
          <p:nvPr/>
        </p:nvSpPr>
        <p:spPr bwMode="auto">
          <a:xfrm>
            <a:off x="304801" y="4724403"/>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肯尼亚</a:t>
            </a:r>
            <a:endParaRPr lang="en-US" altLang="zh-CN" sz="1800" b="1">
              <a:solidFill>
                <a:srgbClr val="FFFFFF"/>
              </a:solidFill>
              <a:effectLst>
                <a:outerShdw blurRad="38100" dist="38100" dir="2700000" algn="tl">
                  <a:srgbClr val="000000"/>
                </a:outerShdw>
              </a:effectLst>
            </a:endParaRPr>
          </a:p>
        </p:txBody>
      </p:sp>
      <p:sp>
        <p:nvSpPr>
          <p:cNvPr id="866308" name="Text Box 4"/>
          <p:cNvSpPr txBox="1">
            <a:spLocks noChangeArrowheads="1"/>
          </p:cNvSpPr>
          <p:nvPr/>
        </p:nvSpPr>
        <p:spPr bwMode="auto">
          <a:xfrm>
            <a:off x="2667000" y="1277940"/>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缅甸</a:t>
            </a:r>
            <a:endParaRPr lang="en-US" altLang="zh-CN" sz="1800" b="1">
              <a:solidFill>
                <a:srgbClr val="FFFFFF"/>
              </a:solidFill>
            </a:endParaRPr>
          </a:p>
        </p:txBody>
      </p:sp>
      <p:sp>
        <p:nvSpPr>
          <p:cNvPr id="866325" name="Text Box 21"/>
          <p:cNvSpPr txBox="1">
            <a:spLocks noChangeArrowheads="1"/>
          </p:cNvSpPr>
          <p:nvPr/>
        </p:nvSpPr>
        <p:spPr bwMode="auto">
          <a:xfrm>
            <a:off x="5791201" y="30480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菲律宾</a:t>
            </a:r>
            <a:endParaRPr lang="en-US" altLang="zh-CN" sz="1800" b="1">
              <a:solidFill>
                <a:srgbClr val="FFFFFF"/>
              </a:solidFill>
            </a:endParaRPr>
          </a:p>
        </p:txBody>
      </p:sp>
      <p:sp>
        <p:nvSpPr>
          <p:cNvPr id="866326" name="Text Box 22"/>
          <p:cNvSpPr txBox="1">
            <a:spLocks noChangeArrowheads="1"/>
          </p:cNvSpPr>
          <p:nvPr/>
        </p:nvSpPr>
        <p:spPr bwMode="auto">
          <a:xfrm>
            <a:off x="6781800" y="776290"/>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日本</a:t>
            </a:r>
            <a:endParaRPr lang="en-US" altLang="zh-CN" sz="1800" b="1">
              <a:solidFill>
                <a:srgbClr val="FFFFFF"/>
              </a:solidFill>
            </a:endParaRPr>
          </a:p>
        </p:txBody>
      </p:sp>
      <p:sp>
        <p:nvSpPr>
          <p:cNvPr id="866329" name="Text Box 25"/>
          <p:cNvSpPr txBox="1">
            <a:spLocks noChangeArrowheads="1"/>
          </p:cNvSpPr>
          <p:nvPr/>
        </p:nvSpPr>
        <p:spPr bwMode="auto">
          <a:xfrm>
            <a:off x="2895600" y="2757489"/>
            <a:ext cx="14478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泰国</a:t>
            </a:r>
            <a:endParaRPr lang="en-US" altLang="zh-CN" sz="1800" b="1">
              <a:solidFill>
                <a:srgbClr val="FFFFFF"/>
              </a:solidFill>
            </a:endParaRPr>
          </a:p>
        </p:txBody>
      </p:sp>
      <p:sp>
        <p:nvSpPr>
          <p:cNvPr id="866330" name="Text Box 26"/>
          <p:cNvSpPr txBox="1">
            <a:spLocks noChangeArrowheads="1"/>
          </p:cNvSpPr>
          <p:nvPr/>
        </p:nvSpPr>
        <p:spPr bwMode="auto">
          <a:xfrm>
            <a:off x="5334001" y="12192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台湾</a:t>
            </a:r>
            <a:endParaRPr lang="en-US" altLang="zh-CN" sz="1800" b="1">
              <a:solidFill>
                <a:srgbClr val="FFFFFF"/>
              </a:solidFill>
            </a:endParaRPr>
          </a:p>
        </p:txBody>
      </p:sp>
      <p:sp>
        <p:nvSpPr>
          <p:cNvPr id="866331" name="Line 27"/>
          <p:cNvSpPr>
            <a:spLocks noChangeShapeType="1"/>
          </p:cNvSpPr>
          <p:nvPr/>
        </p:nvSpPr>
        <p:spPr bwMode="auto">
          <a:xfrm flipV="1">
            <a:off x="0" y="4343400"/>
            <a:ext cx="9144000" cy="76200"/>
          </a:xfrm>
          <a:prstGeom prst="line">
            <a:avLst/>
          </a:prstGeom>
          <a:noFill/>
          <a:ln w="76200">
            <a:solidFill>
              <a:srgbClr val="FF0000"/>
            </a:solidFill>
            <a:prstDash val="dash"/>
            <a:round/>
            <a:headEnd/>
            <a:tailEnd/>
          </a:ln>
          <a:extLst>
            <a:ext uri="{909E8E84-426E-40DD-AFC4-6F175D3DCCD1}">
              <a14:hiddenFill xmlns:a14="http://schemas.microsoft.com/office/drawing/2010/main">
                <a:noFill/>
              </a14:hiddenFill>
            </a:ext>
          </a:extLst>
        </p:spPr>
        <p:txBody>
          <a:bodyPr wrap="none" lIns="91358" tIns="45679" rIns="91358" bIns="45679" anchor="ctr"/>
          <a:lstStyle/>
          <a:p>
            <a:endParaRPr lang="en-US">
              <a:solidFill>
                <a:srgbClr val="000000"/>
              </a:solidFill>
              <a:latin typeface="Arial" charset="0"/>
              <a:ea typeface="SimSun" charset="0"/>
              <a:cs typeface="SimSun" charset="0"/>
            </a:endParaRPr>
          </a:p>
        </p:txBody>
      </p:sp>
      <p:sp>
        <p:nvSpPr>
          <p:cNvPr id="866332" name="Text Box 28"/>
          <p:cNvSpPr txBox="1">
            <a:spLocks noChangeArrowheads="1"/>
          </p:cNvSpPr>
          <p:nvPr/>
        </p:nvSpPr>
        <p:spPr bwMode="auto">
          <a:xfrm>
            <a:off x="304801" y="5334001"/>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美国</a:t>
            </a:r>
            <a:endParaRPr lang="en-US" altLang="zh-CN" sz="1800" b="1">
              <a:solidFill>
                <a:srgbClr val="FFFFFF"/>
              </a:solidFill>
              <a:effectLst>
                <a:outerShdw blurRad="38100" dist="38100" dir="2700000" algn="tl">
                  <a:srgbClr val="000000"/>
                </a:outerShdw>
              </a:effectLst>
            </a:endParaRPr>
          </a:p>
        </p:txBody>
      </p:sp>
      <p:sp>
        <p:nvSpPr>
          <p:cNvPr id="866314" name="Text Box 10"/>
          <p:cNvSpPr txBox="1">
            <a:spLocks noChangeArrowheads="1"/>
          </p:cNvSpPr>
          <p:nvPr/>
        </p:nvSpPr>
        <p:spPr bwMode="auto">
          <a:xfrm>
            <a:off x="2895600" y="3962401"/>
            <a:ext cx="1676400" cy="373659"/>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新加坡</a:t>
            </a:r>
            <a:endParaRPr lang="en-US" altLang="zh-CN" sz="1800" b="1">
              <a:solidFill>
                <a:srgbClr val="FFFFFF"/>
              </a:solidFill>
            </a:endParaRPr>
          </a:p>
        </p:txBody>
      </p:sp>
    </p:spTree>
    <p:extLst>
      <p:ext uri="{BB962C8B-B14F-4D97-AF65-F5344CB8AC3E}">
        <p14:creationId xmlns:p14="http://schemas.microsoft.com/office/powerpoint/2010/main" val="13572367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866314"/>
                                        </p:tgtEl>
                                        <p:attrNameLst>
                                          <p:attrName>style.visibility</p:attrName>
                                        </p:attrNameLst>
                                      </p:cBhvr>
                                      <p:to>
                                        <p:strVal val="visible"/>
                                      </p:to>
                                    </p:set>
                                    <p:anim calcmode="lin" valueType="num">
                                      <p:cBhvr>
                                        <p:cTn id="7" dur="1000" fill="hold"/>
                                        <p:tgtEl>
                                          <p:spTgt spid="866314"/>
                                        </p:tgtEl>
                                        <p:attrNameLst>
                                          <p:attrName>ppt_w</p:attrName>
                                        </p:attrNameLst>
                                      </p:cBhvr>
                                      <p:tavLst>
                                        <p:tav tm="0">
                                          <p:val>
                                            <p:fltVal val="0"/>
                                          </p:val>
                                        </p:tav>
                                        <p:tav tm="100000">
                                          <p:val>
                                            <p:strVal val="#ppt_w"/>
                                          </p:val>
                                        </p:tav>
                                      </p:tavLst>
                                    </p:anim>
                                    <p:anim calcmode="lin" valueType="num">
                                      <p:cBhvr>
                                        <p:cTn id="8" dur="1000" fill="hold"/>
                                        <p:tgtEl>
                                          <p:spTgt spid="866314"/>
                                        </p:tgtEl>
                                        <p:attrNameLst>
                                          <p:attrName>ppt_h</p:attrName>
                                        </p:attrNameLst>
                                      </p:cBhvr>
                                      <p:tavLst>
                                        <p:tav tm="0">
                                          <p:val>
                                            <p:fltVal val="0"/>
                                          </p:val>
                                        </p:tav>
                                        <p:tav tm="100000">
                                          <p:val>
                                            <p:strVal val="#ppt_h"/>
                                          </p:val>
                                        </p:tav>
                                      </p:tavLst>
                                    </p:anim>
                                    <p:anim calcmode="lin" valueType="num">
                                      <p:cBhvr>
                                        <p:cTn id="9" dur="1000" fill="hold"/>
                                        <p:tgtEl>
                                          <p:spTgt spid="86631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66314"/>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866331"/>
                                        </p:tgtEl>
                                        <p:attrNameLst>
                                          <p:attrName>style.visibility</p:attrName>
                                        </p:attrNameLst>
                                      </p:cBhvr>
                                      <p:to>
                                        <p:strVal val="visible"/>
                                      </p:to>
                                    </p:set>
                                    <p:animEffect transition="in" filter="wipe(left)">
                                      <p:cBhvr>
                                        <p:cTn id="14" dur="500"/>
                                        <p:tgtEl>
                                          <p:spTgt spid="866331"/>
                                        </p:tgtEl>
                                      </p:cBhvr>
                                    </p:animEffect>
                                  </p:childTnLst>
                                </p:cTn>
                              </p:par>
                            </p:childTnLst>
                          </p:cTn>
                        </p:par>
                        <p:par>
                          <p:cTn id="15" fill="hold" nodeType="afterGroup">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866309"/>
                                        </p:tgtEl>
                                        <p:attrNameLst>
                                          <p:attrName>style.visibility</p:attrName>
                                        </p:attrNameLst>
                                      </p:cBhvr>
                                      <p:to>
                                        <p:strVal val="visible"/>
                                      </p:to>
                                    </p:set>
                                    <p:animEffect transition="in" filter="wipe(down)">
                                      <p:cBhvr>
                                        <p:cTn id="18" dur="500"/>
                                        <p:tgtEl>
                                          <p:spTgt spid="866309"/>
                                        </p:tgtEl>
                                      </p:cBhvr>
                                    </p:animEffect>
                                  </p:childTnLst>
                                </p:cTn>
                              </p:par>
                            </p:childTnLst>
                          </p:cTn>
                        </p:par>
                        <p:par>
                          <p:cTn id="19" fill="hold" nodeType="afterGroup">
                            <p:stCondLst>
                              <p:cond delay="2000"/>
                            </p:stCondLst>
                            <p:childTnLst>
                              <p:par>
                                <p:cTn id="20" presetID="22" presetClass="entr" presetSubtype="4" fill="hold" grpId="0" nodeType="afterEffect">
                                  <p:stCondLst>
                                    <p:cond delay="0"/>
                                  </p:stCondLst>
                                  <p:childTnLst>
                                    <p:set>
                                      <p:cBhvr>
                                        <p:cTn id="21" dur="1" fill="hold">
                                          <p:stCondLst>
                                            <p:cond delay="0"/>
                                          </p:stCondLst>
                                        </p:cTn>
                                        <p:tgtEl>
                                          <p:spTgt spid="866310"/>
                                        </p:tgtEl>
                                        <p:attrNameLst>
                                          <p:attrName>style.visibility</p:attrName>
                                        </p:attrNameLst>
                                      </p:cBhvr>
                                      <p:to>
                                        <p:strVal val="visible"/>
                                      </p:to>
                                    </p:set>
                                    <p:animEffect transition="in" filter="wipe(down)">
                                      <p:cBhvr>
                                        <p:cTn id="22" dur="500"/>
                                        <p:tgtEl>
                                          <p:spTgt spid="866310"/>
                                        </p:tgtEl>
                                      </p:cBhvr>
                                    </p:animEffect>
                                  </p:childTnLst>
                                </p:cTn>
                              </p:par>
                            </p:childTnLst>
                          </p:cTn>
                        </p:par>
                        <p:par>
                          <p:cTn id="23" fill="hold" nodeType="afterGroup">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866328"/>
                                        </p:tgtEl>
                                        <p:attrNameLst>
                                          <p:attrName>style.visibility</p:attrName>
                                        </p:attrNameLst>
                                      </p:cBhvr>
                                      <p:to>
                                        <p:strVal val="visible"/>
                                      </p:to>
                                    </p:set>
                                    <p:animEffect transition="in" filter="wipe(up)">
                                      <p:cBhvr>
                                        <p:cTn id="26" dur="500"/>
                                        <p:tgtEl>
                                          <p:spTgt spid="866328"/>
                                        </p:tgtEl>
                                      </p:cBhvr>
                                    </p:animEffect>
                                  </p:childTnLst>
                                </p:cTn>
                              </p:par>
                            </p:childTnLst>
                          </p:cTn>
                        </p:par>
                        <p:par>
                          <p:cTn id="27" fill="hold" nodeType="afterGroup">
                            <p:stCondLst>
                              <p:cond delay="3000"/>
                            </p:stCondLst>
                            <p:childTnLst>
                              <p:par>
                                <p:cTn id="28" presetID="22" presetClass="entr" presetSubtype="4" fill="hold" grpId="0" nodeType="afterEffect">
                                  <p:stCondLst>
                                    <p:cond delay="0"/>
                                  </p:stCondLst>
                                  <p:childTnLst>
                                    <p:set>
                                      <p:cBhvr>
                                        <p:cTn id="29" dur="1" fill="hold">
                                          <p:stCondLst>
                                            <p:cond delay="0"/>
                                          </p:stCondLst>
                                        </p:cTn>
                                        <p:tgtEl>
                                          <p:spTgt spid="866312"/>
                                        </p:tgtEl>
                                        <p:attrNameLst>
                                          <p:attrName>style.visibility</p:attrName>
                                        </p:attrNameLst>
                                      </p:cBhvr>
                                      <p:to>
                                        <p:strVal val="visible"/>
                                      </p:to>
                                    </p:set>
                                    <p:animEffect transition="in" filter="wipe(down)">
                                      <p:cBhvr>
                                        <p:cTn id="30" dur="500"/>
                                        <p:tgtEl>
                                          <p:spTgt spid="866312"/>
                                        </p:tgtEl>
                                      </p:cBhvr>
                                    </p:animEffect>
                                  </p:childTnLst>
                                </p:cTn>
                              </p:par>
                            </p:childTnLst>
                          </p:cTn>
                        </p:par>
                        <p:par>
                          <p:cTn id="31" fill="hold" nodeType="afterGroup">
                            <p:stCondLst>
                              <p:cond delay="3500"/>
                            </p:stCondLst>
                            <p:childTnLst>
                              <p:par>
                                <p:cTn id="32" presetID="22" presetClass="entr" presetSubtype="4" fill="hold" grpId="0" nodeType="afterEffect">
                                  <p:stCondLst>
                                    <p:cond delay="0"/>
                                  </p:stCondLst>
                                  <p:childTnLst>
                                    <p:set>
                                      <p:cBhvr>
                                        <p:cTn id="33" dur="1" fill="hold">
                                          <p:stCondLst>
                                            <p:cond delay="0"/>
                                          </p:stCondLst>
                                        </p:cTn>
                                        <p:tgtEl>
                                          <p:spTgt spid="866327"/>
                                        </p:tgtEl>
                                        <p:attrNameLst>
                                          <p:attrName>style.visibility</p:attrName>
                                        </p:attrNameLst>
                                      </p:cBhvr>
                                      <p:to>
                                        <p:strVal val="visible"/>
                                      </p:to>
                                    </p:set>
                                    <p:animEffect transition="in" filter="wipe(down)">
                                      <p:cBhvr>
                                        <p:cTn id="34" dur="500"/>
                                        <p:tgtEl>
                                          <p:spTgt spid="866327"/>
                                        </p:tgtEl>
                                      </p:cBhvr>
                                    </p:animEffect>
                                  </p:childTnLst>
                                </p:cTn>
                              </p:par>
                            </p:childTnLst>
                          </p:cTn>
                        </p:par>
                        <p:par>
                          <p:cTn id="35" fill="hold" nodeType="afterGroup">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866311"/>
                                        </p:tgtEl>
                                        <p:attrNameLst>
                                          <p:attrName>style.visibility</p:attrName>
                                        </p:attrNameLst>
                                      </p:cBhvr>
                                      <p:to>
                                        <p:strVal val="visible"/>
                                      </p:to>
                                    </p:set>
                                    <p:animEffect transition="in" filter="wipe(down)">
                                      <p:cBhvr>
                                        <p:cTn id="38" dur="500"/>
                                        <p:tgtEl>
                                          <p:spTgt spid="866311"/>
                                        </p:tgtEl>
                                      </p:cBhvr>
                                    </p:animEffect>
                                  </p:childTnLst>
                                </p:cTn>
                              </p:par>
                            </p:childTnLst>
                          </p:cTn>
                        </p:par>
                        <p:par>
                          <p:cTn id="39" fill="hold" nodeType="afterGroup">
                            <p:stCondLst>
                              <p:cond delay="4500"/>
                            </p:stCondLst>
                            <p:childTnLst>
                              <p:par>
                                <p:cTn id="40" presetID="15" presetClass="entr" presetSubtype="0" fill="hold" grpId="0" nodeType="afterEffect">
                                  <p:stCondLst>
                                    <p:cond delay="0"/>
                                  </p:stCondLst>
                                  <p:childTnLst>
                                    <p:set>
                                      <p:cBhvr>
                                        <p:cTn id="41" dur="1" fill="hold">
                                          <p:stCondLst>
                                            <p:cond delay="0"/>
                                          </p:stCondLst>
                                        </p:cTn>
                                        <p:tgtEl>
                                          <p:spTgt spid="866323"/>
                                        </p:tgtEl>
                                        <p:attrNameLst>
                                          <p:attrName>style.visibility</p:attrName>
                                        </p:attrNameLst>
                                      </p:cBhvr>
                                      <p:to>
                                        <p:strVal val="visible"/>
                                      </p:to>
                                    </p:set>
                                    <p:anim calcmode="lin" valueType="num">
                                      <p:cBhvr>
                                        <p:cTn id="42" dur="1000" fill="hold"/>
                                        <p:tgtEl>
                                          <p:spTgt spid="866323"/>
                                        </p:tgtEl>
                                        <p:attrNameLst>
                                          <p:attrName>ppt_w</p:attrName>
                                        </p:attrNameLst>
                                      </p:cBhvr>
                                      <p:tavLst>
                                        <p:tav tm="0">
                                          <p:val>
                                            <p:fltVal val="0"/>
                                          </p:val>
                                        </p:tav>
                                        <p:tav tm="100000">
                                          <p:val>
                                            <p:strVal val="#ppt_w"/>
                                          </p:val>
                                        </p:tav>
                                      </p:tavLst>
                                    </p:anim>
                                    <p:anim calcmode="lin" valueType="num">
                                      <p:cBhvr>
                                        <p:cTn id="43" dur="1000" fill="hold"/>
                                        <p:tgtEl>
                                          <p:spTgt spid="866323"/>
                                        </p:tgtEl>
                                        <p:attrNameLst>
                                          <p:attrName>ppt_h</p:attrName>
                                        </p:attrNameLst>
                                      </p:cBhvr>
                                      <p:tavLst>
                                        <p:tav tm="0">
                                          <p:val>
                                            <p:fltVal val="0"/>
                                          </p:val>
                                        </p:tav>
                                        <p:tav tm="100000">
                                          <p:val>
                                            <p:strVal val="#ppt_h"/>
                                          </p:val>
                                        </p:tav>
                                      </p:tavLst>
                                    </p:anim>
                                    <p:anim calcmode="lin" valueType="num">
                                      <p:cBhvr>
                                        <p:cTn id="44" dur="1000" fill="hold"/>
                                        <p:tgtEl>
                                          <p:spTgt spid="866323"/>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866323"/>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5500"/>
                            </p:stCondLst>
                            <p:childTnLst>
                              <p:par>
                                <p:cTn id="47" presetID="15" presetClass="entr" presetSubtype="0" fill="hold" grpId="0" nodeType="afterEffect">
                                  <p:stCondLst>
                                    <p:cond delay="0"/>
                                  </p:stCondLst>
                                  <p:childTnLst>
                                    <p:set>
                                      <p:cBhvr>
                                        <p:cTn id="48" dur="1" fill="hold">
                                          <p:stCondLst>
                                            <p:cond delay="0"/>
                                          </p:stCondLst>
                                        </p:cTn>
                                        <p:tgtEl>
                                          <p:spTgt spid="866308"/>
                                        </p:tgtEl>
                                        <p:attrNameLst>
                                          <p:attrName>style.visibility</p:attrName>
                                        </p:attrNameLst>
                                      </p:cBhvr>
                                      <p:to>
                                        <p:strVal val="visible"/>
                                      </p:to>
                                    </p:set>
                                    <p:anim calcmode="lin" valueType="num">
                                      <p:cBhvr>
                                        <p:cTn id="49" dur="1000" fill="hold"/>
                                        <p:tgtEl>
                                          <p:spTgt spid="866308"/>
                                        </p:tgtEl>
                                        <p:attrNameLst>
                                          <p:attrName>ppt_w</p:attrName>
                                        </p:attrNameLst>
                                      </p:cBhvr>
                                      <p:tavLst>
                                        <p:tav tm="0">
                                          <p:val>
                                            <p:fltVal val="0"/>
                                          </p:val>
                                        </p:tav>
                                        <p:tav tm="100000">
                                          <p:val>
                                            <p:strVal val="#ppt_w"/>
                                          </p:val>
                                        </p:tav>
                                      </p:tavLst>
                                    </p:anim>
                                    <p:anim calcmode="lin" valueType="num">
                                      <p:cBhvr>
                                        <p:cTn id="50" dur="1000" fill="hold"/>
                                        <p:tgtEl>
                                          <p:spTgt spid="866308"/>
                                        </p:tgtEl>
                                        <p:attrNameLst>
                                          <p:attrName>ppt_h</p:attrName>
                                        </p:attrNameLst>
                                      </p:cBhvr>
                                      <p:tavLst>
                                        <p:tav tm="0">
                                          <p:val>
                                            <p:fltVal val="0"/>
                                          </p:val>
                                        </p:tav>
                                        <p:tav tm="100000">
                                          <p:val>
                                            <p:strVal val="#ppt_h"/>
                                          </p:val>
                                        </p:tav>
                                      </p:tavLst>
                                    </p:anim>
                                    <p:anim calcmode="lin" valueType="num">
                                      <p:cBhvr>
                                        <p:cTn id="51" dur="1000" fill="hold"/>
                                        <p:tgtEl>
                                          <p:spTgt spid="866308"/>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866308"/>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6500"/>
                            </p:stCondLst>
                            <p:childTnLst>
                              <p:par>
                                <p:cTn id="54" presetID="15" presetClass="entr" presetSubtype="0" fill="hold" grpId="0" nodeType="afterEffect">
                                  <p:stCondLst>
                                    <p:cond delay="0"/>
                                  </p:stCondLst>
                                  <p:childTnLst>
                                    <p:set>
                                      <p:cBhvr>
                                        <p:cTn id="55" dur="1" fill="hold">
                                          <p:stCondLst>
                                            <p:cond delay="0"/>
                                          </p:stCondLst>
                                        </p:cTn>
                                        <p:tgtEl>
                                          <p:spTgt spid="866313"/>
                                        </p:tgtEl>
                                        <p:attrNameLst>
                                          <p:attrName>style.visibility</p:attrName>
                                        </p:attrNameLst>
                                      </p:cBhvr>
                                      <p:to>
                                        <p:strVal val="visible"/>
                                      </p:to>
                                    </p:set>
                                    <p:anim calcmode="lin" valueType="num">
                                      <p:cBhvr>
                                        <p:cTn id="56" dur="1000" fill="hold"/>
                                        <p:tgtEl>
                                          <p:spTgt spid="866313"/>
                                        </p:tgtEl>
                                        <p:attrNameLst>
                                          <p:attrName>ppt_w</p:attrName>
                                        </p:attrNameLst>
                                      </p:cBhvr>
                                      <p:tavLst>
                                        <p:tav tm="0">
                                          <p:val>
                                            <p:fltVal val="0"/>
                                          </p:val>
                                        </p:tav>
                                        <p:tav tm="100000">
                                          <p:val>
                                            <p:strVal val="#ppt_w"/>
                                          </p:val>
                                        </p:tav>
                                      </p:tavLst>
                                    </p:anim>
                                    <p:anim calcmode="lin" valueType="num">
                                      <p:cBhvr>
                                        <p:cTn id="57" dur="1000" fill="hold"/>
                                        <p:tgtEl>
                                          <p:spTgt spid="866313"/>
                                        </p:tgtEl>
                                        <p:attrNameLst>
                                          <p:attrName>ppt_h</p:attrName>
                                        </p:attrNameLst>
                                      </p:cBhvr>
                                      <p:tavLst>
                                        <p:tav tm="0">
                                          <p:val>
                                            <p:fltVal val="0"/>
                                          </p:val>
                                        </p:tav>
                                        <p:tav tm="100000">
                                          <p:val>
                                            <p:strVal val="#ppt_h"/>
                                          </p:val>
                                        </p:tav>
                                      </p:tavLst>
                                    </p:anim>
                                    <p:anim calcmode="lin" valueType="num">
                                      <p:cBhvr>
                                        <p:cTn id="58" dur="1000" fill="hold"/>
                                        <p:tgtEl>
                                          <p:spTgt spid="866313"/>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866313"/>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7500"/>
                            </p:stCondLst>
                            <p:childTnLst>
                              <p:par>
                                <p:cTn id="61" presetID="15" presetClass="entr" presetSubtype="0" fill="hold" grpId="0" nodeType="afterEffect">
                                  <p:stCondLst>
                                    <p:cond delay="0"/>
                                  </p:stCondLst>
                                  <p:childTnLst>
                                    <p:set>
                                      <p:cBhvr>
                                        <p:cTn id="62" dur="1" fill="hold">
                                          <p:stCondLst>
                                            <p:cond delay="0"/>
                                          </p:stCondLst>
                                        </p:cTn>
                                        <p:tgtEl>
                                          <p:spTgt spid="866315"/>
                                        </p:tgtEl>
                                        <p:attrNameLst>
                                          <p:attrName>style.visibility</p:attrName>
                                        </p:attrNameLst>
                                      </p:cBhvr>
                                      <p:to>
                                        <p:strVal val="visible"/>
                                      </p:to>
                                    </p:set>
                                    <p:anim calcmode="lin" valueType="num">
                                      <p:cBhvr>
                                        <p:cTn id="63" dur="1000" fill="hold"/>
                                        <p:tgtEl>
                                          <p:spTgt spid="866315"/>
                                        </p:tgtEl>
                                        <p:attrNameLst>
                                          <p:attrName>ppt_w</p:attrName>
                                        </p:attrNameLst>
                                      </p:cBhvr>
                                      <p:tavLst>
                                        <p:tav tm="0">
                                          <p:val>
                                            <p:fltVal val="0"/>
                                          </p:val>
                                        </p:tav>
                                        <p:tav tm="100000">
                                          <p:val>
                                            <p:strVal val="#ppt_w"/>
                                          </p:val>
                                        </p:tav>
                                      </p:tavLst>
                                    </p:anim>
                                    <p:anim calcmode="lin" valueType="num">
                                      <p:cBhvr>
                                        <p:cTn id="64" dur="1000" fill="hold"/>
                                        <p:tgtEl>
                                          <p:spTgt spid="866315"/>
                                        </p:tgtEl>
                                        <p:attrNameLst>
                                          <p:attrName>ppt_h</p:attrName>
                                        </p:attrNameLst>
                                      </p:cBhvr>
                                      <p:tavLst>
                                        <p:tav tm="0">
                                          <p:val>
                                            <p:fltVal val="0"/>
                                          </p:val>
                                        </p:tav>
                                        <p:tav tm="100000">
                                          <p:val>
                                            <p:strVal val="#ppt_h"/>
                                          </p:val>
                                        </p:tav>
                                      </p:tavLst>
                                    </p:anim>
                                    <p:anim calcmode="lin" valueType="num">
                                      <p:cBhvr>
                                        <p:cTn id="65" dur="1000" fill="hold"/>
                                        <p:tgtEl>
                                          <p:spTgt spid="866315"/>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866315"/>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8500"/>
                            </p:stCondLst>
                            <p:childTnLst>
                              <p:par>
                                <p:cTn id="68" presetID="15" presetClass="entr" presetSubtype="0" fill="hold" grpId="0" nodeType="afterEffect">
                                  <p:stCondLst>
                                    <p:cond delay="0"/>
                                  </p:stCondLst>
                                  <p:childTnLst>
                                    <p:set>
                                      <p:cBhvr>
                                        <p:cTn id="69" dur="1" fill="hold">
                                          <p:stCondLst>
                                            <p:cond delay="0"/>
                                          </p:stCondLst>
                                        </p:cTn>
                                        <p:tgtEl>
                                          <p:spTgt spid="866316"/>
                                        </p:tgtEl>
                                        <p:attrNameLst>
                                          <p:attrName>style.visibility</p:attrName>
                                        </p:attrNameLst>
                                      </p:cBhvr>
                                      <p:to>
                                        <p:strVal val="visible"/>
                                      </p:to>
                                    </p:set>
                                    <p:anim calcmode="lin" valueType="num">
                                      <p:cBhvr>
                                        <p:cTn id="70" dur="1000" fill="hold"/>
                                        <p:tgtEl>
                                          <p:spTgt spid="866316"/>
                                        </p:tgtEl>
                                        <p:attrNameLst>
                                          <p:attrName>ppt_w</p:attrName>
                                        </p:attrNameLst>
                                      </p:cBhvr>
                                      <p:tavLst>
                                        <p:tav tm="0">
                                          <p:val>
                                            <p:fltVal val="0"/>
                                          </p:val>
                                        </p:tav>
                                        <p:tav tm="100000">
                                          <p:val>
                                            <p:strVal val="#ppt_w"/>
                                          </p:val>
                                        </p:tav>
                                      </p:tavLst>
                                    </p:anim>
                                    <p:anim calcmode="lin" valueType="num">
                                      <p:cBhvr>
                                        <p:cTn id="71" dur="1000" fill="hold"/>
                                        <p:tgtEl>
                                          <p:spTgt spid="866316"/>
                                        </p:tgtEl>
                                        <p:attrNameLst>
                                          <p:attrName>ppt_h</p:attrName>
                                        </p:attrNameLst>
                                      </p:cBhvr>
                                      <p:tavLst>
                                        <p:tav tm="0">
                                          <p:val>
                                            <p:fltVal val="0"/>
                                          </p:val>
                                        </p:tav>
                                        <p:tav tm="100000">
                                          <p:val>
                                            <p:strVal val="#ppt_h"/>
                                          </p:val>
                                        </p:tav>
                                      </p:tavLst>
                                    </p:anim>
                                    <p:anim calcmode="lin" valueType="num">
                                      <p:cBhvr>
                                        <p:cTn id="72" dur="1000" fill="hold"/>
                                        <p:tgtEl>
                                          <p:spTgt spid="866316"/>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866316"/>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9500"/>
                            </p:stCondLst>
                            <p:childTnLst>
                              <p:par>
                                <p:cTn id="75" presetID="15" presetClass="entr" presetSubtype="0" fill="hold" grpId="0" nodeType="afterEffect">
                                  <p:stCondLst>
                                    <p:cond delay="0"/>
                                  </p:stCondLst>
                                  <p:childTnLst>
                                    <p:set>
                                      <p:cBhvr>
                                        <p:cTn id="76" dur="1" fill="hold">
                                          <p:stCondLst>
                                            <p:cond delay="0"/>
                                          </p:stCondLst>
                                        </p:cTn>
                                        <p:tgtEl>
                                          <p:spTgt spid="866317"/>
                                        </p:tgtEl>
                                        <p:attrNameLst>
                                          <p:attrName>style.visibility</p:attrName>
                                        </p:attrNameLst>
                                      </p:cBhvr>
                                      <p:to>
                                        <p:strVal val="visible"/>
                                      </p:to>
                                    </p:set>
                                    <p:anim calcmode="lin" valueType="num">
                                      <p:cBhvr>
                                        <p:cTn id="77" dur="1000" fill="hold"/>
                                        <p:tgtEl>
                                          <p:spTgt spid="866317"/>
                                        </p:tgtEl>
                                        <p:attrNameLst>
                                          <p:attrName>ppt_w</p:attrName>
                                        </p:attrNameLst>
                                      </p:cBhvr>
                                      <p:tavLst>
                                        <p:tav tm="0">
                                          <p:val>
                                            <p:fltVal val="0"/>
                                          </p:val>
                                        </p:tav>
                                        <p:tav tm="100000">
                                          <p:val>
                                            <p:strVal val="#ppt_w"/>
                                          </p:val>
                                        </p:tav>
                                      </p:tavLst>
                                    </p:anim>
                                    <p:anim calcmode="lin" valueType="num">
                                      <p:cBhvr>
                                        <p:cTn id="78" dur="1000" fill="hold"/>
                                        <p:tgtEl>
                                          <p:spTgt spid="866317"/>
                                        </p:tgtEl>
                                        <p:attrNameLst>
                                          <p:attrName>ppt_h</p:attrName>
                                        </p:attrNameLst>
                                      </p:cBhvr>
                                      <p:tavLst>
                                        <p:tav tm="0">
                                          <p:val>
                                            <p:fltVal val="0"/>
                                          </p:val>
                                        </p:tav>
                                        <p:tav tm="100000">
                                          <p:val>
                                            <p:strVal val="#ppt_h"/>
                                          </p:val>
                                        </p:tav>
                                      </p:tavLst>
                                    </p:anim>
                                    <p:anim calcmode="lin" valueType="num">
                                      <p:cBhvr>
                                        <p:cTn id="79" dur="1000" fill="hold"/>
                                        <p:tgtEl>
                                          <p:spTgt spid="866317"/>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866317"/>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10500"/>
                            </p:stCondLst>
                            <p:childTnLst>
                              <p:par>
                                <p:cTn id="82" presetID="15" presetClass="entr" presetSubtype="0" fill="hold" grpId="0" nodeType="afterEffect">
                                  <p:stCondLst>
                                    <p:cond delay="0"/>
                                  </p:stCondLst>
                                  <p:childTnLst>
                                    <p:set>
                                      <p:cBhvr>
                                        <p:cTn id="83" dur="1" fill="hold">
                                          <p:stCondLst>
                                            <p:cond delay="0"/>
                                          </p:stCondLst>
                                        </p:cTn>
                                        <p:tgtEl>
                                          <p:spTgt spid="866318"/>
                                        </p:tgtEl>
                                        <p:attrNameLst>
                                          <p:attrName>style.visibility</p:attrName>
                                        </p:attrNameLst>
                                      </p:cBhvr>
                                      <p:to>
                                        <p:strVal val="visible"/>
                                      </p:to>
                                    </p:set>
                                    <p:anim calcmode="lin" valueType="num">
                                      <p:cBhvr>
                                        <p:cTn id="84" dur="1000" fill="hold"/>
                                        <p:tgtEl>
                                          <p:spTgt spid="866318"/>
                                        </p:tgtEl>
                                        <p:attrNameLst>
                                          <p:attrName>ppt_w</p:attrName>
                                        </p:attrNameLst>
                                      </p:cBhvr>
                                      <p:tavLst>
                                        <p:tav tm="0">
                                          <p:val>
                                            <p:fltVal val="0"/>
                                          </p:val>
                                        </p:tav>
                                        <p:tav tm="100000">
                                          <p:val>
                                            <p:strVal val="#ppt_w"/>
                                          </p:val>
                                        </p:tav>
                                      </p:tavLst>
                                    </p:anim>
                                    <p:anim calcmode="lin" valueType="num">
                                      <p:cBhvr>
                                        <p:cTn id="85" dur="1000" fill="hold"/>
                                        <p:tgtEl>
                                          <p:spTgt spid="866318"/>
                                        </p:tgtEl>
                                        <p:attrNameLst>
                                          <p:attrName>ppt_h</p:attrName>
                                        </p:attrNameLst>
                                      </p:cBhvr>
                                      <p:tavLst>
                                        <p:tav tm="0">
                                          <p:val>
                                            <p:fltVal val="0"/>
                                          </p:val>
                                        </p:tav>
                                        <p:tav tm="100000">
                                          <p:val>
                                            <p:strVal val="#ppt_h"/>
                                          </p:val>
                                        </p:tav>
                                      </p:tavLst>
                                    </p:anim>
                                    <p:anim calcmode="lin" valueType="num">
                                      <p:cBhvr>
                                        <p:cTn id="86" dur="1000" fill="hold"/>
                                        <p:tgtEl>
                                          <p:spTgt spid="866318"/>
                                        </p:tgtEl>
                                        <p:attrNameLst>
                                          <p:attrName>ppt_x</p:attrName>
                                        </p:attrNameLst>
                                      </p:cBhvr>
                                      <p:tavLst>
                                        <p:tav tm="0" fmla="#ppt_x+(cos(-2*pi*(1-$))*-#ppt_x-sin(-2*pi*(1-$))*(1-#ppt_y))*(1-$)">
                                          <p:val>
                                            <p:fltVal val="0"/>
                                          </p:val>
                                        </p:tav>
                                        <p:tav tm="100000">
                                          <p:val>
                                            <p:fltVal val="1"/>
                                          </p:val>
                                        </p:tav>
                                      </p:tavLst>
                                    </p:anim>
                                    <p:anim calcmode="lin" valueType="num">
                                      <p:cBhvr>
                                        <p:cTn id="87" dur="1000" fill="hold"/>
                                        <p:tgtEl>
                                          <p:spTgt spid="866318"/>
                                        </p:tgtEl>
                                        <p:attrNameLst>
                                          <p:attrName>ppt_y</p:attrName>
                                        </p:attrNameLst>
                                      </p:cBhvr>
                                      <p:tavLst>
                                        <p:tav tm="0" fmla="#ppt_y+(sin(-2*pi*(1-$))*-#ppt_x+cos(-2*pi*(1-$))*(1-#ppt_y))*(1-$)">
                                          <p:val>
                                            <p:fltVal val="0"/>
                                          </p:val>
                                        </p:tav>
                                        <p:tav tm="100000">
                                          <p:val>
                                            <p:fltVal val="1"/>
                                          </p:val>
                                        </p:tav>
                                      </p:tavLst>
                                    </p:anim>
                                  </p:childTnLst>
                                </p:cTn>
                              </p:par>
                            </p:childTnLst>
                          </p:cTn>
                        </p:par>
                        <p:par>
                          <p:cTn id="88" fill="hold" nodeType="afterGroup">
                            <p:stCondLst>
                              <p:cond delay="11500"/>
                            </p:stCondLst>
                            <p:childTnLst>
                              <p:par>
                                <p:cTn id="89" presetID="15" presetClass="entr" presetSubtype="0" fill="hold" grpId="0" nodeType="afterEffect">
                                  <p:stCondLst>
                                    <p:cond delay="0"/>
                                  </p:stCondLst>
                                  <p:childTnLst>
                                    <p:set>
                                      <p:cBhvr>
                                        <p:cTn id="90" dur="1" fill="hold">
                                          <p:stCondLst>
                                            <p:cond delay="0"/>
                                          </p:stCondLst>
                                        </p:cTn>
                                        <p:tgtEl>
                                          <p:spTgt spid="866319"/>
                                        </p:tgtEl>
                                        <p:attrNameLst>
                                          <p:attrName>style.visibility</p:attrName>
                                        </p:attrNameLst>
                                      </p:cBhvr>
                                      <p:to>
                                        <p:strVal val="visible"/>
                                      </p:to>
                                    </p:set>
                                    <p:anim calcmode="lin" valueType="num">
                                      <p:cBhvr>
                                        <p:cTn id="91" dur="1000" fill="hold"/>
                                        <p:tgtEl>
                                          <p:spTgt spid="866319"/>
                                        </p:tgtEl>
                                        <p:attrNameLst>
                                          <p:attrName>ppt_w</p:attrName>
                                        </p:attrNameLst>
                                      </p:cBhvr>
                                      <p:tavLst>
                                        <p:tav tm="0">
                                          <p:val>
                                            <p:fltVal val="0"/>
                                          </p:val>
                                        </p:tav>
                                        <p:tav tm="100000">
                                          <p:val>
                                            <p:strVal val="#ppt_w"/>
                                          </p:val>
                                        </p:tav>
                                      </p:tavLst>
                                    </p:anim>
                                    <p:anim calcmode="lin" valueType="num">
                                      <p:cBhvr>
                                        <p:cTn id="92" dur="1000" fill="hold"/>
                                        <p:tgtEl>
                                          <p:spTgt spid="866319"/>
                                        </p:tgtEl>
                                        <p:attrNameLst>
                                          <p:attrName>ppt_h</p:attrName>
                                        </p:attrNameLst>
                                      </p:cBhvr>
                                      <p:tavLst>
                                        <p:tav tm="0">
                                          <p:val>
                                            <p:fltVal val="0"/>
                                          </p:val>
                                        </p:tav>
                                        <p:tav tm="100000">
                                          <p:val>
                                            <p:strVal val="#ppt_h"/>
                                          </p:val>
                                        </p:tav>
                                      </p:tavLst>
                                    </p:anim>
                                    <p:anim calcmode="lin" valueType="num">
                                      <p:cBhvr>
                                        <p:cTn id="93" dur="1000" fill="hold"/>
                                        <p:tgtEl>
                                          <p:spTgt spid="866319"/>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866319"/>
                                        </p:tgtEl>
                                        <p:attrNameLst>
                                          <p:attrName>ppt_y</p:attrName>
                                        </p:attrNameLst>
                                      </p:cBhvr>
                                      <p:tavLst>
                                        <p:tav tm="0" fmla="#ppt_y+(sin(-2*pi*(1-$))*-#ppt_x+cos(-2*pi*(1-$))*(1-#ppt_y))*(1-$)">
                                          <p:val>
                                            <p:fltVal val="0"/>
                                          </p:val>
                                        </p:tav>
                                        <p:tav tm="100000">
                                          <p:val>
                                            <p:fltVal val="1"/>
                                          </p:val>
                                        </p:tav>
                                      </p:tavLst>
                                    </p:anim>
                                  </p:childTnLst>
                                </p:cTn>
                              </p:par>
                            </p:childTnLst>
                          </p:cTn>
                        </p:par>
                        <p:par>
                          <p:cTn id="95" fill="hold" nodeType="afterGroup">
                            <p:stCondLst>
                              <p:cond delay="12500"/>
                            </p:stCondLst>
                            <p:childTnLst>
                              <p:par>
                                <p:cTn id="96" presetID="15" presetClass="entr" presetSubtype="0" fill="hold" grpId="0" nodeType="afterEffect">
                                  <p:stCondLst>
                                    <p:cond delay="0"/>
                                  </p:stCondLst>
                                  <p:childTnLst>
                                    <p:set>
                                      <p:cBhvr>
                                        <p:cTn id="97" dur="1" fill="hold">
                                          <p:stCondLst>
                                            <p:cond delay="0"/>
                                          </p:stCondLst>
                                        </p:cTn>
                                        <p:tgtEl>
                                          <p:spTgt spid="866320"/>
                                        </p:tgtEl>
                                        <p:attrNameLst>
                                          <p:attrName>style.visibility</p:attrName>
                                        </p:attrNameLst>
                                      </p:cBhvr>
                                      <p:to>
                                        <p:strVal val="visible"/>
                                      </p:to>
                                    </p:set>
                                    <p:anim calcmode="lin" valueType="num">
                                      <p:cBhvr>
                                        <p:cTn id="98" dur="1000" fill="hold"/>
                                        <p:tgtEl>
                                          <p:spTgt spid="866320"/>
                                        </p:tgtEl>
                                        <p:attrNameLst>
                                          <p:attrName>ppt_w</p:attrName>
                                        </p:attrNameLst>
                                      </p:cBhvr>
                                      <p:tavLst>
                                        <p:tav tm="0">
                                          <p:val>
                                            <p:fltVal val="0"/>
                                          </p:val>
                                        </p:tav>
                                        <p:tav tm="100000">
                                          <p:val>
                                            <p:strVal val="#ppt_w"/>
                                          </p:val>
                                        </p:tav>
                                      </p:tavLst>
                                    </p:anim>
                                    <p:anim calcmode="lin" valueType="num">
                                      <p:cBhvr>
                                        <p:cTn id="99" dur="1000" fill="hold"/>
                                        <p:tgtEl>
                                          <p:spTgt spid="866320"/>
                                        </p:tgtEl>
                                        <p:attrNameLst>
                                          <p:attrName>ppt_h</p:attrName>
                                        </p:attrNameLst>
                                      </p:cBhvr>
                                      <p:tavLst>
                                        <p:tav tm="0">
                                          <p:val>
                                            <p:fltVal val="0"/>
                                          </p:val>
                                        </p:tav>
                                        <p:tav tm="100000">
                                          <p:val>
                                            <p:strVal val="#ppt_h"/>
                                          </p:val>
                                        </p:tav>
                                      </p:tavLst>
                                    </p:anim>
                                    <p:anim calcmode="lin" valueType="num">
                                      <p:cBhvr>
                                        <p:cTn id="100" dur="1000" fill="hold"/>
                                        <p:tgtEl>
                                          <p:spTgt spid="866320"/>
                                        </p:tgtEl>
                                        <p:attrNameLst>
                                          <p:attrName>ppt_x</p:attrName>
                                        </p:attrNameLst>
                                      </p:cBhvr>
                                      <p:tavLst>
                                        <p:tav tm="0" fmla="#ppt_x+(cos(-2*pi*(1-$))*-#ppt_x-sin(-2*pi*(1-$))*(1-#ppt_y))*(1-$)">
                                          <p:val>
                                            <p:fltVal val="0"/>
                                          </p:val>
                                        </p:tav>
                                        <p:tav tm="100000">
                                          <p:val>
                                            <p:fltVal val="1"/>
                                          </p:val>
                                        </p:tav>
                                      </p:tavLst>
                                    </p:anim>
                                    <p:anim calcmode="lin" valueType="num">
                                      <p:cBhvr>
                                        <p:cTn id="101" dur="1000" fill="hold"/>
                                        <p:tgtEl>
                                          <p:spTgt spid="866320"/>
                                        </p:tgtEl>
                                        <p:attrNameLst>
                                          <p:attrName>ppt_y</p:attrName>
                                        </p:attrNameLst>
                                      </p:cBhvr>
                                      <p:tavLst>
                                        <p:tav tm="0" fmla="#ppt_y+(sin(-2*pi*(1-$))*-#ppt_x+cos(-2*pi*(1-$))*(1-#ppt_y))*(1-$)">
                                          <p:val>
                                            <p:fltVal val="0"/>
                                          </p:val>
                                        </p:tav>
                                        <p:tav tm="100000">
                                          <p:val>
                                            <p:fltVal val="1"/>
                                          </p:val>
                                        </p:tav>
                                      </p:tavLst>
                                    </p:anim>
                                  </p:childTnLst>
                                </p:cTn>
                              </p:par>
                            </p:childTnLst>
                          </p:cTn>
                        </p:par>
                        <p:par>
                          <p:cTn id="102" fill="hold" nodeType="afterGroup">
                            <p:stCondLst>
                              <p:cond delay="13500"/>
                            </p:stCondLst>
                            <p:childTnLst>
                              <p:par>
                                <p:cTn id="103" presetID="15" presetClass="entr" presetSubtype="0" fill="hold" grpId="0" nodeType="afterEffect">
                                  <p:stCondLst>
                                    <p:cond delay="0"/>
                                  </p:stCondLst>
                                  <p:childTnLst>
                                    <p:set>
                                      <p:cBhvr>
                                        <p:cTn id="104" dur="1" fill="hold">
                                          <p:stCondLst>
                                            <p:cond delay="0"/>
                                          </p:stCondLst>
                                        </p:cTn>
                                        <p:tgtEl>
                                          <p:spTgt spid="866321"/>
                                        </p:tgtEl>
                                        <p:attrNameLst>
                                          <p:attrName>style.visibility</p:attrName>
                                        </p:attrNameLst>
                                      </p:cBhvr>
                                      <p:to>
                                        <p:strVal val="visible"/>
                                      </p:to>
                                    </p:set>
                                    <p:anim calcmode="lin" valueType="num">
                                      <p:cBhvr>
                                        <p:cTn id="105" dur="1000" fill="hold"/>
                                        <p:tgtEl>
                                          <p:spTgt spid="866321"/>
                                        </p:tgtEl>
                                        <p:attrNameLst>
                                          <p:attrName>ppt_w</p:attrName>
                                        </p:attrNameLst>
                                      </p:cBhvr>
                                      <p:tavLst>
                                        <p:tav tm="0">
                                          <p:val>
                                            <p:fltVal val="0"/>
                                          </p:val>
                                        </p:tav>
                                        <p:tav tm="100000">
                                          <p:val>
                                            <p:strVal val="#ppt_w"/>
                                          </p:val>
                                        </p:tav>
                                      </p:tavLst>
                                    </p:anim>
                                    <p:anim calcmode="lin" valueType="num">
                                      <p:cBhvr>
                                        <p:cTn id="106" dur="1000" fill="hold"/>
                                        <p:tgtEl>
                                          <p:spTgt spid="866321"/>
                                        </p:tgtEl>
                                        <p:attrNameLst>
                                          <p:attrName>ppt_h</p:attrName>
                                        </p:attrNameLst>
                                      </p:cBhvr>
                                      <p:tavLst>
                                        <p:tav tm="0">
                                          <p:val>
                                            <p:fltVal val="0"/>
                                          </p:val>
                                        </p:tav>
                                        <p:tav tm="100000">
                                          <p:val>
                                            <p:strVal val="#ppt_h"/>
                                          </p:val>
                                        </p:tav>
                                      </p:tavLst>
                                    </p:anim>
                                    <p:anim calcmode="lin" valueType="num">
                                      <p:cBhvr>
                                        <p:cTn id="107" dur="1000" fill="hold"/>
                                        <p:tgtEl>
                                          <p:spTgt spid="866321"/>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866321"/>
                                        </p:tgtEl>
                                        <p:attrNameLst>
                                          <p:attrName>ppt_y</p:attrName>
                                        </p:attrNameLst>
                                      </p:cBhvr>
                                      <p:tavLst>
                                        <p:tav tm="0" fmla="#ppt_y+(sin(-2*pi*(1-$))*-#ppt_x+cos(-2*pi*(1-$))*(1-#ppt_y))*(1-$)">
                                          <p:val>
                                            <p:fltVal val="0"/>
                                          </p:val>
                                        </p:tav>
                                        <p:tav tm="100000">
                                          <p:val>
                                            <p:fltVal val="1"/>
                                          </p:val>
                                        </p:tav>
                                      </p:tavLst>
                                    </p:anim>
                                  </p:childTnLst>
                                </p:cTn>
                              </p:par>
                            </p:childTnLst>
                          </p:cTn>
                        </p:par>
                        <p:par>
                          <p:cTn id="109" fill="hold" nodeType="afterGroup">
                            <p:stCondLst>
                              <p:cond delay="14500"/>
                            </p:stCondLst>
                            <p:childTnLst>
                              <p:par>
                                <p:cTn id="110" presetID="15" presetClass="entr" presetSubtype="0" fill="hold" grpId="0" nodeType="afterEffect">
                                  <p:stCondLst>
                                    <p:cond delay="0"/>
                                  </p:stCondLst>
                                  <p:childTnLst>
                                    <p:set>
                                      <p:cBhvr>
                                        <p:cTn id="111" dur="1" fill="hold">
                                          <p:stCondLst>
                                            <p:cond delay="0"/>
                                          </p:stCondLst>
                                        </p:cTn>
                                        <p:tgtEl>
                                          <p:spTgt spid="866322"/>
                                        </p:tgtEl>
                                        <p:attrNameLst>
                                          <p:attrName>style.visibility</p:attrName>
                                        </p:attrNameLst>
                                      </p:cBhvr>
                                      <p:to>
                                        <p:strVal val="visible"/>
                                      </p:to>
                                    </p:set>
                                    <p:anim calcmode="lin" valueType="num">
                                      <p:cBhvr>
                                        <p:cTn id="112" dur="1000" fill="hold"/>
                                        <p:tgtEl>
                                          <p:spTgt spid="866322"/>
                                        </p:tgtEl>
                                        <p:attrNameLst>
                                          <p:attrName>ppt_w</p:attrName>
                                        </p:attrNameLst>
                                      </p:cBhvr>
                                      <p:tavLst>
                                        <p:tav tm="0">
                                          <p:val>
                                            <p:fltVal val="0"/>
                                          </p:val>
                                        </p:tav>
                                        <p:tav tm="100000">
                                          <p:val>
                                            <p:strVal val="#ppt_w"/>
                                          </p:val>
                                        </p:tav>
                                      </p:tavLst>
                                    </p:anim>
                                    <p:anim calcmode="lin" valueType="num">
                                      <p:cBhvr>
                                        <p:cTn id="113" dur="1000" fill="hold"/>
                                        <p:tgtEl>
                                          <p:spTgt spid="866322"/>
                                        </p:tgtEl>
                                        <p:attrNameLst>
                                          <p:attrName>ppt_h</p:attrName>
                                        </p:attrNameLst>
                                      </p:cBhvr>
                                      <p:tavLst>
                                        <p:tav tm="0">
                                          <p:val>
                                            <p:fltVal val="0"/>
                                          </p:val>
                                        </p:tav>
                                        <p:tav tm="100000">
                                          <p:val>
                                            <p:strVal val="#ppt_h"/>
                                          </p:val>
                                        </p:tav>
                                      </p:tavLst>
                                    </p:anim>
                                    <p:anim calcmode="lin" valueType="num">
                                      <p:cBhvr>
                                        <p:cTn id="114" dur="1000" fill="hold"/>
                                        <p:tgtEl>
                                          <p:spTgt spid="866322"/>
                                        </p:tgtEl>
                                        <p:attrNameLst>
                                          <p:attrName>ppt_x</p:attrName>
                                        </p:attrNameLst>
                                      </p:cBhvr>
                                      <p:tavLst>
                                        <p:tav tm="0" fmla="#ppt_x+(cos(-2*pi*(1-$))*-#ppt_x-sin(-2*pi*(1-$))*(1-#ppt_y))*(1-$)">
                                          <p:val>
                                            <p:fltVal val="0"/>
                                          </p:val>
                                        </p:tav>
                                        <p:tav tm="100000">
                                          <p:val>
                                            <p:fltVal val="1"/>
                                          </p:val>
                                        </p:tav>
                                      </p:tavLst>
                                    </p:anim>
                                    <p:anim calcmode="lin" valueType="num">
                                      <p:cBhvr>
                                        <p:cTn id="115" dur="1000" fill="hold"/>
                                        <p:tgtEl>
                                          <p:spTgt spid="866322"/>
                                        </p:tgtEl>
                                        <p:attrNameLst>
                                          <p:attrName>ppt_y</p:attrName>
                                        </p:attrNameLst>
                                      </p:cBhvr>
                                      <p:tavLst>
                                        <p:tav tm="0" fmla="#ppt_y+(sin(-2*pi*(1-$))*-#ppt_x+cos(-2*pi*(1-$))*(1-#ppt_y))*(1-$)">
                                          <p:val>
                                            <p:fltVal val="0"/>
                                          </p:val>
                                        </p:tav>
                                        <p:tav tm="100000">
                                          <p:val>
                                            <p:fltVal val="1"/>
                                          </p:val>
                                        </p:tav>
                                      </p:tavLst>
                                    </p:anim>
                                  </p:childTnLst>
                                </p:cTn>
                              </p:par>
                            </p:childTnLst>
                          </p:cTn>
                        </p:par>
                        <p:par>
                          <p:cTn id="116" fill="hold" nodeType="afterGroup">
                            <p:stCondLst>
                              <p:cond delay="15500"/>
                            </p:stCondLst>
                            <p:childTnLst>
                              <p:par>
                                <p:cTn id="117" presetID="15" presetClass="entr" presetSubtype="0" fill="hold" grpId="0" nodeType="afterEffect">
                                  <p:stCondLst>
                                    <p:cond delay="0"/>
                                  </p:stCondLst>
                                  <p:childTnLst>
                                    <p:set>
                                      <p:cBhvr>
                                        <p:cTn id="118" dur="1" fill="hold">
                                          <p:stCondLst>
                                            <p:cond delay="0"/>
                                          </p:stCondLst>
                                        </p:cTn>
                                        <p:tgtEl>
                                          <p:spTgt spid="866324"/>
                                        </p:tgtEl>
                                        <p:attrNameLst>
                                          <p:attrName>style.visibility</p:attrName>
                                        </p:attrNameLst>
                                      </p:cBhvr>
                                      <p:to>
                                        <p:strVal val="visible"/>
                                      </p:to>
                                    </p:set>
                                    <p:anim calcmode="lin" valueType="num">
                                      <p:cBhvr>
                                        <p:cTn id="119" dur="1000" fill="hold"/>
                                        <p:tgtEl>
                                          <p:spTgt spid="866324"/>
                                        </p:tgtEl>
                                        <p:attrNameLst>
                                          <p:attrName>ppt_w</p:attrName>
                                        </p:attrNameLst>
                                      </p:cBhvr>
                                      <p:tavLst>
                                        <p:tav tm="0">
                                          <p:val>
                                            <p:fltVal val="0"/>
                                          </p:val>
                                        </p:tav>
                                        <p:tav tm="100000">
                                          <p:val>
                                            <p:strVal val="#ppt_w"/>
                                          </p:val>
                                        </p:tav>
                                      </p:tavLst>
                                    </p:anim>
                                    <p:anim calcmode="lin" valueType="num">
                                      <p:cBhvr>
                                        <p:cTn id="120" dur="1000" fill="hold"/>
                                        <p:tgtEl>
                                          <p:spTgt spid="866324"/>
                                        </p:tgtEl>
                                        <p:attrNameLst>
                                          <p:attrName>ppt_h</p:attrName>
                                        </p:attrNameLst>
                                      </p:cBhvr>
                                      <p:tavLst>
                                        <p:tav tm="0">
                                          <p:val>
                                            <p:fltVal val="0"/>
                                          </p:val>
                                        </p:tav>
                                        <p:tav tm="100000">
                                          <p:val>
                                            <p:strVal val="#ppt_h"/>
                                          </p:val>
                                        </p:tav>
                                      </p:tavLst>
                                    </p:anim>
                                    <p:anim calcmode="lin" valueType="num">
                                      <p:cBhvr>
                                        <p:cTn id="121" dur="1000" fill="hold"/>
                                        <p:tgtEl>
                                          <p:spTgt spid="866324"/>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866324"/>
                                        </p:tgtEl>
                                        <p:attrNameLst>
                                          <p:attrName>ppt_y</p:attrName>
                                        </p:attrNameLst>
                                      </p:cBhvr>
                                      <p:tavLst>
                                        <p:tav tm="0" fmla="#ppt_y+(sin(-2*pi*(1-$))*-#ppt_x+cos(-2*pi*(1-$))*(1-#ppt_y))*(1-$)">
                                          <p:val>
                                            <p:fltVal val="0"/>
                                          </p:val>
                                        </p:tav>
                                        <p:tav tm="100000">
                                          <p:val>
                                            <p:fltVal val="1"/>
                                          </p:val>
                                        </p:tav>
                                      </p:tavLst>
                                    </p:anim>
                                  </p:childTnLst>
                                </p:cTn>
                              </p:par>
                            </p:childTnLst>
                          </p:cTn>
                        </p:par>
                        <p:par>
                          <p:cTn id="123" fill="hold" nodeType="afterGroup">
                            <p:stCondLst>
                              <p:cond delay="16500"/>
                            </p:stCondLst>
                            <p:childTnLst>
                              <p:par>
                                <p:cTn id="124" presetID="15" presetClass="entr" presetSubtype="0" fill="hold" grpId="0" nodeType="afterEffect">
                                  <p:stCondLst>
                                    <p:cond delay="0"/>
                                  </p:stCondLst>
                                  <p:childTnLst>
                                    <p:set>
                                      <p:cBhvr>
                                        <p:cTn id="125" dur="1" fill="hold">
                                          <p:stCondLst>
                                            <p:cond delay="0"/>
                                          </p:stCondLst>
                                        </p:cTn>
                                        <p:tgtEl>
                                          <p:spTgt spid="866325"/>
                                        </p:tgtEl>
                                        <p:attrNameLst>
                                          <p:attrName>style.visibility</p:attrName>
                                        </p:attrNameLst>
                                      </p:cBhvr>
                                      <p:to>
                                        <p:strVal val="visible"/>
                                      </p:to>
                                    </p:set>
                                    <p:anim calcmode="lin" valueType="num">
                                      <p:cBhvr>
                                        <p:cTn id="126" dur="1000" fill="hold"/>
                                        <p:tgtEl>
                                          <p:spTgt spid="866325"/>
                                        </p:tgtEl>
                                        <p:attrNameLst>
                                          <p:attrName>ppt_w</p:attrName>
                                        </p:attrNameLst>
                                      </p:cBhvr>
                                      <p:tavLst>
                                        <p:tav tm="0">
                                          <p:val>
                                            <p:fltVal val="0"/>
                                          </p:val>
                                        </p:tav>
                                        <p:tav tm="100000">
                                          <p:val>
                                            <p:strVal val="#ppt_w"/>
                                          </p:val>
                                        </p:tav>
                                      </p:tavLst>
                                    </p:anim>
                                    <p:anim calcmode="lin" valueType="num">
                                      <p:cBhvr>
                                        <p:cTn id="127" dur="1000" fill="hold"/>
                                        <p:tgtEl>
                                          <p:spTgt spid="866325"/>
                                        </p:tgtEl>
                                        <p:attrNameLst>
                                          <p:attrName>ppt_h</p:attrName>
                                        </p:attrNameLst>
                                      </p:cBhvr>
                                      <p:tavLst>
                                        <p:tav tm="0">
                                          <p:val>
                                            <p:fltVal val="0"/>
                                          </p:val>
                                        </p:tav>
                                        <p:tav tm="100000">
                                          <p:val>
                                            <p:strVal val="#ppt_h"/>
                                          </p:val>
                                        </p:tav>
                                      </p:tavLst>
                                    </p:anim>
                                    <p:anim calcmode="lin" valueType="num">
                                      <p:cBhvr>
                                        <p:cTn id="128" dur="1000" fill="hold"/>
                                        <p:tgtEl>
                                          <p:spTgt spid="866325"/>
                                        </p:tgtEl>
                                        <p:attrNameLst>
                                          <p:attrName>ppt_x</p:attrName>
                                        </p:attrNameLst>
                                      </p:cBhvr>
                                      <p:tavLst>
                                        <p:tav tm="0" fmla="#ppt_x+(cos(-2*pi*(1-$))*-#ppt_x-sin(-2*pi*(1-$))*(1-#ppt_y))*(1-$)">
                                          <p:val>
                                            <p:fltVal val="0"/>
                                          </p:val>
                                        </p:tav>
                                        <p:tav tm="100000">
                                          <p:val>
                                            <p:fltVal val="1"/>
                                          </p:val>
                                        </p:tav>
                                      </p:tavLst>
                                    </p:anim>
                                    <p:anim calcmode="lin" valueType="num">
                                      <p:cBhvr>
                                        <p:cTn id="129" dur="1000" fill="hold"/>
                                        <p:tgtEl>
                                          <p:spTgt spid="866325"/>
                                        </p:tgtEl>
                                        <p:attrNameLst>
                                          <p:attrName>ppt_y</p:attrName>
                                        </p:attrNameLst>
                                      </p:cBhvr>
                                      <p:tavLst>
                                        <p:tav tm="0" fmla="#ppt_y+(sin(-2*pi*(1-$))*-#ppt_x+cos(-2*pi*(1-$))*(1-#ppt_y))*(1-$)">
                                          <p:val>
                                            <p:fltVal val="0"/>
                                          </p:val>
                                        </p:tav>
                                        <p:tav tm="100000">
                                          <p:val>
                                            <p:fltVal val="1"/>
                                          </p:val>
                                        </p:tav>
                                      </p:tavLst>
                                    </p:anim>
                                  </p:childTnLst>
                                </p:cTn>
                              </p:par>
                            </p:childTnLst>
                          </p:cTn>
                        </p:par>
                        <p:par>
                          <p:cTn id="130" fill="hold" nodeType="afterGroup">
                            <p:stCondLst>
                              <p:cond delay="17500"/>
                            </p:stCondLst>
                            <p:childTnLst>
                              <p:par>
                                <p:cTn id="131" presetID="15" presetClass="entr" presetSubtype="0" fill="hold" grpId="0" nodeType="afterEffect">
                                  <p:stCondLst>
                                    <p:cond delay="0"/>
                                  </p:stCondLst>
                                  <p:childTnLst>
                                    <p:set>
                                      <p:cBhvr>
                                        <p:cTn id="132" dur="1" fill="hold">
                                          <p:stCondLst>
                                            <p:cond delay="0"/>
                                          </p:stCondLst>
                                        </p:cTn>
                                        <p:tgtEl>
                                          <p:spTgt spid="866326"/>
                                        </p:tgtEl>
                                        <p:attrNameLst>
                                          <p:attrName>style.visibility</p:attrName>
                                        </p:attrNameLst>
                                      </p:cBhvr>
                                      <p:to>
                                        <p:strVal val="visible"/>
                                      </p:to>
                                    </p:set>
                                    <p:anim calcmode="lin" valueType="num">
                                      <p:cBhvr>
                                        <p:cTn id="133" dur="1000" fill="hold"/>
                                        <p:tgtEl>
                                          <p:spTgt spid="866326"/>
                                        </p:tgtEl>
                                        <p:attrNameLst>
                                          <p:attrName>ppt_w</p:attrName>
                                        </p:attrNameLst>
                                      </p:cBhvr>
                                      <p:tavLst>
                                        <p:tav tm="0">
                                          <p:val>
                                            <p:fltVal val="0"/>
                                          </p:val>
                                        </p:tav>
                                        <p:tav tm="100000">
                                          <p:val>
                                            <p:strVal val="#ppt_w"/>
                                          </p:val>
                                        </p:tav>
                                      </p:tavLst>
                                    </p:anim>
                                    <p:anim calcmode="lin" valueType="num">
                                      <p:cBhvr>
                                        <p:cTn id="134" dur="1000" fill="hold"/>
                                        <p:tgtEl>
                                          <p:spTgt spid="866326"/>
                                        </p:tgtEl>
                                        <p:attrNameLst>
                                          <p:attrName>ppt_h</p:attrName>
                                        </p:attrNameLst>
                                      </p:cBhvr>
                                      <p:tavLst>
                                        <p:tav tm="0">
                                          <p:val>
                                            <p:fltVal val="0"/>
                                          </p:val>
                                        </p:tav>
                                        <p:tav tm="100000">
                                          <p:val>
                                            <p:strVal val="#ppt_h"/>
                                          </p:val>
                                        </p:tav>
                                      </p:tavLst>
                                    </p:anim>
                                    <p:anim calcmode="lin" valueType="num">
                                      <p:cBhvr>
                                        <p:cTn id="135" dur="1000" fill="hold"/>
                                        <p:tgtEl>
                                          <p:spTgt spid="866326"/>
                                        </p:tgtEl>
                                        <p:attrNameLst>
                                          <p:attrName>ppt_x</p:attrName>
                                        </p:attrNameLst>
                                      </p:cBhvr>
                                      <p:tavLst>
                                        <p:tav tm="0" fmla="#ppt_x+(cos(-2*pi*(1-$))*-#ppt_x-sin(-2*pi*(1-$))*(1-#ppt_y))*(1-$)">
                                          <p:val>
                                            <p:fltVal val="0"/>
                                          </p:val>
                                        </p:tav>
                                        <p:tav tm="100000">
                                          <p:val>
                                            <p:fltVal val="1"/>
                                          </p:val>
                                        </p:tav>
                                      </p:tavLst>
                                    </p:anim>
                                    <p:anim calcmode="lin" valueType="num">
                                      <p:cBhvr>
                                        <p:cTn id="136" dur="1000" fill="hold"/>
                                        <p:tgtEl>
                                          <p:spTgt spid="866326"/>
                                        </p:tgtEl>
                                        <p:attrNameLst>
                                          <p:attrName>ppt_y</p:attrName>
                                        </p:attrNameLst>
                                      </p:cBhvr>
                                      <p:tavLst>
                                        <p:tav tm="0" fmla="#ppt_y+(sin(-2*pi*(1-$))*-#ppt_x+cos(-2*pi*(1-$))*(1-#ppt_y))*(1-$)">
                                          <p:val>
                                            <p:fltVal val="0"/>
                                          </p:val>
                                        </p:tav>
                                        <p:tav tm="100000">
                                          <p:val>
                                            <p:fltVal val="1"/>
                                          </p:val>
                                        </p:tav>
                                      </p:tavLst>
                                    </p:anim>
                                  </p:childTnLst>
                                </p:cTn>
                              </p:par>
                            </p:childTnLst>
                          </p:cTn>
                        </p:par>
                        <p:par>
                          <p:cTn id="137" fill="hold" nodeType="afterGroup">
                            <p:stCondLst>
                              <p:cond delay="18500"/>
                            </p:stCondLst>
                            <p:childTnLst>
                              <p:par>
                                <p:cTn id="138" presetID="15" presetClass="entr" presetSubtype="0" fill="hold" grpId="0" nodeType="afterEffect">
                                  <p:stCondLst>
                                    <p:cond delay="0"/>
                                  </p:stCondLst>
                                  <p:childTnLst>
                                    <p:set>
                                      <p:cBhvr>
                                        <p:cTn id="139" dur="1" fill="hold">
                                          <p:stCondLst>
                                            <p:cond delay="0"/>
                                          </p:stCondLst>
                                        </p:cTn>
                                        <p:tgtEl>
                                          <p:spTgt spid="866329"/>
                                        </p:tgtEl>
                                        <p:attrNameLst>
                                          <p:attrName>style.visibility</p:attrName>
                                        </p:attrNameLst>
                                      </p:cBhvr>
                                      <p:to>
                                        <p:strVal val="visible"/>
                                      </p:to>
                                    </p:set>
                                    <p:anim calcmode="lin" valueType="num">
                                      <p:cBhvr>
                                        <p:cTn id="140" dur="1000" fill="hold"/>
                                        <p:tgtEl>
                                          <p:spTgt spid="866329"/>
                                        </p:tgtEl>
                                        <p:attrNameLst>
                                          <p:attrName>ppt_w</p:attrName>
                                        </p:attrNameLst>
                                      </p:cBhvr>
                                      <p:tavLst>
                                        <p:tav tm="0">
                                          <p:val>
                                            <p:fltVal val="0"/>
                                          </p:val>
                                        </p:tav>
                                        <p:tav tm="100000">
                                          <p:val>
                                            <p:strVal val="#ppt_w"/>
                                          </p:val>
                                        </p:tav>
                                      </p:tavLst>
                                    </p:anim>
                                    <p:anim calcmode="lin" valueType="num">
                                      <p:cBhvr>
                                        <p:cTn id="141" dur="1000" fill="hold"/>
                                        <p:tgtEl>
                                          <p:spTgt spid="866329"/>
                                        </p:tgtEl>
                                        <p:attrNameLst>
                                          <p:attrName>ppt_h</p:attrName>
                                        </p:attrNameLst>
                                      </p:cBhvr>
                                      <p:tavLst>
                                        <p:tav tm="0">
                                          <p:val>
                                            <p:fltVal val="0"/>
                                          </p:val>
                                        </p:tav>
                                        <p:tav tm="100000">
                                          <p:val>
                                            <p:strVal val="#ppt_h"/>
                                          </p:val>
                                        </p:tav>
                                      </p:tavLst>
                                    </p:anim>
                                    <p:anim calcmode="lin" valueType="num">
                                      <p:cBhvr>
                                        <p:cTn id="142" dur="1000" fill="hold"/>
                                        <p:tgtEl>
                                          <p:spTgt spid="866329"/>
                                        </p:tgtEl>
                                        <p:attrNameLst>
                                          <p:attrName>ppt_x</p:attrName>
                                        </p:attrNameLst>
                                      </p:cBhvr>
                                      <p:tavLst>
                                        <p:tav tm="0" fmla="#ppt_x+(cos(-2*pi*(1-$))*-#ppt_x-sin(-2*pi*(1-$))*(1-#ppt_y))*(1-$)">
                                          <p:val>
                                            <p:fltVal val="0"/>
                                          </p:val>
                                        </p:tav>
                                        <p:tav tm="100000">
                                          <p:val>
                                            <p:fltVal val="1"/>
                                          </p:val>
                                        </p:tav>
                                      </p:tavLst>
                                    </p:anim>
                                    <p:anim calcmode="lin" valueType="num">
                                      <p:cBhvr>
                                        <p:cTn id="143" dur="1000" fill="hold"/>
                                        <p:tgtEl>
                                          <p:spTgt spid="866329"/>
                                        </p:tgtEl>
                                        <p:attrNameLst>
                                          <p:attrName>ppt_y</p:attrName>
                                        </p:attrNameLst>
                                      </p:cBhvr>
                                      <p:tavLst>
                                        <p:tav tm="0" fmla="#ppt_y+(sin(-2*pi*(1-$))*-#ppt_x+cos(-2*pi*(1-$))*(1-#ppt_y))*(1-$)">
                                          <p:val>
                                            <p:fltVal val="0"/>
                                          </p:val>
                                        </p:tav>
                                        <p:tav tm="100000">
                                          <p:val>
                                            <p:fltVal val="1"/>
                                          </p:val>
                                        </p:tav>
                                      </p:tavLst>
                                    </p:anim>
                                  </p:childTnLst>
                                </p:cTn>
                              </p:par>
                            </p:childTnLst>
                          </p:cTn>
                        </p:par>
                        <p:par>
                          <p:cTn id="144" fill="hold" nodeType="afterGroup">
                            <p:stCondLst>
                              <p:cond delay="19500"/>
                            </p:stCondLst>
                            <p:childTnLst>
                              <p:par>
                                <p:cTn id="145" presetID="15" presetClass="entr" presetSubtype="0" fill="hold" grpId="0" nodeType="afterEffect">
                                  <p:stCondLst>
                                    <p:cond delay="0"/>
                                  </p:stCondLst>
                                  <p:childTnLst>
                                    <p:set>
                                      <p:cBhvr>
                                        <p:cTn id="146" dur="1" fill="hold">
                                          <p:stCondLst>
                                            <p:cond delay="0"/>
                                          </p:stCondLst>
                                        </p:cTn>
                                        <p:tgtEl>
                                          <p:spTgt spid="866330"/>
                                        </p:tgtEl>
                                        <p:attrNameLst>
                                          <p:attrName>style.visibility</p:attrName>
                                        </p:attrNameLst>
                                      </p:cBhvr>
                                      <p:to>
                                        <p:strVal val="visible"/>
                                      </p:to>
                                    </p:set>
                                    <p:anim calcmode="lin" valueType="num">
                                      <p:cBhvr>
                                        <p:cTn id="147" dur="1000" fill="hold"/>
                                        <p:tgtEl>
                                          <p:spTgt spid="866330"/>
                                        </p:tgtEl>
                                        <p:attrNameLst>
                                          <p:attrName>ppt_w</p:attrName>
                                        </p:attrNameLst>
                                      </p:cBhvr>
                                      <p:tavLst>
                                        <p:tav tm="0">
                                          <p:val>
                                            <p:fltVal val="0"/>
                                          </p:val>
                                        </p:tav>
                                        <p:tav tm="100000">
                                          <p:val>
                                            <p:strVal val="#ppt_w"/>
                                          </p:val>
                                        </p:tav>
                                      </p:tavLst>
                                    </p:anim>
                                    <p:anim calcmode="lin" valueType="num">
                                      <p:cBhvr>
                                        <p:cTn id="148" dur="1000" fill="hold"/>
                                        <p:tgtEl>
                                          <p:spTgt spid="866330"/>
                                        </p:tgtEl>
                                        <p:attrNameLst>
                                          <p:attrName>ppt_h</p:attrName>
                                        </p:attrNameLst>
                                      </p:cBhvr>
                                      <p:tavLst>
                                        <p:tav tm="0">
                                          <p:val>
                                            <p:fltVal val="0"/>
                                          </p:val>
                                        </p:tav>
                                        <p:tav tm="100000">
                                          <p:val>
                                            <p:strVal val="#ppt_h"/>
                                          </p:val>
                                        </p:tav>
                                      </p:tavLst>
                                    </p:anim>
                                    <p:anim calcmode="lin" valueType="num">
                                      <p:cBhvr>
                                        <p:cTn id="149" dur="1000" fill="hold"/>
                                        <p:tgtEl>
                                          <p:spTgt spid="866330"/>
                                        </p:tgtEl>
                                        <p:attrNameLst>
                                          <p:attrName>ppt_x</p:attrName>
                                        </p:attrNameLst>
                                      </p:cBhvr>
                                      <p:tavLst>
                                        <p:tav tm="0" fmla="#ppt_x+(cos(-2*pi*(1-$))*-#ppt_x-sin(-2*pi*(1-$))*(1-#ppt_y))*(1-$)">
                                          <p:val>
                                            <p:fltVal val="0"/>
                                          </p:val>
                                        </p:tav>
                                        <p:tav tm="100000">
                                          <p:val>
                                            <p:fltVal val="1"/>
                                          </p:val>
                                        </p:tav>
                                      </p:tavLst>
                                    </p:anim>
                                    <p:anim calcmode="lin" valueType="num">
                                      <p:cBhvr>
                                        <p:cTn id="150" dur="1000" fill="hold"/>
                                        <p:tgtEl>
                                          <p:spTgt spid="866330"/>
                                        </p:tgtEl>
                                        <p:attrNameLst>
                                          <p:attrName>ppt_y</p:attrName>
                                        </p:attrNameLst>
                                      </p:cBhvr>
                                      <p:tavLst>
                                        <p:tav tm="0" fmla="#ppt_y+(sin(-2*pi*(1-$))*-#ppt_x+cos(-2*pi*(1-$))*(1-#ppt_y))*(1-$)">
                                          <p:val>
                                            <p:fltVal val="0"/>
                                          </p:val>
                                        </p:tav>
                                        <p:tav tm="100000">
                                          <p:val>
                                            <p:fltVal val="1"/>
                                          </p:val>
                                        </p:tav>
                                      </p:tavLst>
                                    </p:anim>
                                  </p:childTnLst>
                                </p:cTn>
                              </p:par>
                            </p:childTnLst>
                          </p:cTn>
                        </p:par>
                        <p:par>
                          <p:cTn id="151" fill="hold" nodeType="afterGroup">
                            <p:stCondLst>
                              <p:cond delay="20500"/>
                            </p:stCondLst>
                            <p:childTnLst>
                              <p:par>
                                <p:cTn id="152" presetID="15" presetClass="entr" presetSubtype="0" fill="hold" grpId="0" nodeType="afterEffect">
                                  <p:stCondLst>
                                    <p:cond delay="0"/>
                                  </p:stCondLst>
                                  <p:childTnLst>
                                    <p:set>
                                      <p:cBhvr>
                                        <p:cTn id="153" dur="1" fill="hold">
                                          <p:stCondLst>
                                            <p:cond delay="0"/>
                                          </p:stCondLst>
                                        </p:cTn>
                                        <p:tgtEl>
                                          <p:spTgt spid="866332"/>
                                        </p:tgtEl>
                                        <p:attrNameLst>
                                          <p:attrName>style.visibility</p:attrName>
                                        </p:attrNameLst>
                                      </p:cBhvr>
                                      <p:to>
                                        <p:strVal val="visible"/>
                                      </p:to>
                                    </p:set>
                                    <p:anim calcmode="lin" valueType="num">
                                      <p:cBhvr>
                                        <p:cTn id="154" dur="1000" fill="hold"/>
                                        <p:tgtEl>
                                          <p:spTgt spid="866332"/>
                                        </p:tgtEl>
                                        <p:attrNameLst>
                                          <p:attrName>ppt_w</p:attrName>
                                        </p:attrNameLst>
                                      </p:cBhvr>
                                      <p:tavLst>
                                        <p:tav tm="0">
                                          <p:val>
                                            <p:fltVal val="0"/>
                                          </p:val>
                                        </p:tav>
                                        <p:tav tm="100000">
                                          <p:val>
                                            <p:strVal val="#ppt_w"/>
                                          </p:val>
                                        </p:tav>
                                      </p:tavLst>
                                    </p:anim>
                                    <p:anim calcmode="lin" valueType="num">
                                      <p:cBhvr>
                                        <p:cTn id="155" dur="1000" fill="hold"/>
                                        <p:tgtEl>
                                          <p:spTgt spid="866332"/>
                                        </p:tgtEl>
                                        <p:attrNameLst>
                                          <p:attrName>ppt_h</p:attrName>
                                        </p:attrNameLst>
                                      </p:cBhvr>
                                      <p:tavLst>
                                        <p:tav tm="0">
                                          <p:val>
                                            <p:fltVal val="0"/>
                                          </p:val>
                                        </p:tav>
                                        <p:tav tm="100000">
                                          <p:val>
                                            <p:strVal val="#ppt_h"/>
                                          </p:val>
                                        </p:tav>
                                      </p:tavLst>
                                    </p:anim>
                                    <p:anim calcmode="lin" valueType="num">
                                      <p:cBhvr>
                                        <p:cTn id="156" dur="1000" fill="hold"/>
                                        <p:tgtEl>
                                          <p:spTgt spid="866332"/>
                                        </p:tgtEl>
                                        <p:attrNameLst>
                                          <p:attrName>ppt_x</p:attrName>
                                        </p:attrNameLst>
                                      </p:cBhvr>
                                      <p:tavLst>
                                        <p:tav tm="0" fmla="#ppt_x+(cos(-2*pi*(1-$))*-#ppt_x-sin(-2*pi*(1-$))*(1-#ppt_y))*(1-$)">
                                          <p:val>
                                            <p:fltVal val="0"/>
                                          </p:val>
                                        </p:tav>
                                        <p:tav tm="100000">
                                          <p:val>
                                            <p:fltVal val="1"/>
                                          </p:val>
                                        </p:tav>
                                      </p:tavLst>
                                    </p:anim>
                                    <p:anim calcmode="lin" valueType="num">
                                      <p:cBhvr>
                                        <p:cTn id="157" dur="1000" fill="hold"/>
                                        <p:tgtEl>
                                          <p:spTgt spid="86633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6328" grpId="0" animBg="1"/>
      <p:bldP spid="866327" grpId="0" animBg="1"/>
      <p:bldP spid="866309" grpId="0" animBg="1"/>
      <p:bldP spid="866310" grpId="0" animBg="1"/>
      <p:bldP spid="866311" grpId="0" animBg="1"/>
      <p:bldP spid="866312" grpId="0" animBg="1"/>
      <p:bldP spid="866313" grpId="0" animBg="1"/>
      <p:bldP spid="866315" grpId="0" animBg="1"/>
      <p:bldP spid="866316" grpId="0" animBg="1"/>
      <p:bldP spid="866317" grpId="0" animBg="1"/>
      <p:bldP spid="866318" grpId="0" animBg="1"/>
      <p:bldP spid="866319" grpId="0" animBg="1"/>
      <p:bldP spid="866320" grpId="0" animBg="1"/>
      <p:bldP spid="866321" grpId="0" animBg="1"/>
      <p:bldP spid="866322" grpId="0" animBg="1"/>
      <p:bldP spid="866323" grpId="0" animBg="1"/>
      <p:bldP spid="866324" grpId="0" animBg="1"/>
      <p:bldP spid="866308" grpId="0" animBg="1"/>
      <p:bldP spid="866325" grpId="0" animBg="1"/>
      <p:bldP spid="866326" grpId="0" animBg="1"/>
      <p:bldP spid="866329" grpId="0" animBg="1"/>
      <p:bldP spid="866330" grpId="0" animBg="1"/>
      <p:bldP spid="866331" grpId="0" animBg="1"/>
      <p:bldP spid="866332" grpId="0" animBg="1"/>
      <p:bldP spid="866314" grpId="0" animBg="1"/>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20</a:t>
            </a:r>
          </a:p>
        </p:txBody>
      </p:sp>
    </p:spTree>
    <p:extLst>
      <p:ext uri="{BB962C8B-B14F-4D97-AF65-F5344CB8AC3E}">
        <p14:creationId xmlns:p14="http://schemas.microsoft.com/office/powerpoint/2010/main" val="560335271"/>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300034"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1828800" y="23829"/>
            <a:ext cx="7315200" cy="683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035" name="Text Box 5"/>
          <p:cNvSpPr txBox="1">
            <a:spLocks noChangeArrowheads="1"/>
          </p:cNvSpPr>
          <p:nvPr/>
        </p:nvSpPr>
        <p:spPr bwMode="auto">
          <a:xfrm>
            <a:off x="0" y="2"/>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140</a:t>
            </a:r>
          </a:p>
        </p:txBody>
      </p:sp>
      <p:sp>
        <p:nvSpPr>
          <p:cNvPr id="105476" name="Rectangle 6"/>
          <p:cNvSpPr>
            <a:spLocks noGrp="1" noChangeArrowheads="1"/>
          </p:cNvSpPr>
          <p:nvPr>
            <p:ph type="title" idx="4294967295"/>
          </p:nvPr>
        </p:nvSpPr>
        <p:spPr>
          <a:xfrm>
            <a:off x="838201" y="2060575"/>
            <a:ext cx="2038350" cy="1246188"/>
          </a:xfrm>
          <a:solidFill>
            <a:srgbClr val="003300"/>
          </a:solidFill>
        </p:spPr>
        <p:txBody>
          <a:bodyPr/>
          <a:lstStyle/>
          <a:p>
            <a:pPr eaLnBrk="1" hangingPunct="1">
              <a:defRPr/>
            </a:pPr>
            <a:r>
              <a:rPr lang="zh-CN" altLang="en-US" sz="2800" b="1">
                <a:solidFill>
                  <a:srgbClr val="FFFF00"/>
                </a:solidFill>
                <a:effectLst>
                  <a:outerShdw blurRad="38100" dist="38100" dir="2700000" algn="tl">
                    <a:srgbClr val="000000"/>
                  </a:outerShdw>
                </a:effectLst>
                <a:latin typeface="Times" charset="0"/>
                <a:ea typeface="SimSun" charset="0"/>
                <a:cs typeface="SimSun" charset="0"/>
              </a:rPr>
              <a:t>西小亚细亚的教会</a:t>
            </a:r>
            <a:endParaRPr lang="en-US" altLang="zh-CN" sz="2800" b="1">
              <a:solidFill>
                <a:srgbClr val="FFFF00"/>
              </a:solidFill>
              <a:effectLst>
                <a:outerShdw blurRad="38100" dist="38100" dir="2700000" algn="tl">
                  <a:srgbClr val="000000"/>
                </a:outerShdw>
              </a:effectLst>
              <a:latin typeface="Times" charset="0"/>
              <a:ea typeface="SimSun" charset="0"/>
              <a:cs typeface="SimSun" charset="0"/>
            </a:endParaRPr>
          </a:p>
        </p:txBody>
      </p:sp>
      <p:sp>
        <p:nvSpPr>
          <p:cNvPr id="300037" name="Rectangle 6"/>
          <p:cNvSpPr txBox="1">
            <a:spLocks noChangeArrowheads="1"/>
          </p:cNvSpPr>
          <p:nvPr/>
        </p:nvSpPr>
        <p:spPr bwMode="auto">
          <a:xfrm>
            <a:off x="0" y="5795978"/>
            <a:ext cx="20383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nchor="ct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000" b="1">
                <a:solidFill>
                  <a:srgbClr val="000000"/>
                </a:solidFill>
                <a:latin typeface="Times" charset="0"/>
              </a:rPr>
              <a:t>Beitzel, </a:t>
            </a:r>
            <a:r>
              <a:rPr lang="en-US" altLang="zh-CN" sz="2000" b="1" i="1">
                <a:solidFill>
                  <a:srgbClr val="000000"/>
                </a:solidFill>
                <a:latin typeface="Times" charset="0"/>
              </a:rPr>
              <a:t>Moody Atlas of Bible Lands</a:t>
            </a:r>
            <a:r>
              <a:rPr lang="en-US" altLang="zh-CN" sz="2000" b="1">
                <a:solidFill>
                  <a:srgbClr val="000000"/>
                </a:solidFill>
                <a:latin typeface="Times" charset="0"/>
              </a:rPr>
              <a:t>, 184</a:t>
            </a:r>
          </a:p>
        </p:txBody>
      </p:sp>
    </p:spTree>
    <p:extLst>
      <p:ext uri="{BB962C8B-B14F-4D97-AF65-F5344CB8AC3E}">
        <p14:creationId xmlns:p14="http://schemas.microsoft.com/office/powerpoint/2010/main" val="994930522"/>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22</a:t>
            </a:r>
          </a:p>
        </p:txBody>
      </p:sp>
    </p:spTree>
    <p:extLst>
      <p:ext uri="{BB962C8B-B14F-4D97-AF65-F5344CB8AC3E}">
        <p14:creationId xmlns:p14="http://schemas.microsoft.com/office/powerpoint/2010/main" val="2961390562"/>
      </p:ext>
    </p:extLst>
  </p:cSld>
  <p:clrMapOvr>
    <a:overrideClrMapping bg1="lt1" tx1="dk1" bg2="lt2" tx2="dk2" accent1="accent1" accent2="accent2" accent3="accent3" accent4="accent4" accent5="accent5" accent6="accent6" hlink="hlink" folHlink="folHlink"/>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23</a:t>
            </a:r>
          </a:p>
        </p:txBody>
      </p:sp>
    </p:spTree>
    <p:extLst>
      <p:ext uri="{BB962C8B-B14F-4D97-AF65-F5344CB8AC3E}">
        <p14:creationId xmlns:p14="http://schemas.microsoft.com/office/powerpoint/2010/main" val="338582620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pic>
        <p:nvPicPr>
          <p:cNvPr id="122881" name="Picture 5" descr="j0300904"/>
          <p:cNvPicPr>
            <a:picLocks noChangeAspect="1" noChangeArrowheads="1"/>
          </p:cNvPicPr>
          <p:nvPr/>
        </p:nvPicPr>
        <p:blipFill>
          <a:blip r:embed="rId4" cstate="print"/>
          <a:srcRect/>
          <a:stretch>
            <a:fillRect/>
          </a:stretch>
        </p:blipFill>
        <p:spPr bwMode="auto">
          <a:xfrm>
            <a:off x="0" y="1"/>
            <a:ext cx="2438400" cy="1416050"/>
          </a:xfrm>
          <a:prstGeom prst="rect">
            <a:avLst/>
          </a:prstGeom>
          <a:noFill/>
          <a:ln w="9525">
            <a:noFill/>
            <a:miter lim="800000"/>
            <a:headEnd/>
            <a:tailEnd/>
          </a:ln>
        </p:spPr>
      </p:pic>
      <p:sp>
        <p:nvSpPr>
          <p:cNvPr id="122882" name="Rectangle 2"/>
          <p:cNvSpPr>
            <a:spLocks noGrp="1" noChangeArrowheads="1"/>
          </p:cNvSpPr>
          <p:nvPr>
            <p:ph type="title"/>
          </p:nvPr>
        </p:nvSpPr>
        <p:spPr>
          <a:xfrm>
            <a:off x="1619251" y="333375"/>
            <a:ext cx="7620000" cy="1143000"/>
          </a:xfrm>
        </p:spPr>
        <p:txBody>
          <a:bodyPr/>
          <a:lstStyle/>
          <a:p>
            <a:r>
              <a:rPr lang="zh-CN" altLang="en-US" sz="6000" b="1" i="1" dirty="0">
                <a:ea typeface="PMingLiU" pitchFamily="18" charset="-120"/>
              </a:rPr>
              <a:t>国度：</a:t>
            </a:r>
            <a:r>
              <a:rPr lang="zh-TW" altLang="en-US" sz="6000" b="1" i="1" dirty="0">
                <a:ea typeface="PMingLiU" pitchFamily="18" charset="-120"/>
              </a:rPr>
              <a:t>全面性的主題</a:t>
            </a:r>
          </a:p>
        </p:txBody>
      </p:sp>
      <p:sp>
        <p:nvSpPr>
          <p:cNvPr id="21507" name="Rectangle 3"/>
          <p:cNvSpPr>
            <a:spLocks noGrp="1" noChangeArrowheads="1"/>
          </p:cNvSpPr>
          <p:nvPr>
            <p:ph sz="half" idx="1"/>
          </p:nvPr>
        </p:nvSpPr>
        <p:spPr>
          <a:xfrm>
            <a:off x="71439" y="1484315"/>
            <a:ext cx="4932362" cy="5229225"/>
          </a:xfrm>
        </p:spPr>
        <p:txBody>
          <a:bodyPr/>
          <a:lstStyle/>
          <a:p>
            <a:pPr marL="66614" indent="-66614">
              <a:buNone/>
              <a:defRPr/>
            </a:pPr>
            <a:r>
              <a:rPr lang="zh-CN" altLang="en-US" sz="2200" b="1" dirty="0">
                <a:latin typeface="SimSun" charset="0"/>
                <a:ea typeface="SimSun" charset="0"/>
                <a:cs typeface="SimSun" charset="0"/>
              </a:rPr>
              <a:t>创世纪</a:t>
            </a:r>
            <a:r>
              <a:rPr lang="en-US" altLang="zh-CN" sz="2200" b="1" dirty="0">
                <a:latin typeface="SimSun" charset="0"/>
                <a:ea typeface="SimSun" charset="0"/>
                <a:cs typeface="SimSun" charset="0"/>
              </a:rPr>
              <a:t> 1:26-28</a:t>
            </a:r>
          </a:p>
          <a:p>
            <a:pPr marL="66614" indent="-66614">
              <a:buNone/>
              <a:defRPr/>
            </a:pPr>
            <a:r>
              <a:rPr lang="zh-CN" altLang="en-US" sz="2200" b="1" dirty="0">
                <a:effectLst>
                  <a:outerShdw blurRad="38100" dist="38100" dir="2700000" algn="tl">
                    <a:srgbClr val="000000"/>
                  </a:outerShdw>
                </a:effectLst>
                <a:latin typeface="SimSun" charset="0"/>
                <a:ea typeface="SimSun" charset="0"/>
                <a:cs typeface="SimSun" charset="0"/>
              </a:rPr>
              <a:t>神说：我们要照着我们的形象、按着我们的样式造人，使他们</a:t>
            </a:r>
            <a:r>
              <a:rPr lang="zh-CN" altLang="en-US" sz="2200" b="1" u="sng" dirty="0">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b="1" dirty="0">
                <a:effectLst>
                  <a:outerShdw blurRad="38100" dist="38100" dir="2700000" algn="tl">
                    <a:srgbClr val="000000"/>
                  </a:outerShdw>
                </a:effectLst>
                <a:latin typeface="SimSun" charset="0"/>
                <a:ea typeface="SimSun" charset="0"/>
                <a:cs typeface="SimSun" charset="0"/>
              </a:rPr>
              <a:t>海里的鱼、空中的鸟、地上的牲畜，和全地，并地上所爬的一切昆虫。</a:t>
            </a:r>
          </a:p>
          <a:p>
            <a:pPr marL="66614" indent="-66614">
              <a:buNone/>
              <a:defRPr/>
            </a:pPr>
            <a:r>
              <a:rPr lang="zh-CN" altLang="en-US" sz="2200" b="1" dirty="0">
                <a:effectLst>
                  <a:outerShdw blurRad="38100" dist="38100" dir="2700000" algn="tl">
                    <a:srgbClr val="000000"/>
                  </a:outerShdw>
                </a:effectLst>
                <a:latin typeface="SimSun" charset="0"/>
                <a:ea typeface="SimSun" charset="0"/>
                <a:cs typeface="SimSun" charset="0"/>
              </a:rPr>
              <a:t>神就照着自己的形象造人，乃是照着他的形象造男造女。</a:t>
            </a:r>
          </a:p>
          <a:p>
            <a:pPr marL="66614" indent="-66614">
              <a:buNone/>
              <a:defRPr/>
            </a:pPr>
            <a:r>
              <a:rPr lang="zh-CN" altLang="en-US" sz="2200" b="1" dirty="0">
                <a:effectLst>
                  <a:outerShdw blurRad="38100" dist="38100" dir="2700000" algn="tl">
                    <a:srgbClr val="000000"/>
                  </a:outerShdw>
                </a:effectLst>
                <a:latin typeface="SimSun" charset="0"/>
                <a:ea typeface="SimSun" charset="0"/>
                <a:cs typeface="SimSun" charset="0"/>
              </a:rPr>
              <a:t>神就赐福给他们，又对他们说：要生养众多，遍满地面，</a:t>
            </a:r>
            <a:r>
              <a:rPr lang="zh-CN" altLang="en-US" sz="2200" b="1" u="sng" dirty="0">
                <a:solidFill>
                  <a:srgbClr val="FFFF00"/>
                </a:solidFill>
                <a:effectLst>
                  <a:outerShdw blurRad="38100" dist="38100" dir="2700000" algn="tl">
                    <a:srgbClr val="000000"/>
                  </a:outerShdw>
                </a:effectLst>
                <a:latin typeface="SimSun" charset="0"/>
                <a:ea typeface="SimSun" charset="0"/>
                <a:cs typeface="SimSun" charset="0"/>
              </a:rPr>
              <a:t>治理</a:t>
            </a:r>
            <a:r>
              <a:rPr lang="zh-CN" altLang="en-US" sz="2200" b="1" dirty="0">
                <a:effectLst>
                  <a:outerShdw blurRad="38100" dist="38100" dir="2700000" algn="tl">
                    <a:srgbClr val="000000"/>
                  </a:outerShdw>
                </a:effectLst>
                <a:latin typeface="SimSun" charset="0"/>
                <a:ea typeface="SimSun" charset="0"/>
                <a:cs typeface="SimSun" charset="0"/>
              </a:rPr>
              <a:t>这地，也要</a:t>
            </a:r>
            <a:r>
              <a:rPr lang="zh-CN" altLang="en-US" sz="2200" b="1" u="sng" dirty="0">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b="1" dirty="0">
                <a:effectLst>
                  <a:outerShdw blurRad="38100" dist="38100" dir="2700000" algn="tl">
                    <a:srgbClr val="000000"/>
                  </a:outerShdw>
                </a:effectLst>
                <a:latin typeface="SimSun" charset="0"/>
                <a:ea typeface="SimSun" charset="0"/>
                <a:cs typeface="SimSun" charset="0"/>
              </a:rPr>
              <a:t>海里的鱼、空中的鸟，和地上各样行动的活物。</a:t>
            </a:r>
            <a:endParaRPr lang="en-US" altLang="zh-TW" sz="2200" b="1" dirty="0">
              <a:latin typeface="SimSun" charset="0"/>
              <a:ea typeface="SimSun" charset="0"/>
              <a:cs typeface="SimSun" charset="0"/>
            </a:endParaRPr>
          </a:p>
          <a:p>
            <a:pPr marL="66614" indent="-66614">
              <a:buNone/>
              <a:defRPr/>
            </a:pPr>
            <a:endParaRPr lang="en-US" altLang="zh-TW" sz="2200" b="1" dirty="0">
              <a:latin typeface="SimSun" charset="0"/>
              <a:ea typeface="SimSun" charset="0"/>
              <a:cs typeface="SimSun" charset="0"/>
            </a:endParaRPr>
          </a:p>
        </p:txBody>
      </p:sp>
      <p:sp>
        <p:nvSpPr>
          <p:cNvPr id="21508" name="Rectangle 4"/>
          <p:cNvSpPr>
            <a:spLocks noGrp="1" noChangeArrowheads="1"/>
          </p:cNvSpPr>
          <p:nvPr>
            <p:ph sz="half" idx="2"/>
          </p:nvPr>
        </p:nvSpPr>
        <p:spPr>
          <a:xfrm>
            <a:off x="5370514" y="1484314"/>
            <a:ext cx="3810000" cy="2667000"/>
          </a:xfrm>
        </p:spPr>
        <p:txBody>
          <a:bodyPr/>
          <a:lstStyle/>
          <a:p>
            <a:pPr marL="0" indent="0">
              <a:buNone/>
            </a:pPr>
            <a:r>
              <a:rPr lang="zh-TW" altLang="en-US" sz="2200">
                <a:latin typeface="SimSun" pitchFamily="2" charset="-122"/>
                <a:ea typeface="SimSun" pitchFamily="2" charset="-122"/>
              </a:rPr>
              <a:t>啟示錄 </a:t>
            </a:r>
            <a:r>
              <a:rPr lang="en-US" altLang="zh-TW" sz="2200">
                <a:latin typeface="SimSun" pitchFamily="2" charset="-122"/>
                <a:ea typeface="SimSun" pitchFamily="2" charset="-122"/>
              </a:rPr>
              <a:t>22:5</a:t>
            </a:r>
            <a:endParaRPr lang="zh-TW" altLang="en-US" sz="2200">
              <a:latin typeface="SimSun" pitchFamily="2" charset="-122"/>
              <a:ea typeface="SimSun" pitchFamily="2" charset="-122"/>
            </a:endParaRPr>
          </a:p>
          <a:p>
            <a:pPr marL="0" indent="0">
              <a:buNone/>
            </a:pPr>
            <a:endParaRPr lang="zh-TW" altLang="en-US" sz="2200">
              <a:latin typeface="SimSun" pitchFamily="2" charset="-122"/>
              <a:ea typeface="SimSun" pitchFamily="2" charset="-122"/>
            </a:endParaRPr>
          </a:p>
          <a:p>
            <a:pPr marL="0" indent="0">
              <a:buNone/>
            </a:pPr>
            <a:r>
              <a:rPr lang="zh-CN" altLang="en-US" sz="2200">
                <a:latin typeface="SimSun" pitchFamily="2" charset="-122"/>
                <a:ea typeface="SimSun" pitchFamily="2" charset="-122"/>
              </a:rPr>
              <a:t>不再有黑夜；他们也不用灯光、日光，因为主神要光照他们。他们要</a:t>
            </a:r>
            <a:r>
              <a:rPr lang="zh-CN" altLang="en-US" sz="2200" b="1" u="sng">
                <a:solidFill>
                  <a:srgbClr val="FFFF00"/>
                </a:solidFill>
                <a:latin typeface="SimSun" pitchFamily="2" charset="-122"/>
                <a:ea typeface="SimSun" pitchFamily="2" charset="-122"/>
              </a:rPr>
              <a:t>作王</a:t>
            </a:r>
            <a:r>
              <a:rPr lang="zh-CN" altLang="en-US" sz="2200">
                <a:latin typeface="SimSun" pitchFamily="2" charset="-122"/>
                <a:ea typeface="SimSun" pitchFamily="2" charset="-122"/>
              </a:rPr>
              <a:t>，直到永永远远。</a:t>
            </a:r>
            <a:endParaRPr lang="en-US" altLang="zh-TW" sz="2200">
              <a:latin typeface="SimSun" pitchFamily="2" charset="-122"/>
              <a:ea typeface="SimSun" pitchFamily="2" charset="-122"/>
            </a:endParaRPr>
          </a:p>
        </p:txBody>
      </p:sp>
      <p:sp>
        <p:nvSpPr>
          <p:cNvPr id="21510" name="Text Box 6"/>
          <p:cNvSpPr txBox="1">
            <a:spLocks noChangeArrowheads="1"/>
          </p:cNvSpPr>
          <p:nvPr/>
        </p:nvSpPr>
        <p:spPr bwMode="auto">
          <a:xfrm>
            <a:off x="228600" y="6095999"/>
            <a:ext cx="2209800" cy="590064"/>
          </a:xfrm>
          <a:prstGeom prst="rect">
            <a:avLst/>
          </a:prstGeom>
          <a:solidFill>
            <a:srgbClr val="000200"/>
          </a:solidFill>
          <a:ln w="12700">
            <a:noFill/>
            <a:miter lim="800000"/>
            <a:headEnd/>
            <a:tailEnd/>
          </a:ln>
        </p:spPr>
        <p:txBody>
          <a:bodyPr lIns="91358" tIns="45679" rIns="91358" bIns="45679">
            <a:spAutoFit/>
          </a:bodyPr>
          <a:lstStyle/>
          <a:p>
            <a:pPr algn="ctr">
              <a:spcBef>
                <a:spcPct val="50000"/>
              </a:spcBef>
            </a:pPr>
            <a:r>
              <a:rPr lang="zh-TW" altLang="en-US" sz="3200" b="1" dirty="0">
                <a:solidFill>
                  <a:srgbClr val="FFFFFF"/>
                </a:solidFill>
                <a:latin typeface="Arial"/>
                <a:ea typeface="PMingLiU" pitchFamily="18" charset="-120"/>
              </a:rPr>
              <a:t>命令</a:t>
            </a:r>
          </a:p>
        </p:txBody>
      </p:sp>
      <p:sp>
        <p:nvSpPr>
          <p:cNvPr id="21511" name="Text Box 7"/>
          <p:cNvSpPr txBox="1">
            <a:spLocks noChangeArrowheads="1"/>
          </p:cNvSpPr>
          <p:nvPr/>
        </p:nvSpPr>
        <p:spPr bwMode="auto">
          <a:xfrm>
            <a:off x="6248400" y="6096000"/>
            <a:ext cx="2209800" cy="584776"/>
          </a:xfrm>
          <a:prstGeom prst="rect">
            <a:avLst/>
          </a:prstGeom>
          <a:solidFill>
            <a:srgbClr val="000200"/>
          </a:solidFill>
          <a:ln w="12700">
            <a:noFill/>
            <a:miter lim="800000"/>
            <a:headEnd/>
            <a:tailEnd/>
          </a:ln>
        </p:spPr>
        <p:txBody>
          <a:bodyPr lIns="91358" tIns="45679" rIns="91358" bIns="45679">
            <a:spAutoFit/>
          </a:bodyPr>
          <a:lstStyle/>
          <a:p>
            <a:pPr algn="ctr">
              <a:spcBef>
                <a:spcPct val="50000"/>
              </a:spcBef>
            </a:pPr>
            <a:r>
              <a:rPr lang="zh-TW" altLang="en-US" sz="3200" b="1" dirty="0">
                <a:solidFill>
                  <a:srgbClr val="FFFFFF"/>
                </a:solidFill>
                <a:latin typeface="Arial"/>
                <a:ea typeface="PMingLiU" pitchFamily="18" charset="-120"/>
              </a:rPr>
              <a:t>完成</a:t>
            </a:r>
            <a:endParaRPr lang="en-US" altLang="zh-TW" sz="3200" dirty="0">
              <a:solidFill>
                <a:srgbClr val="FFFFFF"/>
              </a:solidFill>
              <a:latin typeface="Arial"/>
              <a:ea typeface="PMingLiU" pitchFamily="18" charset="-120"/>
            </a:endParaRPr>
          </a:p>
        </p:txBody>
      </p:sp>
      <p:sp>
        <p:nvSpPr>
          <p:cNvPr id="21512"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a:tailEnd/>
          </a:ln>
        </p:spPr>
        <p:txBody>
          <a:bodyPr wrap="none" lIns="91358" tIns="45679" rIns="91358" bIns="45679" anchor="ctr"/>
          <a:lstStyle/>
          <a:p>
            <a:endParaRPr lang="en-US">
              <a:solidFill>
                <a:srgbClr val="FFFFFF"/>
              </a:solidFill>
              <a:latin typeface="Arial"/>
            </a:endParaRPr>
          </a:p>
        </p:txBody>
      </p:sp>
      <p:sp>
        <p:nvSpPr>
          <p:cNvPr id="21513" name="Text Box 9"/>
          <p:cNvSpPr txBox="1">
            <a:spLocks noChangeArrowheads="1"/>
          </p:cNvSpPr>
          <p:nvPr/>
        </p:nvSpPr>
        <p:spPr bwMode="auto">
          <a:xfrm>
            <a:off x="412750" y="4699002"/>
            <a:ext cx="8839200" cy="938636"/>
          </a:xfrm>
          <a:prstGeom prst="rect">
            <a:avLst/>
          </a:prstGeom>
          <a:noFill/>
          <a:ln w="12700">
            <a:noFill/>
            <a:miter lim="800000"/>
            <a:headEnd/>
            <a:tailEnd/>
          </a:ln>
        </p:spPr>
        <p:txBody>
          <a:bodyPr lIns="91358" tIns="45679" rIns="91358" bIns="45679">
            <a:spAutoFit/>
          </a:bodyPr>
          <a:lstStyle/>
          <a:p>
            <a:pPr algn="ctr">
              <a:spcBef>
                <a:spcPct val="50000"/>
              </a:spcBef>
            </a:pPr>
            <a:endParaRPr lang="en-US" altLang="zh-TW" sz="2800" b="1" dirty="0">
              <a:solidFill>
                <a:srgbClr val="FFFF00"/>
              </a:solidFill>
              <a:latin typeface="Arial"/>
              <a:ea typeface="PMingLiU" pitchFamily="18" charset="-120"/>
            </a:endParaRPr>
          </a:p>
          <a:p>
            <a:pPr algn="ctr">
              <a:spcBef>
                <a:spcPct val="50000"/>
              </a:spcBef>
            </a:pPr>
            <a:r>
              <a:rPr lang="zh-TW" altLang="en-US" dirty="0">
                <a:solidFill>
                  <a:srgbClr val="FFFFFF"/>
                </a:solidFill>
                <a:latin typeface="Arial"/>
              </a:rPr>
              <a:t>聖經主題</a:t>
            </a:r>
            <a:r>
              <a:rPr lang="en-US" altLang="zh-TW" dirty="0">
                <a:solidFill>
                  <a:srgbClr val="FFFFFF"/>
                </a:solidFill>
                <a:latin typeface="Arial"/>
              </a:rPr>
              <a:t>:</a:t>
            </a:r>
            <a:r>
              <a:rPr lang="zh-TW" altLang="en-US" dirty="0">
                <a:solidFill>
                  <a:srgbClr val="FFFFFF"/>
                </a:solidFill>
                <a:latin typeface="Arial"/>
              </a:rPr>
              <a:t>神擴展對人管理的律例</a:t>
            </a:r>
          </a:p>
        </p:txBody>
      </p:sp>
      <p:sp>
        <p:nvSpPr>
          <p:cNvPr id="21514" name="Text Box 10"/>
          <p:cNvSpPr txBox="1">
            <a:spLocks noChangeArrowheads="1"/>
          </p:cNvSpPr>
          <p:nvPr/>
        </p:nvSpPr>
        <p:spPr bwMode="auto">
          <a:xfrm>
            <a:off x="3048000" y="6095999"/>
            <a:ext cx="2209800" cy="590064"/>
          </a:xfrm>
          <a:prstGeom prst="rect">
            <a:avLst/>
          </a:prstGeom>
          <a:noFill/>
          <a:ln w="12700">
            <a:noFill/>
            <a:miter lim="800000"/>
            <a:headEnd/>
            <a:tailEnd/>
          </a:ln>
        </p:spPr>
        <p:txBody>
          <a:bodyPr lIns="91358" tIns="45679" rIns="91358" bIns="45679">
            <a:spAutoFit/>
          </a:bodyPr>
          <a:lstStyle/>
          <a:p>
            <a:pPr algn="ctr">
              <a:spcBef>
                <a:spcPct val="50000"/>
              </a:spcBef>
            </a:pPr>
            <a:r>
              <a:rPr lang="zh-TW" altLang="en-US" sz="3200" b="1">
                <a:solidFill>
                  <a:srgbClr val="000000"/>
                </a:solidFill>
                <a:latin typeface="Arial"/>
                <a:ea typeface="PMingLiU" pitchFamily="18" charset="-120"/>
              </a:rPr>
              <a:t>約</a:t>
            </a:r>
          </a:p>
        </p:txBody>
      </p:sp>
      <p:sp>
        <p:nvSpPr>
          <p:cNvPr id="122890" name="Text Box 11"/>
          <p:cNvSpPr txBox="1">
            <a:spLocks noChangeArrowheads="1"/>
          </p:cNvSpPr>
          <p:nvPr/>
        </p:nvSpPr>
        <p:spPr bwMode="auto">
          <a:xfrm>
            <a:off x="7740650" y="152401"/>
            <a:ext cx="1250950" cy="461582"/>
          </a:xfrm>
          <a:prstGeom prst="rect">
            <a:avLst/>
          </a:prstGeom>
          <a:noFill/>
          <a:ln w="12700">
            <a:noFill/>
            <a:miter lim="800000"/>
            <a:headEnd/>
            <a:tailEnd/>
          </a:ln>
        </p:spPr>
        <p:txBody>
          <a:bodyPr lIns="91358" tIns="45679" rIns="91358" bIns="45679">
            <a:spAutoFit/>
          </a:bodyPr>
          <a:lstStyle/>
          <a:p>
            <a:pPr algn="ctr">
              <a:spcBef>
                <a:spcPct val="50000"/>
              </a:spcBef>
            </a:pPr>
            <a:r>
              <a:rPr lang="en-US" altLang="zh-TW" sz="2400">
                <a:solidFill>
                  <a:srgbClr val="FFFFFF"/>
                </a:solidFill>
                <a:latin typeface="Arial"/>
                <a:ea typeface="PMingLiU" pitchFamily="18" charset="-120"/>
              </a:rPr>
              <a:t>OTS 58</a:t>
            </a:r>
          </a:p>
        </p:txBody>
      </p:sp>
    </p:spTree>
    <p:extLst>
      <p:ext uri="{BB962C8B-B14F-4D97-AF65-F5344CB8AC3E}">
        <p14:creationId xmlns:p14="http://schemas.microsoft.com/office/powerpoint/2010/main" val="295404695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dissolve">
                                      <p:cBhvr>
                                        <p:cTn id="7" dur="500"/>
                                        <p:tgtEl>
                                          <p:spTgt spid="2150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grpId="0" nodeType="clickEffect">
                                  <p:stCondLst>
                                    <p:cond delay="0"/>
                                  </p:stCondLst>
                                  <p:childTnLst>
                                    <p:set>
                                      <p:cBhvr>
                                        <p:cTn id="11" dur="1" fill="hold">
                                          <p:stCondLst>
                                            <p:cond delay="0"/>
                                          </p:stCondLst>
                                        </p:cTn>
                                        <p:tgtEl>
                                          <p:spTgt spid="21508">
                                            <p:txEl>
                                              <p:pRg st="0" end="0"/>
                                            </p:txEl>
                                          </p:spTgt>
                                        </p:tgtEl>
                                        <p:attrNameLst>
                                          <p:attrName>style.visibility</p:attrName>
                                        </p:attrNameLst>
                                      </p:cBhvr>
                                      <p:to>
                                        <p:strVal val="visible"/>
                                      </p:to>
                                    </p:set>
                                    <p:animEffect transition="in" filter="barn(inHorizontal)">
                                      <p:cBhvr>
                                        <p:cTn id="12" dur="500"/>
                                        <p:tgtEl>
                                          <p:spTgt spid="2150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3" presetClass="entr" presetSubtype="0" fill="hold" grpId="0" nodeType="clickEffect">
                                  <p:stCondLst>
                                    <p:cond delay="0"/>
                                  </p:stCondLst>
                                  <p:childTnLst>
                                    <p:set>
                                      <p:cBhvr>
                                        <p:cTn id="16" dur="1" fill="hold">
                                          <p:stCondLst>
                                            <p:cond delay="0"/>
                                          </p:stCondLst>
                                        </p:cTn>
                                        <p:tgtEl>
                                          <p:spTgt spid="21513"/>
                                        </p:tgtEl>
                                        <p:attrNameLst>
                                          <p:attrName>style.visibility</p:attrName>
                                        </p:attrNameLst>
                                      </p:cBhvr>
                                      <p:to>
                                        <p:strVal val="visible"/>
                                      </p:to>
                                    </p:set>
                                    <p:animEffect transition="in" filter="fade">
                                      <p:cBhvr>
                                        <p:cTn id="17" dur="100"/>
                                        <p:tgtEl>
                                          <p:spTgt spid="21513"/>
                                        </p:tgtEl>
                                      </p:cBhvr>
                                    </p:animEffect>
                                    <p:anim calcmode="lin" valueType="num">
                                      <p:cBhvr>
                                        <p:cTn id="18" dur="400" fill="hold"/>
                                        <p:tgtEl>
                                          <p:spTgt spid="21513"/>
                                        </p:tgtEl>
                                        <p:attrNameLst>
                                          <p:attrName>ppt_x</p:attrName>
                                        </p:attrNameLst>
                                      </p:cBhvr>
                                      <p:tavLst>
                                        <p:tav tm="0">
                                          <p:val>
                                            <p:strVal val="#ppt_x"/>
                                          </p:val>
                                        </p:tav>
                                        <p:tav tm="100000">
                                          <p:val>
                                            <p:strVal val="#ppt_x"/>
                                          </p:val>
                                        </p:tav>
                                      </p:tavLst>
                                    </p:anim>
                                    <p:anim calcmode="lin" valueType="num">
                                      <p:cBhvr>
                                        <p:cTn id="19" dur="400" fill="hold"/>
                                        <p:tgtEl>
                                          <p:spTgt spid="21513"/>
                                        </p:tgtEl>
                                        <p:attrNameLst>
                                          <p:attrName>ppt_y</p:attrName>
                                        </p:attrNameLst>
                                      </p:cBhvr>
                                      <p:tavLst>
                                        <p:tav tm="0">
                                          <p:val>
                                            <p:strVal val="#ppt_y+0.31"/>
                                          </p:val>
                                        </p:tav>
                                        <p:tav tm="100000">
                                          <p:val>
                                            <p:strVal val="#ppt_y+0.31"/>
                                          </p:val>
                                        </p:tav>
                                      </p:tavLst>
                                    </p:anim>
                                    <p:anim calcmode="lin" valueType="num">
                                      <p:cBhvr>
                                        <p:cTn id="20" dur="600" decel="50000" fill="hold">
                                          <p:stCondLst>
                                            <p:cond delay="400"/>
                                          </p:stCondLst>
                                        </p:cTn>
                                        <p:tgtEl>
                                          <p:spTgt spid="215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1" dur="600" decel="50000" fill="hold">
                                          <p:stCondLst>
                                            <p:cond delay="400"/>
                                          </p:stCondLst>
                                        </p:cTn>
                                        <p:tgtEl>
                                          <p:spTgt spid="215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3" presetClass="entr" presetSubtype="0" fill="hold" grpId="0" nodeType="clickEffect">
                                  <p:stCondLst>
                                    <p:cond delay="0"/>
                                  </p:stCondLst>
                                  <p:childTnLst>
                                    <p:set>
                                      <p:cBhvr>
                                        <p:cTn id="25" dur="1" fill="hold">
                                          <p:stCondLst>
                                            <p:cond delay="0"/>
                                          </p:stCondLst>
                                        </p:cTn>
                                        <p:tgtEl>
                                          <p:spTgt spid="21510"/>
                                        </p:tgtEl>
                                        <p:attrNameLst>
                                          <p:attrName>style.visibility</p:attrName>
                                        </p:attrNameLst>
                                      </p:cBhvr>
                                      <p:to>
                                        <p:strVal val="visible"/>
                                      </p:to>
                                    </p:set>
                                    <p:animEffect transition="in" filter="fade">
                                      <p:cBhvr>
                                        <p:cTn id="26" dur="100"/>
                                        <p:tgtEl>
                                          <p:spTgt spid="21510"/>
                                        </p:tgtEl>
                                      </p:cBhvr>
                                    </p:animEffect>
                                    <p:anim calcmode="lin" valueType="num">
                                      <p:cBhvr>
                                        <p:cTn id="27" dur="400" fill="hold"/>
                                        <p:tgtEl>
                                          <p:spTgt spid="21510"/>
                                        </p:tgtEl>
                                        <p:attrNameLst>
                                          <p:attrName>ppt_x</p:attrName>
                                        </p:attrNameLst>
                                      </p:cBhvr>
                                      <p:tavLst>
                                        <p:tav tm="0">
                                          <p:val>
                                            <p:strVal val="#ppt_x"/>
                                          </p:val>
                                        </p:tav>
                                        <p:tav tm="100000">
                                          <p:val>
                                            <p:strVal val="#ppt_x"/>
                                          </p:val>
                                        </p:tav>
                                      </p:tavLst>
                                    </p:anim>
                                    <p:anim calcmode="lin" valueType="num">
                                      <p:cBhvr>
                                        <p:cTn id="28" dur="400" fill="hold"/>
                                        <p:tgtEl>
                                          <p:spTgt spid="21510"/>
                                        </p:tgtEl>
                                        <p:attrNameLst>
                                          <p:attrName>ppt_y</p:attrName>
                                        </p:attrNameLst>
                                      </p:cBhvr>
                                      <p:tavLst>
                                        <p:tav tm="0">
                                          <p:val>
                                            <p:strVal val="#ppt_y+0.31"/>
                                          </p:val>
                                        </p:tav>
                                        <p:tav tm="100000">
                                          <p:val>
                                            <p:strVal val="#ppt_y+0.31"/>
                                          </p:val>
                                        </p:tav>
                                      </p:tavLst>
                                    </p:anim>
                                    <p:anim calcmode="lin" valueType="num">
                                      <p:cBhvr>
                                        <p:cTn id="29" dur="600" decel="50000" fill="hold">
                                          <p:stCondLst>
                                            <p:cond delay="400"/>
                                          </p:stCondLst>
                                        </p:cTn>
                                        <p:tgtEl>
                                          <p:spTgt spid="215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0" dur="600" decel="50000" fill="hold">
                                          <p:stCondLst>
                                            <p:cond delay="400"/>
                                          </p:stCondLst>
                                        </p:cTn>
                                        <p:tgtEl>
                                          <p:spTgt spid="215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3" presetClass="entr" presetSubtype="0" fill="hold" grpId="0" nodeType="clickEffect">
                                  <p:stCondLst>
                                    <p:cond delay="0"/>
                                  </p:stCondLst>
                                  <p:childTnLst>
                                    <p:set>
                                      <p:cBhvr>
                                        <p:cTn id="34" dur="1" fill="hold">
                                          <p:stCondLst>
                                            <p:cond delay="0"/>
                                          </p:stCondLst>
                                        </p:cTn>
                                        <p:tgtEl>
                                          <p:spTgt spid="21511"/>
                                        </p:tgtEl>
                                        <p:attrNameLst>
                                          <p:attrName>style.visibility</p:attrName>
                                        </p:attrNameLst>
                                      </p:cBhvr>
                                      <p:to>
                                        <p:strVal val="visible"/>
                                      </p:to>
                                    </p:set>
                                    <p:animEffect transition="in" filter="fade">
                                      <p:cBhvr>
                                        <p:cTn id="35" dur="100"/>
                                        <p:tgtEl>
                                          <p:spTgt spid="21511"/>
                                        </p:tgtEl>
                                      </p:cBhvr>
                                    </p:animEffect>
                                    <p:anim calcmode="lin" valueType="num">
                                      <p:cBhvr>
                                        <p:cTn id="36" dur="400" fill="hold"/>
                                        <p:tgtEl>
                                          <p:spTgt spid="21511"/>
                                        </p:tgtEl>
                                        <p:attrNameLst>
                                          <p:attrName>ppt_x</p:attrName>
                                        </p:attrNameLst>
                                      </p:cBhvr>
                                      <p:tavLst>
                                        <p:tav tm="0">
                                          <p:val>
                                            <p:strVal val="#ppt_x"/>
                                          </p:val>
                                        </p:tav>
                                        <p:tav tm="100000">
                                          <p:val>
                                            <p:strVal val="#ppt_x"/>
                                          </p:val>
                                        </p:tav>
                                      </p:tavLst>
                                    </p:anim>
                                    <p:anim calcmode="lin" valueType="num">
                                      <p:cBhvr>
                                        <p:cTn id="37" dur="400" fill="hold"/>
                                        <p:tgtEl>
                                          <p:spTgt spid="21511"/>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2151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2151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21512"/>
                                        </p:tgtEl>
                                        <p:attrNameLst>
                                          <p:attrName>style.visibility</p:attrName>
                                        </p:attrNameLst>
                                      </p:cBhvr>
                                      <p:to>
                                        <p:strVal val="visible"/>
                                      </p:to>
                                    </p:set>
                                    <p:animEffect transition="in" filter="wipe(left)">
                                      <p:cBhvr>
                                        <p:cTn id="44" dur="3000"/>
                                        <p:tgtEl>
                                          <p:spTgt spid="21512"/>
                                        </p:tgtEl>
                                      </p:cBhvr>
                                    </p:animEffect>
                                  </p:childTnLst>
                                </p:cTn>
                              </p:par>
                              <p:par>
                                <p:cTn id="45" presetID="43" presetClass="entr" presetSubtype="0" fill="hold" grpId="0" nodeType="withEffect">
                                  <p:stCondLst>
                                    <p:cond delay="0"/>
                                  </p:stCondLst>
                                  <p:childTnLst>
                                    <p:set>
                                      <p:cBhvr>
                                        <p:cTn id="46" dur="1" fill="hold">
                                          <p:stCondLst>
                                            <p:cond delay="0"/>
                                          </p:stCondLst>
                                        </p:cTn>
                                        <p:tgtEl>
                                          <p:spTgt spid="21514"/>
                                        </p:tgtEl>
                                        <p:attrNameLst>
                                          <p:attrName>style.visibility</p:attrName>
                                        </p:attrNameLst>
                                      </p:cBhvr>
                                      <p:to>
                                        <p:strVal val="visible"/>
                                      </p:to>
                                    </p:set>
                                    <p:animEffect transition="in" filter="fade">
                                      <p:cBhvr>
                                        <p:cTn id="47" dur="100"/>
                                        <p:tgtEl>
                                          <p:spTgt spid="21514"/>
                                        </p:tgtEl>
                                      </p:cBhvr>
                                    </p:animEffect>
                                    <p:anim calcmode="lin" valueType="num">
                                      <p:cBhvr>
                                        <p:cTn id="48" dur="400" fill="hold"/>
                                        <p:tgtEl>
                                          <p:spTgt spid="21514"/>
                                        </p:tgtEl>
                                        <p:attrNameLst>
                                          <p:attrName>ppt_x</p:attrName>
                                        </p:attrNameLst>
                                      </p:cBhvr>
                                      <p:tavLst>
                                        <p:tav tm="0">
                                          <p:val>
                                            <p:strVal val="#ppt_x"/>
                                          </p:val>
                                        </p:tav>
                                        <p:tav tm="100000">
                                          <p:val>
                                            <p:strVal val="#ppt_x"/>
                                          </p:val>
                                        </p:tav>
                                      </p:tavLst>
                                    </p:anim>
                                    <p:anim calcmode="lin" valueType="num">
                                      <p:cBhvr>
                                        <p:cTn id="49" dur="400" fill="hold"/>
                                        <p:tgtEl>
                                          <p:spTgt spid="21514"/>
                                        </p:tgtEl>
                                        <p:attrNameLst>
                                          <p:attrName>ppt_y</p:attrName>
                                        </p:attrNameLst>
                                      </p:cBhvr>
                                      <p:tavLst>
                                        <p:tav tm="0">
                                          <p:val>
                                            <p:strVal val="#ppt_y+0.31"/>
                                          </p:val>
                                        </p:tav>
                                        <p:tav tm="100000">
                                          <p:val>
                                            <p:strVal val="#ppt_y+0.31"/>
                                          </p:val>
                                        </p:tav>
                                      </p:tavLst>
                                    </p:anim>
                                    <p:anim calcmode="lin" valueType="num">
                                      <p:cBhvr>
                                        <p:cTn id="50" dur="600" decel="50000" fill="hold">
                                          <p:stCondLst>
                                            <p:cond delay="400"/>
                                          </p:stCondLst>
                                        </p:cTn>
                                        <p:tgtEl>
                                          <p:spTgt spid="215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1" dur="600" decel="50000" fill="hold">
                                          <p:stCondLst>
                                            <p:cond delay="400"/>
                                          </p:stCondLst>
                                        </p:cTn>
                                        <p:tgtEl>
                                          <p:spTgt spid="215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build="p"/>
      <p:bldP spid="21508" grpId="0" build="p"/>
      <p:bldP spid="21510" grpId="0" animBg="1"/>
      <p:bldP spid="21511" grpId="0" animBg="1"/>
      <p:bldP spid="21512" grpId="0" animBg="1"/>
      <p:bldP spid="21513" grpId="0"/>
      <p:bldP spid="21514" grpId="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24</a:t>
            </a:r>
          </a:p>
        </p:txBody>
      </p:sp>
    </p:spTree>
    <p:extLst>
      <p:ext uri="{BB962C8B-B14F-4D97-AF65-F5344CB8AC3E}">
        <p14:creationId xmlns:p14="http://schemas.microsoft.com/office/powerpoint/2010/main" val="2669436310"/>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Felix"/>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94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130" name="Rectangle 3"/>
          <p:cNvSpPr>
            <a:spLocks noGrp="1" noRot="1" noChangeArrowheads="1"/>
          </p:cNvSpPr>
          <p:nvPr>
            <p:ph type="title" idx="4294967295"/>
          </p:nvPr>
        </p:nvSpPr>
        <p:spPr>
          <a:xfrm>
            <a:off x="152400" y="3886202"/>
            <a:ext cx="8991600" cy="2773363"/>
          </a:xfrm>
        </p:spPr>
        <p:txBody>
          <a:bodyPr/>
          <a:lstStyle/>
          <a:p>
            <a:pPr eaLnBrk="1" hangingPunct="1"/>
            <a:r>
              <a:rPr lang="zh-CN" altLang="en-US" sz="4000" b="1">
                <a:solidFill>
                  <a:schemeClr val="bg1"/>
                </a:solidFill>
                <a:latin typeface="SimSun" charset="0"/>
                <a:ea typeface="SimSun" charset="0"/>
                <a:cs typeface="SimSun" charset="0"/>
              </a:rPr>
              <a:t>腓力斯</a:t>
            </a:r>
            <a:r>
              <a:rPr lang="en-US" altLang="ja-JP" sz="4000" b="1">
                <a:solidFill>
                  <a:schemeClr val="bg1"/>
                </a:solidFill>
                <a:latin typeface="SimSun" charset="0"/>
                <a:ea typeface="SimSun" charset="0"/>
                <a:cs typeface="SimSun" charset="0"/>
              </a:rPr>
              <a:t> </a:t>
            </a:r>
            <a:r>
              <a:rPr lang="en-US" altLang="zh-CN" sz="4000" b="1">
                <a:solidFill>
                  <a:schemeClr val="bg1"/>
                </a:solidFill>
                <a:latin typeface="SimSun" charset="0"/>
                <a:ea typeface="SimSun" charset="0"/>
                <a:cs typeface="SimSun" charset="0"/>
              </a:rPr>
              <a:t>(</a:t>
            </a:r>
            <a:r>
              <a:rPr lang="zh-CN" altLang="en-US" sz="4000" b="1">
                <a:solidFill>
                  <a:schemeClr val="bg1"/>
                </a:solidFill>
                <a:latin typeface="SimSun" charset="0"/>
                <a:ea typeface="SimSun" charset="0"/>
                <a:cs typeface="SimSun" charset="0"/>
              </a:rPr>
              <a:t>公元</a:t>
            </a:r>
            <a:r>
              <a:rPr lang="en-US" altLang="zh-CN" sz="4000" b="1">
                <a:solidFill>
                  <a:schemeClr val="bg1"/>
                </a:solidFill>
                <a:latin typeface="SimSun" charset="0"/>
                <a:ea typeface="SimSun" charset="0"/>
                <a:cs typeface="SimSun" charset="0"/>
              </a:rPr>
              <a:t>52-59</a:t>
            </a:r>
            <a:r>
              <a:rPr lang="zh-CN" altLang="en-US" sz="4000" b="1">
                <a:solidFill>
                  <a:schemeClr val="bg1"/>
                </a:solidFill>
                <a:latin typeface="SimSun" charset="0"/>
                <a:ea typeface="SimSun" charset="0"/>
                <a:cs typeface="SimSun" charset="0"/>
              </a:rPr>
              <a:t>年</a:t>
            </a:r>
            <a:r>
              <a:rPr lang="en-US" altLang="zh-CN" sz="4000" b="1">
                <a:solidFill>
                  <a:schemeClr val="bg1"/>
                </a:solidFill>
                <a:latin typeface="SimSun" charset="0"/>
                <a:ea typeface="SimSun" charset="0"/>
                <a:cs typeface="SimSun" charset="0"/>
              </a:rPr>
              <a:t>) </a:t>
            </a:r>
            <a:r>
              <a:rPr lang="zh-CN" altLang="en-US" sz="4000" b="1">
                <a:solidFill>
                  <a:schemeClr val="bg1"/>
                </a:solidFill>
                <a:latin typeface="SimSun" charset="0"/>
                <a:ea typeface="SimSun" charset="0"/>
                <a:cs typeface="SimSun" charset="0"/>
              </a:rPr>
              <a:t>在凯撒里亚审判保罗</a:t>
            </a:r>
            <a:r>
              <a:rPr lang="en-US" altLang="zh-CN" sz="4000" b="1">
                <a:solidFill>
                  <a:schemeClr val="bg1"/>
                </a:solidFill>
                <a:latin typeface="SimSun" charset="0"/>
                <a:ea typeface="SimSun" charset="0"/>
                <a:cs typeface="SimSun" charset="0"/>
              </a:rPr>
              <a:t>, </a:t>
            </a:r>
            <a:r>
              <a:rPr lang="zh-CN" altLang="en-US" sz="4000" b="1">
                <a:solidFill>
                  <a:schemeClr val="bg1"/>
                </a:solidFill>
                <a:latin typeface="SimSun" charset="0"/>
                <a:ea typeface="SimSun" charset="0"/>
                <a:cs typeface="SimSun" charset="0"/>
              </a:rPr>
              <a:t>从公元</a:t>
            </a:r>
            <a:r>
              <a:rPr lang="en-US" altLang="zh-CN" sz="4000" b="1">
                <a:solidFill>
                  <a:schemeClr val="bg1"/>
                </a:solidFill>
                <a:latin typeface="SimSun" charset="0"/>
                <a:ea typeface="SimSun" charset="0"/>
                <a:cs typeface="SimSun" charset="0"/>
              </a:rPr>
              <a:t>57-59</a:t>
            </a:r>
            <a:r>
              <a:rPr lang="zh-CN" altLang="en-US" sz="4000" b="1">
                <a:solidFill>
                  <a:schemeClr val="bg1"/>
                </a:solidFill>
                <a:latin typeface="SimSun" charset="0"/>
                <a:ea typeface="SimSun" charset="0"/>
                <a:cs typeface="SimSun" charset="0"/>
              </a:rPr>
              <a:t>年将他囚禁</a:t>
            </a:r>
            <a:r>
              <a:rPr lang="en-US" altLang="ja-JP" sz="4000" b="1">
                <a:solidFill>
                  <a:schemeClr val="bg1"/>
                </a:solidFill>
                <a:latin typeface="SimSun" charset="0"/>
                <a:ea typeface="SimSun" charset="0"/>
                <a:cs typeface="SimSun" charset="0"/>
              </a:rPr>
              <a:t> </a:t>
            </a:r>
            <a:r>
              <a:rPr lang="en-US" altLang="zh-CN" sz="4000" b="1">
                <a:solidFill>
                  <a:schemeClr val="bg1"/>
                </a:solidFill>
                <a:latin typeface="SimSun" charset="0"/>
                <a:ea typeface="SimSun" charset="0"/>
                <a:cs typeface="SimSun" charset="0"/>
              </a:rPr>
              <a:t>(</a:t>
            </a:r>
            <a:r>
              <a:rPr lang="zh-CN" altLang="en-US" sz="4000" b="1">
                <a:solidFill>
                  <a:schemeClr val="bg1"/>
                </a:solidFill>
                <a:latin typeface="SimSun" charset="0"/>
                <a:ea typeface="SimSun" charset="0"/>
                <a:cs typeface="SimSun" charset="0"/>
              </a:rPr>
              <a:t>使徒行传</a:t>
            </a:r>
            <a:r>
              <a:rPr lang="en-US" altLang="ja-JP" sz="4000" b="1">
                <a:solidFill>
                  <a:schemeClr val="bg1"/>
                </a:solidFill>
                <a:latin typeface="SimSun" charset="0"/>
                <a:ea typeface="SimSun" charset="0"/>
                <a:cs typeface="SimSun" charset="0"/>
              </a:rPr>
              <a:t> </a:t>
            </a:r>
            <a:r>
              <a:rPr lang="en-US" altLang="zh-CN" sz="4000" b="1">
                <a:solidFill>
                  <a:schemeClr val="bg1"/>
                </a:solidFill>
                <a:latin typeface="SimSun" charset="0"/>
                <a:ea typeface="SimSun" charset="0"/>
                <a:cs typeface="SimSun" charset="0"/>
              </a:rPr>
              <a:t>24)</a:t>
            </a:r>
            <a:r>
              <a:rPr lang="zh-CN" altLang="en-US" sz="4000" b="1">
                <a:solidFill>
                  <a:schemeClr val="bg1"/>
                </a:solidFill>
                <a:latin typeface="SimSun" charset="0"/>
                <a:ea typeface="SimSun" charset="0"/>
                <a:cs typeface="SimSun" charset="0"/>
              </a:rPr>
              <a:t>。菲利克斯无法定保罗的罪，但还是将他囚禁了。</a:t>
            </a:r>
            <a:endParaRPr lang="en-US" sz="4000" b="1">
              <a:solidFill>
                <a:schemeClr val="bg1"/>
              </a:solidFill>
              <a:latin typeface="SimSun" charset="0"/>
              <a:ea typeface="SimSun" charset="0"/>
              <a:cs typeface="SimSun" charset="0"/>
            </a:endParaRPr>
          </a:p>
        </p:txBody>
      </p:sp>
      <p:sp>
        <p:nvSpPr>
          <p:cNvPr id="138244" name="Text Box 4"/>
          <p:cNvSpPr txBox="1">
            <a:spLocks noChangeArrowheads="1"/>
          </p:cNvSpPr>
          <p:nvPr/>
        </p:nvSpPr>
        <p:spPr bwMode="auto">
          <a:xfrm>
            <a:off x="8388351" y="55565"/>
            <a:ext cx="712086" cy="457321"/>
          </a:xfrm>
          <a:prstGeom prst="rect">
            <a:avLst/>
          </a:prstGeom>
          <a:noFill/>
          <a:ln w="9525">
            <a:noFill/>
            <a:miter lim="800000"/>
            <a:headEnd/>
            <a:tailEnd/>
          </a:ln>
          <a:effectLst/>
        </p:spPr>
        <p:txBody>
          <a:bodyPr wrap="none" lIns="91358" tIns="45679" rIns="91358" bIns="45679">
            <a:spAutoFit/>
          </a:bodyPr>
          <a:lstStyle/>
          <a:p>
            <a:pPr fontAlgn="auto">
              <a:spcBef>
                <a:spcPts val="0"/>
              </a:spcBef>
              <a:spcAft>
                <a:spcPts val="0"/>
              </a:spcAft>
              <a:defRPr/>
            </a:pPr>
            <a:r>
              <a:rPr lang="en-US" sz="2400" b="1" dirty="0">
                <a:solidFill>
                  <a:srgbClr val="FFFFFF"/>
                </a:solidFill>
                <a:latin typeface="Arial"/>
                <a:ea typeface="SimSun"/>
                <a:cs typeface="Arial"/>
              </a:rPr>
              <a:t>129</a:t>
            </a:r>
          </a:p>
        </p:txBody>
      </p:sp>
    </p:spTree>
    <p:extLst>
      <p:ext uri="{BB962C8B-B14F-4D97-AF65-F5344CB8AC3E}">
        <p14:creationId xmlns:p14="http://schemas.microsoft.com/office/powerpoint/2010/main" val="136494408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25</a:t>
            </a:r>
          </a:p>
        </p:txBody>
      </p:sp>
    </p:spTree>
    <p:extLst>
      <p:ext uri="{BB962C8B-B14F-4D97-AF65-F5344CB8AC3E}">
        <p14:creationId xmlns:p14="http://schemas.microsoft.com/office/powerpoint/2010/main" val="1657761622"/>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Fest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8" name="Rectangle 3"/>
          <p:cNvSpPr>
            <a:spLocks noGrp="1" noRot="1" noChangeArrowheads="1"/>
          </p:cNvSpPr>
          <p:nvPr>
            <p:ph type="title" idx="4294967295"/>
          </p:nvPr>
        </p:nvSpPr>
        <p:spPr/>
        <p:txBody>
          <a:bodyPr/>
          <a:lstStyle/>
          <a:p>
            <a:pPr eaLnBrk="1" hangingPunct="1"/>
            <a:r>
              <a:rPr lang="zh-CN" altLang="en-US" sz="4000" b="1">
                <a:solidFill>
                  <a:schemeClr val="bg1"/>
                </a:solidFill>
                <a:latin typeface="SimSun" charset="0"/>
                <a:ea typeface="SimSun" charset="0"/>
                <a:cs typeface="SimSun" charset="0"/>
              </a:rPr>
              <a:t>非斯都也审判了保罗并发现他是无辜的 </a:t>
            </a:r>
            <a:r>
              <a:rPr lang="en-US" altLang="zh-CN" sz="4000" b="1">
                <a:solidFill>
                  <a:schemeClr val="bg1"/>
                </a:solidFill>
                <a:latin typeface="SimSun" charset="0"/>
                <a:ea typeface="SimSun" charset="0"/>
                <a:cs typeface="SimSun" charset="0"/>
              </a:rPr>
              <a:t>(</a:t>
            </a:r>
            <a:r>
              <a:rPr lang="zh-CN" altLang="en-US" sz="4000" b="1">
                <a:solidFill>
                  <a:schemeClr val="bg1"/>
                </a:solidFill>
                <a:latin typeface="SimSun" charset="0"/>
                <a:ea typeface="SimSun" charset="0"/>
                <a:cs typeface="SimSun" charset="0"/>
              </a:rPr>
              <a:t>使徒行传</a:t>
            </a:r>
            <a:r>
              <a:rPr lang="en-US" altLang="ja-JP" sz="4000" b="1">
                <a:solidFill>
                  <a:schemeClr val="bg1"/>
                </a:solidFill>
                <a:latin typeface="SimSun" charset="0"/>
                <a:ea typeface="SimSun" charset="0"/>
                <a:cs typeface="SimSun" charset="0"/>
              </a:rPr>
              <a:t> </a:t>
            </a:r>
            <a:r>
              <a:rPr lang="en-US" altLang="zh-CN" sz="4000" b="1">
                <a:solidFill>
                  <a:schemeClr val="bg1"/>
                </a:solidFill>
                <a:latin typeface="SimSun" charset="0"/>
                <a:ea typeface="SimSun" charset="0"/>
                <a:cs typeface="SimSun" charset="0"/>
              </a:rPr>
              <a:t>25)</a:t>
            </a:r>
          </a:p>
        </p:txBody>
      </p:sp>
      <p:sp>
        <p:nvSpPr>
          <p:cNvPr id="5" name="Text Box 4"/>
          <p:cNvSpPr txBox="1">
            <a:spLocks noChangeArrowheads="1"/>
          </p:cNvSpPr>
          <p:nvPr/>
        </p:nvSpPr>
        <p:spPr bwMode="auto">
          <a:xfrm>
            <a:off x="8388351" y="55565"/>
            <a:ext cx="712086" cy="457321"/>
          </a:xfrm>
          <a:prstGeom prst="rect">
            <a:avLst/>
          </a:prstGeom>
          <a:noFill/>
          <a:ln w="9525">
            <a:noFill/>
            <a:miter lim="800000"/>
            <a:headEnd/>
            <a:tailEnd/>
          </a:ln>
          <a:effectLst/>
        </p:spPr>
        <p:txBody>
          <a:bodyPr wrap="none" lIns="91358" tIns="45679" rIns="91358" bIns="45679">
            <a:spAutoFit/>
          </a:bodyPr>
          <a:lstStyle/>
          <a:p>
            <a:pPr fontAlgn="auto">
              <a:spcBef>
                <a:spcPts val="0"/>
              </a:spcBef>
              <a:spcAft>
                <a:spcPts val="0"/>
              </a:spcAft>
              <a:defRPr/>
            </a:pPr>
            <a:r>
              <a:rPr lang="en-US" sz="2400" b="1" dirty="0">
                <a:solidFill>
                  <a:srgbClr val="FFFFFF"/>
                </a:solidFill>
                <a:latin typeface="Arial"/>
                <a:ea typeface="SimSun"/>
                <a:cs typeface="Arial"/>
              </a:rPr>
              <a:t>129</a:t>
            </a:r>
          </a:p>
        </p:txBody>
      </p:sp>
    </p:spTree>
    <p:extLst>
      <p:ext uri="{BB962C8B-B14F-4D97-AF65-F5344CB8AC3E}">
        <p14:creationId xmlns:p14="http://schemas.microsoft.com/office/powerpoint/2010/main" val="2179313765"/>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26</a:t>
            </a:r>
          </a:p>
        </p:txBody>
      </p:sp>
    </p:spTree>
    <p:extLst>
      <p:ext uri="{BB962C8B-B14F-4D97-AF65-F5344CB8AC3E}">
        <p14:creationId xmlns:p14="http://schemas.microsoft.com/office/powerpoint/2010/main" val="3207748852"/>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pic>
        <p:nvPicPr>
          <p:cNvPr id="308226" name="Picture 2" descr="Agrippa II"/>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733800" y="3006740"/>
            <a:ext cx="5029200" cy="385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7" name="Rectangle 3"/>
          <p:cNvSpPr>
            <a:spLocks noGrp="1" noRot="1" noChangeArrowheads="1"/>
          </p:cNvSpPr>
          <p:nvPr>
            <p:ph type="title" idx="4294967295"/>
          </p:nvPr>
        </p:nvSpPr>
        <p:spPr>
          <a:xfrm>
            <a:off x="3124200" y="0"/>
            <a:ext cx="6019800" cy="3068638"/>
          </a:xfrm>
        </p:spPr>
        <p:txBody>
          <a:bodyPr>
            <a:normAutofit/>
          </a:bodyPr>
          <a:lstStyle/>
          <a:p>
            <a:pPr eaLnBrk="1" hangingPunct="1">
              <a:defRPr/>
            </a:pPr>
            <a:r>
              <a:rPr lang="zh-CN" altLang="en-US" b="1">
                <a:solidFill>
                  <a:schemeClr val="bg1"/>
                </a:solidFill>
                <a:effectLst>
                  <a:outerShdw blurRad="38100" dist="38100" dir="2700000" algn="tl">
                    <a:srgbClr val="000000"/>
                  </a:outerShdw>
                </a:effectLst>
                <a:latin typeface="SimSun" charset="0"/>
                <a:ea typeface="SimSun" charset="0"/>
                <a:cs typeface="SimSun" charset="0"/>
              </a:rPr>
              <a:t>希律王的从孙</a:t>
            </a:r>
            <a:r>
              <a:rPr lang="en-US" altLang="zh-CN" b="1">
                <a:solidFill>
                  <a:schemeClr val="bg1"/>
                </a:solidFill>
                <a:effectLst>
                  <a:outerShdw blurRad="38100" dist="38100" dir="2700000" algn="tl">
                    <a:srgbClr val="000000"/>
                  </a:outerShdw>
                </a:effectLst>
                <a:latin typeface="SimSun" charset="0"/>
                <a:ea typeface="SimSun" charset="0"/>
                <a:cs typeface="SimSun" charset="0"/>
              </a:rPr>
              <a:t>, </a:t>
            </a:r>
            <a:br>
              <a:rPr lang="en-US" altLang="zh-CN" b="1">
                <a:solidFill>
                  <a:schemeClr val="bg1"/>
                </a:solidFill>
                <a:effectLst>
                  <a:outerShdw blurRad="38100" dist="38100" dir="2700000" algn="tl">
                    <a:srgbClr val="000000"/>
                  </a:outerShdw>
                </a:effectLst>
                <a:latin typeface="SimSun" charset="0"/>
                <a:ea typeface="SimSun" charset="0"/>
                <a:cs typeface="SimSun" charset="0"/>
              </a:rPr>
            </a:br>
            <a:r>
              <a:rPr lang="zh-CN" altLang="en-US" b="1">
                <a:solidFill>
                  <a:schemeClr val="bg1"/>
                </a:solidFill>
                <a:effectLst>
                  <a:outerShdw blurRad="38100" dist="38100" dir="2700000" algn="tl">
                    <a:srgbClr val="000000"/>
                  </a:outerShdw>
                </a:effectLst>
                <a:latin typeface="SimSun" charset="0"/>
                <a:ea typeface="SimSun" charset="0"/>
                <a:cs typeface="SimSun" charset="0"/>
              </a:rPr>
              <a:t>国王阿古利巴二世</a:t>
            </a:r>
            <a:r>
              <a:rPr lang="en-US" altLang="zh-CN" b="1">
                <a:solidFill>
                  <a:schemeClr val="bg1"/>
                </a:solidFill>
                <a:effectLst>
                  <a:outerShdw blurRad="38100" dist="38100" dir="2700000" algn="tl">
                    <a:srgbClr val="000000"/>
                  </a:outerShdw>
                </a:effectLst>
                <a:latin typeface="SimSun" charset="0"/>
                <a:ea typeface="SimSun" charset="0"/>
                <a:cs typeface="SimSun" charset="0"/>
              </a:rPr>
              <a:t>,</a:t>
            </a:r>
            <a:r>
              <a:rPr lang="zh-CN" altLang="en-US" b="1">
                <a:solidFill>
                  <a:schemeClr val="bg1"/>
                </a:solidFill>
                <a:effectLst>
                  <a:outerShdw blurRad="38100" dist="38100" dir="2700000" algn="tl">
                    <a:srgbClr val="000000"/>
                  </a:outerShdw>
                </a:effectLst>
                <a:latin typeface="SimSun" charset="0"/>
                <a:ea typeface="SimSun" charset="0"/>
                <a:cs typeface="SimSun" charset="0"/>
              </a:rPr>
              <a:t>也发现保罗是无辜的</a:t>
            </a:r>
            <a:br>
              <a:rPr lang="zh-CN" altLang="en-US" b="1">
                <a:solidFill>
                  <a:schemeClr val="bg1"/>
                </a:solidFill>
                <a:effectLst>
                  <a:outerShdw blurRad="38100" dist="38100" dir="2700000" algn="tl">
                    <a:srgbClr val="000000"/>
                  </a:outerShdw>
                </a:effectLst>
                <a:latin typeface="SimSun" charset="0"/>
                <a:ea typeface="SimSun" charset="0"/>
                <a:cs typeface="SimSun" charset="0"/>
              </a:rPr>
            </a:br>
            <a:r>
              <a:rPr lang="en-US" altLang="zh-CN" b="1">
                <a:solidFill>
                  <a:schemeClr val="bg1"/>
                </a:solidFill>
                <a:effectLst>
                  <a:outerShdw blurRad="38100" dist="38100" dir="2700000" algn="tl">
                    <a:srgbClr val="000000"/>
                  </a:outerShdw>
                </a:effectLst>
                <a:latin typeface="SimSun" charset="0"/>
                <a:ea typeface="SimSun" charset="0"/>
                <a:cs typeface="SimSun" charset="0"/>
              </a:rPr>
              <a:t>(</a:t>
            </a:r>
            <a:r>
              <a:rPr lang="zh-CN" altLang="en-US" b="1">
                <a:solidFill>
                  <a:schemeClr val="bg1"/>
                </a:solidFill>
                <a:effectLst>
                  <a:outerShdw blurRad="38100" dist="38100" dir="2700000" algn="tl">
                    <a:srgbClr val="000000"/>
                  </a:outerShdw>
                </a:effectLst>
                <a:latin typeface="SimSun" charset="0"/>
                <a:ea typeface="SimSun" charset="0"/>
                <a:cs typeface="SimSun" charset="0"/>
              </a:rPr>
              <a:t>使徒行传</a:t>
            </a:r>
            <a:r>
              <a:rPr lang="en-US" altLang="zh-CN" b="1">
                <a:solidFill>
                  <a:schemeClr val="bg1"/>
                </a:solidFill>
                <a:effectLst>
                  <a:outerShdw blurRad="38100" dist="38100" dir="2700000" algn="tl">
                    <a:srgbClr val="000000"/>
                  </a:outerShdw>
                </a:effectLst>
                <a:latin typeface="SimSun" charset="0"/>
                <a:ea typeface="SimSun" charset="0"/>
                <a:cs typeface="SimSun" charset="0"/>
              </a:rPr>
              <a:t> 26:31)</a:t>
            </a:r>
          </a:p>
        </p:txBody>
      </p:sp>
      <p:pic>
        <p:nvPicPr>
          <p:cNvPr id="308228"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200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29" name="Text Box 5"/>
          <p:cNvSpPr txBox="1">
            <a:spLocks noChangeArrowheads="1"/>
          </p:cNvSpPr>
          <p:nvPr/>
        </p:nvSpPr>
        <p:spPr bwMode="auto">
          <a:xfrm>
            <a:off x="-36497" y="6597352"/>
            <a:ext cx="3236897" cy="338471"/>
          </a:xfrm>
          <a:prstGeom prst="rect">
            <a:avLst/>
          </a:prstGeom>
          <a:solidFill>
            <a:schemeClr val="accent3">
              <a:alpha val="50195"/>
            </a:schemeClr>
          </a:solidFill>
          <a:ln>
            <a:noFill/>
          </a:ln>
        </p:spPr>
        <p:txBody>
          <a:bodyPr wrap="square" lIns="91358" tIns="45679" rIns="91358" bIns="45679">
            <a:spAutoFit/>
          </a:bodyPr>
          <a:lstStyle>
            <a:lvl1pPr>
              <a:tabLst>
                <a:tab pos="2114550" algn="l"/>
              </a:tabLst>
              <a:defRPr sz="2400">
                <a:solidFill>
                  <a:schemeClr val="tx1"/>
                </a:solidFill>
                <a:latin typeface="Arial" charset="0"/>
                <a:ea typeface="SimSun" charset="0"/>
                <a:cs typeface="SimSun" charset="0"/>
              </a:defRPr>
            </a:lvl1pPr>
            <a:lvl2pPr marL="742950" indent="-285750">
              <a:tabLst>
                <a:tab pos="2114550" algn="l"/>
              </a:tabLst>
              <a:defRPr sz="2400">
                <a:solidFill>
                  <a:schemeClr val="tx1"/>
                </a:solidFill>
                <a:latin typeface="Arial" charset="0"/>
                <a:ea typeface="SimSun" charset="0"/>
                <a:cs typeface="SimSun" charset="0"/>
              </a:defRPr>
            </a:lvl2pPr>
            <a:lvl3pPr marL="1143000" indent="-228600">
              <a:tabLst>
                <a:tab pos="2114550" algn="l"/>
              </a:tabLst>
              <a:defRPr sz="2400">
                <a:solidFill>
                  <a:schemeClr val="tx1"/>
                </a:solidFill>
                <a:latin typeface="Arial" charset="0"/>
                <a:ea typeface="SimSun" charset="0"/>
                <a:cs typeface="SimSun" charset="0"/>
              </a:defRPr>
            </a:lvl3pPr>
            <a:lvl4pPr marL="1600200" indent="-228600">
              <a:tabLst>
                <a:tab pos="2114550" algn="l"/>
              </a:tabLst>
              <a:defRPr sz="2400">
                <a:solidFill>
                  <a:schemeClr val="tx1"/>
                </a:solidFill>
                <a:latin typeface="Arial" charset="0"/>
                <a:ea typeface="SimSun" charset="0"/>
                <a:cs typeface="SimSun" charset="0"/>
              </a:defRPr>
            </a:lvl4pPr>
            <a:lvl5pPr marL="2057400" indent="-228600">
              <a:tabLst>
                <a:tab pos="2114550" algn="l"/>
              </a:tabLst>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9pPr>
          </a:lstStyle>
          <a:p>
            <a:pPr eaLnBrk="1" hangingPunct="1"/>
            <a:r>
              <a:rPr lang="en-US" altLang="zh-CN" sz="1600" dirty="0">
                <a:solidFill>
                  <a:srgbClr val="000000"/>
                </a:solidFill>
                <a:latin typeface="Arial" panose="020B0604020202020204" pitchFamily="34" charset="0"/>
                <a:cs typeface="Arial" panose="020B0604020202020204" pitchFamily="34" charset="0"/>
              </a:rPr>
              <a:t> </a:t>
            </a:r>
            <a:r>
              <a:rPr lang="en-US" altLang="zh-CN" sz="1600" i="1" dirty="0">
                <a:solidFill>
                  <a:srgbClr val="000000"/>
                </a:solidFill>
                <a:latin typeface="Arial" panose="020B0604020202020204" pitchFamily="34" charset="0"/>
                <a:cs typeface="Arial" panose="020B0604020202020204" pitchFamily="34" charset="0"/>
              </a:rPr>
              <a:t>Bible Visual Resource Book, </a:t>
            </a:r>
            <a:r>
              <a:rPr lang="en-US" altLang="zh-CN" sz="1600" dirty="0">
                <a:solidFill>
                  <a:srgbClr val="000000"/>
                </a:solidFill>
                <a:latin typeface="Arial" panose="020B0604020202020204" pitchFamily="34" charset="0"/>
                <a:cs typeface="Arial" panose="020B0604020202020204" pitchFamily="34" charset="0"/>
              </a:rPr>
              <a:t>181</a:t>
            </a:r>
          </a:p>
        </p:txBody>
      </p:sp>
      <p:sp>
        <p:nvSpPr>
          <p:cNvPr id="308230" name="Text Box 6"/>
          <p:cNvSpPr txBox="1">
            <a:spLocks noChangeArrowheads="1"/>
          </p:cNvSpPr>
          <p:nvPr/>
        </p:nvSpPr>
        <p:spPr bwMode="auto">
          <a:xfrm>
            <a:off x="8382000" y="2"/>
            <a:ext cx="7175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r>
              <a:rPr lang="en-US" altLang="zh-CN" sz="1800" b="1">
                <a:solidFill>
                  <a:srgbClr val="000000"/>
                </a:solidFill>
                <a:latin typeface="Garamond" charset="0"/>
              </a:rPr>
              <a:t>129</a:t>
            </a:r>
          </a:p>
        </p:txBody>
      </p:sp>
      <p:sp>
        <p:nvSpPr>
          <p:cNvPr id="7" name="Text Box 4"/>
          <p:cNvSpPr txBox="1">
            <a:spLocks noChangeArrowheads="1"/>
          </p:cNvSpPr>
          <p:nvPr/>
        </p:nvSpPr>
        <p:spPr bwMode="auto">
          <a:xfrm>
            <a:off x="8388351" y="55565"/>
            <a:ext cx="712086" cy="457321"/>
          </a:xfrm>
          <a:prstGeom prst="rect">
            <a:avLst/>
          </a:prstGeom>
          <a:noFill/>
          <a:ln w="9525">
            <a:noFill/>
            <a:miter lim="800000"/>
            <a:headEnd/>
            <a:tailEnd/>
          </a:ln>
          <a:effectLst/>
        </p:spPr>
        <p:txBody>
          <a:bodyPr wrap="none" lIns="91358" tIns="45679" rIns="91358" bIns="45679">
            <a:spAutoFit/>
          </a:bodyPr>
          <a:lstStyle/>
          <a:p>
            <a:pPr fontAlgn="auto">
              <a:spcBef>
                <a:spcPts val="0"/>
              </a:spcBef>
              <a:spcAft>
                <a:spcPts val="0"/>
              </a:spcAft>
              <a:defRPr/>
            </a:pPr>
            <a:r>
              <a:rPr lang="en-US" sz="2400" b="1" dirty="0">
                <a:solidFill>
                  <a:srgbClr val="FFFFFF"/>
                </a:solidFill>
                <a:latin typeface="Arial"/>
                <a:ea typeface="SimSun"/>
                <a:cs typeface="Arial"/>
              </a:rPr>
              <a:t>129</a:t>
            </a:r>
          </a:p>
        </p:txBody>
      </p:sp>
    </p:spTree>
    <p:extLst>
      <p:ext uri="{BB962C8B-B14F-4D97-AF65-F5344CB8AC3E}">
        <p14:creationId xmlns:p14="http://schemas.microsoft.com/office/powerpoint/2010/main" val="3452960302"/>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Agripp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3338"/>
            <a:ext cx="9144000" cy="690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5" name="Rectangle 3" descr="Brown marble"/>
          <p:cNvSpPr>
            <a:spLocks noGrp="1" noRot="1" noChangeArrowheads="1"/>
          </p:cNvSpPr>
          <p:nvPr>
            <p:ph type="title" idx="4294967295"/>
          </p:nvPr>
        </p:nvSpPr>
        <p:spPr>
          <a:xfrm>
            <a:off x="0" y="5334000"/>
            <a:ext cx="4495800" cy="1600200"/>
          </a:xfrm>
          <a:blipFill dpi="0" rotWithShape="1">
            <a:blip r:embed="rId4"/>
            <a:srcRect/>
            <a:tile tx="0" ty="0" sx="100000" sy="100000" flip="none" algn="tl"/>
          </a:blipFill>
        </p:spPr>
        <p:txBody>
          <a:bodyPr/>
          <a:lstStyle/>
          <a:p>
            <a:pPr eaLnBrk="1" hangingPunct="1">
              <a:defRPr/>
            </a:pPr>
            <a:r>
              <a:rPr lang="zh-CN" altLang="en-US" sz="4000" b="1">
                <a:solidFill>
                  <a:schemeClr val="bg1"/>
                </a:solidFill>
                <a:effectLst>
                  <a:outerShdw blurRad="38100" dist="38100" dir="2700000" algn="tl">
                    <a:srgbClr val="DDDDDD"/>
                  </a:outerShdw>
                </a:effectLst>
                <a:latin typeface="SimSun" charset="0"/>
                <a:ea typeface="SimSun" charset="0"/>
                <a:cs typeface="SimSun" charset="0"/>
              </a:rPr>
              <a:t>在希律王阿古利巴二世面前的保罗</a:t>
            </a:r>
            <a:endParaRPr lang="en-US" sz="4000" b="1">
              <a:solidFill>
                <a:schemeClr val="bg1"/>
              </a:solidFill>
              <a:effectLst>
                <a:outerShdw blurRad="38100" dist="38100" dir="2700000" algn="tl">
                  <a:srgbClr val="DDDDDD"/>
                </a:outerShdw>
              </a:effectLst>
              <a:latin typeface="Calibri" charset="0"/>
              <a:ea typeface="SimSun" charset="0"/>
              <a:cs typeface="SimSun" charset="0"/>
            </a:endParaRPr>
          </a:p>
        </p:txBody>
      </p:sp>
      <p:sp>
        <p:nvSpPr>
          <p:cNvPr id="5" name="Text Box 4"/>
          <p:cNvSpPr txBox="1">
            <a:spLocks noChangeArrowheads="1"/>
          </p:cNvSpPr>
          <p:nvPr/>
        </p:nvSpPr>
        <p:spPr bwMode="auto">
          <a:xfrm>
            <a:off x="8388351" y="55565"/>
            <a:ext cx="712086" cy="457321"/>
          </a:xfrm>
          <a:prstGeom prst="rect">
            <a:avLst/>
          </a:prstGeom>
          <a:noFill/>
          <a:ln w="9525">
            <a:noFill/>
            <a:miter lim="800000"/>
            <a:headEnd/>
            <a:tailEnd/>
          </a:ln>
          <a:effectLst/>
        </p:spPr>
        <p:txBody>
          <a:bodyPr wrap="none" lIns="91358" tIns="45679" rIns="91358" bIns="45679">
            <a:spAutoFit/>
          </a:bodyPr>
          <a:lstStyle/>
          <a:p>
            <a:pPr fontAlgn="auto">
              <a:spcBef>
                <a:spcPts val="0"/>
              </a:spcBef>
              <a:spcAft>
                <a:spcPts val="0"/>
              </a:spcAft>
              <a:defRPr/>
            </a:pPr>
            <a:r>
              <a:rPr lang="en-US" sz="2400" b="1" dirty="0">
                <a:solidFill>
                  <a:srgbClr val="000000"/>
                </a:solidFill>
                <a:latin typeface="Arial"/>
                <a:ea typeface="SimSun"/>
                <a:cs typeface="Arial"/>
              </a:rPr>
              <a:t>129</a:t>
            </a:r>
          </a:p>
        </p:txBody>
      </p:sp>
    </p:spTree>
    <p:extLst>
      <p:ext uri="{BB962C8B-B14F-4D97-AF65-F5344CB8AC3E}">
        <p14:creationId xmlns:p14="http://schemas.microsoft.com/office/powerpoint/2010/main" val="3514819933"/>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27</a:t>
            </a:r>
          </a:p>
        </p:txBody>
      </p:sp>
    </p:spTree>
    <p:extLst>
      <p:ext uri="{BB962C8B-B14F-4D97-AF65-F5344CB8AC3E}">
        <p14:creationId xmlns:p14="http://schemas.microsoft.com/office/powerpoint/2010/main" val="526307038"/>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2321" name="Text Box 1029"/>
          <p:cNvSpPr txBox="1">
            <a:spLocks noChangeArrowheads="1"/>
          </p:cNvSpPr>
          <p:nvPr/>
        </p:nvSpPr>
        <p:spPr bwMode="auto">
          <a:xfrm>
            <a:off x="8458205" y="76202"/>
            <a:ext cx="646165"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a:solidFill>
                  <a:srgbClr val="000000"/>
                </a:solidFill>
                <a:latin typeface="Times New Roman" charset="0"/>
                <a:ea typeface="宋体" charset="0"/>
                <a:cs typeface="宋体" charset="0"/>
              </a:rPr>
              <a:t>141</a:t>
            </a:r>
          </a:p>
        </p:txBody>
      </p:sp>
      <p:sp>
        <p:nvSpPr>
          <p:cNvPr id="312322" name="Rectangle 1030"/>
          <p:cNvSpPr>
            <a:spLocks noGrp="1" noChangeArrowheads="1"/>
          </p:cNvSpPr>
          <p:nvPr>
            <p:ph type="title" idx="4294967295"/>
          </p:nvPr>
        </p:nvSpPr>
        <p:spPr>
          <a:xfrm>
            <a:off x="1757682" y="231937"/>
            <a:ext cx="5835014" cy="525142"/>
          </a:xfrm>
          <a:solidFill>
            <a:schemeClr val="hlink"/>
          </a:solidFill>
          <a:ln w="12700" cap="sq">
            <a:solidFill>
              <a:schemeClr val="tx1"/>
            </a:solidFill>
            <a:miter lim="800000"/>
            <a:headEnd/>
            <a:tailEnd/>
          </a:ln>
        </p:spPr>
        <p:txBody>
          <a:bodyPr wrap="none" lIns="91358" tIns="45679" rIns="91358" bIns="45679">
            <a:spAutoFit/>
          </a:bodyPr>
          <a:lstStyle/>
          <a:p>
            <a:pPr eaLnBrk="1" hangingPunct="1"/>
            <a:r>
              <a:rPr lang="zh-CN" altLang="en-US" sz="2800" b="1">
                <a:solidFill>
                  <a:srgbClr val="FFFF00"/>
                </a:solidFill>
                <a:latin typeface="Times" charset="0"/>
                <a:ea typeface="宋体" charset="0"/>
                <a:cs typeface="宋体" charset="0"/>
              </a:rPr>
              <a:t>保罗去罗马的路程</a:t>
            </a:r>
            <a:r>
              <a:rPr lang="en-US" altLang="zh-CN" sz="2800" b="1">
                <a:solidFill>
                  <a:srgbClr val="FFFF00"/>
                </a:solidFill>
                <a:latin typeface="Times" charset="0"/>
                <a:ea typeface="宋体" charset="0"/>
                <a:cs typeface="宋体" charset="0"/>
              </a:rPr>
              <a:t>(</a:t>
            </a:r>
            <a:r>
              <a:rPr lang="zh-CN" altLang="en-US" sz="2800" b="1">
                <a:solidFill>
                  <a:srgbClr val="FFFF00"/>
                </a:solidFill>
                <a:latin typeface="Times" charset="0"/>
                <a:ea typeface="宋体" charset="0"/>
                <a:cs typeface="宋体" charset="0"/>
              </a:rPr>
              <a:t>使徒行传 </a:t>
            </a:r>
            <a:r>
              <a:rPr lang="en-US" altLang="zh-CN" sz="2800" b="1">
                <a:solidFill>
                  <a:srgbClr val="FFFF00"/>
                </a:solidFill>
                <a:latin typeface="Times" charset="0"/>
                <a:ea typeface="宋体" charset="0"/>
                <a:cs typeface="宋体" charset="0"/>
              </a:rPr>
              <a:t>27–28)</a:t>
            </a:r>
          </a:p>
        </p:txBody>
      </p:sp>
      <p:pic>
        <p:nvPicPr>
          <p:cNvPr id="312323" name="Picture 7" descr="map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1066801"/>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31164643"/>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389" y="0"/>
            <a:ext cx="9005339" cy="6781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TextBox 1"/>
          <p:cNvSpPr txBox="1"/>
          <p:nvPr/>
        </p:nvSpPr>
        <p:spPr>
          <a:xfrm>
            <a:off x="609600" y="805576"/>
            <a:ext cx="4800600" cy="2862322"/>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What is the </a:t>
            </a:r>
          </a:p>
          <a:p>
            <a:pPr eaLnBrk="1" fontAlgn="auto" hangingPunct="1">
              <a:spcBef>
                <a:spcPts val="0"/>
              </a:spcBef>
              <a:spcAft>
                <a:spcPts val="0"/>
              </a:spcAft>
            </a:pPr>
            <a:r>
              <a:rPr 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purpose of </a:t>
            </a:r>
          </a:p>
          <a:p>
            <a:pPr eaLnBrk="1" fontAlgn="auto" hangingPunct="1">
              <a:spcBef>
                <a:spcPts val="0"/>
              </a:spcBef>
              <a:spcAft>
                <a:spcPts val="0"/>
              </a:spcAft>
            </a:pPr>
            <a:r>
              <a:rPr 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Acts 27?</a:t>
            </a:r>
          </a:p>
        </p:txBody>
      </p:sp>
      <p:sp>
        <p:nvSpPr>
          <p:cNvPr id="4" name="Rounded Rectangle 3"/>
          <p:cNvSpPr/>
          <p:nvPr/>
        </p:nvSpPr>
        <p:spPr>
          <a:xfrm>
            <a:off x="4211960" y="5661248"/>
            <a:ext cx="4668416" cy="931168"/>
          </a:xfrm>
          <a:prstGeom prst="roundRect">
            <a:avLst/>
          </a:prstGeom>
          <a:solidFill>
            <a:srgbClr val="86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dirty="0">
                <a:solidFill>
                  <a:prstClr val="white"/>
                </a:solidFill>
                <a:latin typeface="Constantia"/>
              </a:rPr>
              <a:t>Ken Hornok, </a:t>
            </a:r>
            <a:r>
              <a:rPr lang="en-US" dirty="0" err="1">
                <a:solidFill>
                  <a:prstClr val="white"/>
                </a:solidFill>
                <a:latin typeface="Constantia"/>
              </a:rPr>
              <a:t>ThM</a:t>
            </a:r>
            <a:endParaRPr lang="en-US" dirty="0">
              <a:solidFill>
                <a:prstClr val="white"/>
              </a:solidFill>
              <a:latin typeface="Constantia"/>
            </a:endParaRPr>
          </a:p>
          <a:p>
            <a:pPr algn="ctr" eaLnBrk="1" fontAlgn="auto" hangingPunct="1">
              <a:spcBef>
                <a:spcPts val="0"/>
              </a:spcBef>
              <a:spcAft>
                <a:spcPts val="0"/>
              </a:spcAft>
            </a:pPr>
            <a:r>
              <a:rPr lang="en-US" dirty="0">
                <a:solidFill>
                  <a:prstClr val="white"/>
                </a:solidFill>
                <a:latin typeface="Constantia"/>
              </a:rPr>
              <a:t>©2016</a:t>
            </a:r>
          </a:p>
        </p:txBody>
      </p:sp>
    </p:spTree>
    <p:extLst>
      <p:ext uri="{BB962C8B-B14F-4D97-AF65-F5344CB8AC3E}">
        <p14:creationId xmlns:p14="http://schemas.microsoft.com/office/powerpoint/2010/main" val="274085865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8176" r="16353"/>
          <a:stretch>
            <a:fillRect/>
          </a:stretch>
        </p:blipFill>
        <p:spPr bwMode="auto">
          <a:xfrm>
            <a:off x="0" y="0"/>
            <a:ext cx="9144000" cy="6815138"/>
          </a:xfrm>
          <a:prstGeom prst="rect">
            <a:avLst/>
          </a:prstGeom>
          <a:noFill/>
          <a:ln w="12700">
            <a:noFill/>
            <a:miter lim="800000"/>
            <a:headEnd/>
            <a:tailEnd/>
          </a:ln>
        </p:spPr>
      </p:pic>
      <p:sp>
        <p:nvSpPr>
          <p:cNvPr id="124930" name="Rectangle 3"/>
          <p:cNvSpPr>
            <a:spLocks noGrp="1" noChangeArrowheads="1"/>
          </p:cNvSpPr>
          <p:nvPr>
            <p:ph type="title"/>
          </p:nvPr>
        </p:nvSpPr>
        <p:spPr>
          <a:xfrm>
            <a:off x="685800" y="44624"/>
            <a:ext cx="7772400" cy="1143000"/>
          </a:xfrm>
        </p:spPr>
        <p:txBody>
          <a:bodyPr/>
          <a:lstStyle/>
          <a:p>
            <a:r>
              <a:rPr lang="zh-CN" altLang="en-US" dirty="0">
                <a:solidFill>
                  <a:srgbClr val="FFFFFF"/>
                </a:solidFill>
                <a:ea typeface="SimSun" pitchFamily="2" charset="-122"/>
              </a:rPr>
              <a:t>创世记第一章的国度</a:t>
            </a:r>
            <a:endParaRPr lang="en-US" b="1" dirty="0">
              <a:solidFill>
                <a:srgbClr val="FFFFFF"/>
              </a:solidFill>
              <a:ea typeface="SimSun" pitchFamily="2" charset="-122"/>
            </a:endParaRPr>
          </a:p>
        </p:txBody>
      </p:sp>
      <p:sp>
        <p:nvSpPr>
          <p:cNvPr id="223236" name="Rectangle 4"/>
          <p:cNvSpPr>
            <a:spLocks noChangeArrowheads="1"/>
          </p:cNvSpPr>
          <p:nvPr/>
        </p:nvSpPr>
        <p:spPr bwMode="auto">
          <a:xfrm>
            <a:off x="762000" y="1600200"/>
            <a:ext cx="8382000" cy="4648200"/>
          </a:xfrm>
          <a:prstGeom prst="rect">
            <a:avLst/>
          </a:prstGeom>
          <a:noFill/>
          <a:ln w="12700">
            <a:noFill/>
            <a:miter lim="800000"/>
            <a:headEnd/>
            <a:tailEnd/>
          </a:ln>
          <a:effectLst>
            <a:outerShdw blurRad="63500" dist="38099" dir="2700000" algn="ctr" rotWithShape="0">
              <a:srgbClr val="000A0D">
                <a:alpha val="74998"/>
              </a:srgbClr>
            </a:outerShdw>
          </a:effectLst>
        </p:spPr>
        <p:txBody>
          <a:bodyPr lIns="90407" tIns="44411" rIns="90407" bIns="44411"/>
          <a:lstStyle/>
          <a:p>
            <a:pPr marL="342600" indent="-342600">
              <a:spcBef>
                <a:spcPct val="20000"/>
              </a:spcBef>
              <a:buClr>
                <a:srgbClr val="FFFF00"/>
              </a:buClr>
              <a:buSzPct val="75000"/>
              <a:buFont typeface="Monotype Sorts" pitchFamily="80" charset="2"/>
              <a:buChar char="n"/>
            </a:pPr>
            <a:r>
              <a:rPr lang="zh-CN" altLang="en-US" sz="4400">
                <a:solidFill>
                  <a:srgbClr val="FFFFFF"/>
                </a:solidFill>
                <a:effectLst>
                  <a:outerShdw blurRad="38100" dist="38100" dir="2700000" algn="tl">
                    <a:srgbClr val="000000"/>
                  </a:outerShdw>
                </a:effectLst>
                <a:latin typeface="SimSun" pitchFamily="2" charset="-122"/>
                <a:ea typeface="宋体"/>
              </a:rPr>
              <a:t>没有被创造的神</a:t>
            </a:r>
            <a:r>
              <a:rPr lang="en-US" altLang="ja-JP" sz="4400">
                <a:solidFill>
                  <a:srgbClr val="FFFFFF"/>
                </a:solidFill>
                <a:effectLst>
                  <a:outerShdw blurRad="38100" dist="38100" dir="2700000" algn="tl">
                    <a:srgbClr val="000000"/>
                  </a:outerShdw>
                </a:effectLst>
                <a:latin typeface="SimSun" pitchFamily="2" charset="-122"/>
              </a:rPr>
              <a:t> (1:1)</a:t>
            </a:r>
          </a:p>
          <a:p>
            <a:pPr marL="342600" indent="-342600">
              <a:spcBef>
                <a:spcPct val="20000"/>
              </a:spcBef>
              <a:buClr>
                <a:srgbClr val="FFFF00"/>
              </a:buClr>
              <a:buSzPct val="75000"/>
              <a:buFont typeface="Monotype Sorts" pitchFamily="80" charset="2"/>
              <a:buChar char="n"/>
            </a:pPr>
            <a:r>
              <a:rPr lang="zh-CN" altLang="en-US" sz="4400">
                <a:solidFill>
                  <a:srgbClr val="FFFFFF"/>
                </a:solidFill>
                <a:effectLst>
                  <a:outerShdw blurRad="38100" dist="38100" dir="2700000" algn="tl">
                    <a:srgbClr val="000000"/>
                  </a:outerShdw>
                </a:effectLst>
                <a:latin typeface="SimSun" pitchFamily="2" charset="-122"/>
                <a:ea typeface="宋体"/>
              </a:rPr>
              <a:t>只用言语的创造</a:t>
            </a:r>
            <a:r>
              <a:rPr lang="en-US" altLang="ja-JP" sz="4400">
                <a:solidFill>
                  <a:srgbClr val="FFFFFF"/>
                </a:solidFill>
                <a:effectLst>
                  <a:outerShdw blurRad="38100" dist="38100" dir="2700000" algn="tl">
                    <a:srgbClr val="000000"/>
                  </a:outerShdw>
                </a:effectLst>
                <a:latin typeface="SimSun" pitchFamily="2" charset="-122"/>
              </a:rPr>
              <a:t> (1:4)</a:t>
            </a:r>
          </a:p>
          <a:p>
            <a:pPr marL="342600" indent="-342600">
              <a:spcBef>
                <a:spcPct val="20000"/>
              </a:spcBef>
              <a:buClr>
                <a:srgbClr val="FFFF00"/>
              </a:buClr>
              <a:buSzPct val="75000"/>
              <a:buFont typeface="Monotype Sorts" pitchFamily="80" charset="2"/>
              <a:buChar char="n"/>
            </a:pPr>
            <a:r>
              <a:rPr lang="ja-JP" altLang="en-US" sz="4400">
                <a:solidFill>
                  <a:srgbClr val="FFFFFF"/>
                </a:solidFill>
                <a:effectLst>
                  <a:outerShdw blurRad="38100" dist="38100" dir="2700000" algn="tl">
                    <a:srgbClr val="000000"/>
                  </a:outerShdw>
                </a:effectLst>
                <a:latin typeface="SimSun" pitchFamily="2" charset="-122"/>
              </a:rPr>
              <a:t>轻而易举的创造</a:t>
            </a:r>
            <a:endParaRPr lang="en-US" altLang="ja-JP" sz="4400">
              <a:solidFill>
                <a:srgbClr val="FFFFFF"/>
              </a:solidFill>
              <a:effectLst>
                <a:outerShdw blurRad="38100" dist="38100" dir="2700000" algn="tl">
                  <a:srgbClr val="000000"/>
                </a:outerShdw>
              </a:effectLst>
              <a:latin typeface="SimSun" pitchFamily="2" charset="-122"/>
            </a:endParaRPr>
          </a:p>
          <a:p>
            <a:pPr marL="342600" indent="-342600">
              <a:spcBef>
                <a:spcPct val="20000"/>
              </a:spcBef>
              <a:buClr>
                <a:srgbClr val="FFFF00"/>
              </a:buClr>
              <a:buSzPct val="75000"/>
              <a:buFont typeface="Monotype Sorts" pitchFamily="80" charset="2"/>
              <a:buChar char="n"/>
            </a:pPr>
            <a:r>
              <a:rPr lang="zh-CN" altLang="en-US" sz="4400">
                <a:solidFill>
                  <a:srgbClr val="FFFFFF"/>
                </a:solidFill>
                <a:effectLst>
                  <a:outerShdw blurRad="38100" dist="38100" dir="2700000" algn="tl">
                    <a:srgbClr val="000000"/>
                  </a:outerShdw>
                </a:effectLst>
                <a:latin typeface="SimSun" pitchFamily="2" charset="-122"/>
                <a:ea typeface="宋体"/>
              </a:rPr>
              <a:t>太阳与月亮</a:t>
            </a:r>
            <a:r>
              <a:rPr lang="en-US" altLang="ja-JP" sz="4400">
                <a:solidFill>
                  <a:srgbClr val="FFFFFF"/>
                </a:solidFill>
                <a:effectLst>
                  <a:outerShdw blurRad="38100" dist="38100" dir="2700000" algn="tl">
                    <a:srgbClr val="000000"/>
                  </a:outerShdw>
                </a:effectLst>
                <a:latin typeface="SimSun" pitchFamily="2" charset="-122"/>
              </a:rPr>
              <a:t> [</a:t>
            </a:r>
            <a:r>
              <a:rPr lang="zh-CN" altLang="en-US" sz="3600">
                <a:solidFill>
                  <a:srgbClr val="FFFFFF"/>
                </a:solidFill>
                <a:effectLst>
                  <a:outerShdw blurRad="38100" dist="38100" dir="2700000" algn="tl">
                    <a:srgbClr val="000000"/>
                  </a:outerShdw>
                </a:effectLst>
                <a:latin typeface="SimSun" pitchFamily="2" charset="-122"/>
                <a:ea typeface="宋体"/>
              </a:rPr>
              <a:t>假神</a:t>
            </a:r>
            <a:r>
              <a:rPr lang="en-US" altLang="ja-JP" sz="4400">
                <a:solidFill>
                  <a:srgbClr val="FFFFFF"/>
                </a:solidFill>
                <a:effectLst>
                  <a:outerShdw blurRad="38100" dist="38100" dir="2700000" algn="tl">
                    <a:srgbClr val="000000"/>
                  </a:outerShdw>
                </a:effectLst>
                <a:latin typeface="SimSun" pitchFamily="2" charset="-122"/>
              </a:rPr>
              <a:t>]</a:t>
            </a:r>
            <a:r>
              <a:rPr lang="zh-CN" altLang="en-US" sz="4400">
                <a:solidFill>
                  <a:srgbClr val="FFFFFF"/>
                </a:solidFill>
                <a:effectLst>
                  <a:outerShdw blurRad="38100" dist="38100" dir="2700000" algn="tl">
                    <a:srgbClr val="000000"/>
                  </a:outerShdw>
                </a:effectLst>
                <a:latin typeface="SimSun" pitchFamily="2" charset="-122"/>
                <a:ea typeface="宋体"/>
              </a:rPr>
              <a:t>被创造</a:t>
            </a:r>
            <a:r>
              <a:rPr lang="en-US" altLang="zh-CN" sz="4400">
                <a:solidFill>
                  <a:srgbClr val="FFFFFF"/>
                </a:solidFill>
                <a:effectLst>
                  <a:outerShdw blurRad="38100" dist="38100" dir="2700000" algn="tl">
                    <a:srgbClr val="000000"/>
                  </a:outerShdw>
                </a:effectLst>
                <a:latin typeface="SimSun" pitchFamily="2" charset="-122"/>
                <a:ea typeface="宋体"/>
              </a:rPr>
              <a:t> </a:t>
            </a:r>
            <a:r>
              <a:rPr lang="en-US" altLang="ja-JP" sz="4400">
                <a:solidFill>
                  <a:srgbClr val="FFFFFF"/>
                </a:solidFill>
                <a:effectLst>
                  <a:outerShdw blurRad="38100" dist="38100" dir="2700000" algn="tl">
                    <a:srgbClr val="000000"/>
                  </a:outerShdw>
                </a:effectLst>
                <a:latin typeface="SimSun" pitchFamily="2" charset="-122"/>
              </a:rPr>
              <a:t>(1:16)</a:t>
            </a:r>
          </a:p>
          <a:p>
            <a:pPr marL="342600" indent="-342600">
              <a:spcBef>
                <a:spcPct val="20000"/>
              </a:spcBef>
              <a:buClr>
                <a:srgbClr val="FFFF00"/>
              </a:buClr>
              <a:buSzPct val="75000"/>
              <a:buFont typeface="Monotype Sorts" pitchFamily="80" charset="2"/>
              <a:buChar char="n"/>
            </a:pPr>
            <a:r>
              <a:rPr lang="ja-JP" altLang="en-US" sz="4400">
                <a:solidFill>
                  <a:srgbClr val="FFFFFF"/>
                </a:solidFill>
                <a:effectLst>
                  <a:outerShdw blurRad="38100" dist="38100" dir="2700000" algn="tl">
                    <a:srgbClr val="000000"/>
                  </a:outerShdw>
                </a:effectLst>
                <a:latin typeface="SimSun" pitchFamily="2" charset="-122"/>
              </a:rPr>
              <a:t>与人管理</a:t>
            </a:r>
            <a:r>
              <a:rPr lang="en-US" altLang="zh-CN" sz="4400">
                <a:solidFill>
                  <a:srgbClr val="FFFFFF"/>
                </a:solidFill>
                <a:effectLst>
                  <a:outerShdw blurRad="38100" dist="38100" dir="2700000" algn="tl">
                    <a:srgbClr val="000000"/>
                  </a:outerShdw>
                </a:effectLst>
                <a:latin typeface="SimSun" pitchFamily="2" charset="-122"/>
                <a:ea typeface="宋体"/>
              </a:rPr>
              <a:t> </a:t>
            </a:r>
            <a:r>
              <a:rPr lang="en-US" altLang="ja-JP" sz="4400">
                <a:solidFill>
                  <a:srgbClr val="FFFFFF"/>
                </a:solidFill>
                <a:effectLst>
                  <a:outerShdw blurRad="38100" dist="38100" dir="2700000" algn="tl">
                    <a:srgbClr val="000000"/>
                  </a:outerShdw>
                </a:effectLst>
                <a:latin typeface="SimSun" pitchFamily="2" charset="-122"/>
              </a:rPr>
              <a:t>(1:26)</a:t>
            </a:r>
            <a:endParaRPr lang="en-US" sz="4400">
              <a:solidFill>
                <a:srgbClr val="FFFFFF"/>
              </a:solidFill>
              <a:effectLst>
                <a:outerShdw blurRad="38100" dist="38100" dir="2700000" algn="tl">
                  <a:srgbClr val="000000"/>
                </a:outerShdw>
              </a:effectLst>
              <a:latin typeface="SimSun" pitchFamily="2" charset="-122"/>
            </a:endParaRPr>
          </a:p>
        </p:txBody>
      </p:sp>
    </p:spTree>
    <p:extLst>
      <p:ext uri="{BB962C8B-B14F-4D97-AF65-F5344CB8AC3E}">
        <p14:creationId xmlns:p14="http://schemas.microsoft.com/office/powerpoint/2010/main" val="3969263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323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323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323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323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323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6" grpId="0" build="p"/>
    </p:bldLst>
  </p:timing>
</p:sld>
</file>

<file path=ppt/slides/slide4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9458" name="Picture 2" descr="http://carm.org/images/mappaulsjourneytorome.gi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5326" y="762001"/>
            <a:ext cx="9113113" cy="5549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31430018"/>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ounded Rectangle 1"/>
          <p:cNvSpPr/>
          <p:nvPr/>
        </p:nvSpPr>
        <p:spPr>
          <a:xfrm>
            <a:off x="160538" y="0"/>
            <a:ext cx="8763000" cy="57150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sz="3600" dirty="0">
              <a:solidFill>
                <a:srgbClr val="FFFF00"/>
              </a:solidFill>
            </a:endParaRPr>
          </a:p>
          <a:p>
            <a:pPr algn="ctr" eaLnBrk="1" fontAlgn="auto" hangingPunct="1">
              <a:spcBef>
                <a:spcPts val="0"/>
              </a:spcBef>
              <a:spcAft>
                <a:spcPts val="0"/>
              </a:spcAft>
            </a:pPr>
            <a:r>
              <a:rPr lang="en-US" sz="3600" dirty="0">
                <a:solidFill>
                  <a:srgbClr val="FFFF00"/>
                </a:solidFill>
              </a:rPr>
              <a:t>This is one of the longest chapters in the book.</a:t>
            </a:r>
          </a:p>
          <a:p>
            <a:pPr algn="ctr" eaLnBrk="1" fontAlgn="auto" hangingPunct="1">
              <a:spcBef>
                <a:spcPts val="0"/>
              </a:spcBef>
              <a:spcAft>
                <a:spcPts val="0"/>
              </a:spcAft>
            </a:pPr>
            <a:endParaRPr lang="en-US" sz="3600" dirty="0">
              <a:solidFill>
                <a:srgbClr val="FFFF00"/>
              </a:solidFill>
            </a:endParaRPr>
          </a:p>
          <a:p>
            <a:pPr algn="ctr" eaLnBrk="1" fontAlgn="auto" hangingPunct="1">
              <a:spcBef>
                <a:spcPts val="0"/>
              </a:spcBef>
              <a:spcAft>
                <a:spcPts val="0"/>
              </a:spcAft>
            </a:pPr>
            <a:r>
              <a:rPr lang="en-US" sz="3600" dirty="0">
                <a:solidFill>
                  <a:srgbClr val="FFC000"/>
                </a:solidFill>
              </a:rPr>
              <a:t>From start to finish this chapter is the story</a:t>
            </a:r>
          </a:p>
          <a:p>
            <a:pPr algn="ctr" eaLnBrk="1" fontAlgn="auto" hangingPunct="1">
              <a:spcBef>
                <a:spcPts val="0"/>
              </a:spcBef>
              <a:spcAft>
                <a:spcPts val="0"/>
              </a:spcAft>
            </a:pPr>
            <a:r>
              <a:rPr lang="en-US" sz="3600" dirty="0">
                <a:solidFill>
                  <a:srgbClr val="FFC000"/>
                </a:solidFill>
              </a:rPr>
              <a:t>of a voyage gone bad; it has nothing </a:t>
            </a:r>
          </a:p>
          <a:p>
            <a:pPr algn="ctr" eaLnBrk="1" fontAlgn="auto" hangingPunct="1">
              <a:spcBef>
                <a:spcPts val="0"/>
              </a:spcBef>
              <a:spcAft>
                <a:spcPts val="0"/>
              </a:spcAft>
            </a:pPr>
            <a:r>
              <a:rPr lang="en-US" sz="3600" dirty="0">
                <a:solidFill>
                  <a:srgbClr val="FFC000"/>
                </a:solidFill>
              </a:rPr>
              <a:t>to do with mission work or church planting, </a:t>
            </a:r>
          </a:p>
          <a:p>
            <a:pPr algn="ctr" eaLnBrk="1" fontAlgn="auto" hangingPunct="1">
              <a:spcBef>
                <a:spcPts val="0"/>
              </a:spcBef>
              <a:spcAft>
                <a:spcPts val="0"/>
              </a:spcAft>
            </a:pPr>
            <a:r>
              <a:rPr lang="en-US" sz="3600" dirty="0">
                <a:solidFill>
                  <a:srgbClr val="FFC000"/>
                </a:solidFill>
              </a:rPr>
              <a:t>as previously mentioned.</a:t>
            </a:r>
          </a:p>
          <a:p>
            <a:pPr algn="ctr" eaLnBrk="1" fontAlgn="auto" hangingPunct="1">
              <a:spcBef>
                <a:spcPts val="0"/>
              </a:spcBef>
              <a:spcAft>
                <a:spcPts val="0"/>
              </a:spcAft>
            </a:pPr>
            <a:endParaRPr lang="en-US" sz="3600" dirty="0">
              <a:solidFill>
                <a:srgbClr val="FFC000"/>
              </a:solidFill>
            </a:endParaRPr>
          </a:p>
          <a:p>
            <a:pPr algn="ctr" eaLnBrk="1" fontAlgn="auto" hangingPunct="1">
              <a:spcBef>
                <a:spcPts val="0"/>
              </a:spcBef>
              <a:spcAft>
                <a:spcPts val="0"/>
              </a:spcAft>
            </a:pPr>
            <a:r>
              <a:rPr lang="en-US" sz="4400" b="1" i="1" dirty="0">
                <a:solidFill>
                  <a:srgbClr val="FFFF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What then is the purpose of </a:t>
            </a:r>
          </a:p>
          <a:p>
            <a:pPr algn="ctr" eaLnBrk="1" fontAlgn="auto" hangingPunct="1">
              <a:spcBef>
                <a:spcPts val="0"/>
              </a:spcBef>
              <a:spcAft>
                <a:spcPts val="0"/>
              </a:spcAft>
            </a:pPr>
            <a:r>
              <a:rPr lang="en-US" sz="4400" b="1" i="1" dirty="0">
                <a:solidFill>
                  <a:srgbClr val="FFFF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this chapter?</a:t>
            </a:r>
          </a:p>
          <a:p>
            <a:pPr algn="ctr" eaLnBrk="1" fontAlgn="auto" hangingPunct="1">
              <a:spcBef>
                <a:spcPts val="0"/>
              </a:spcBef>
              <a:spcAft>
                <a:spcPts val="0"/>
              </a:spcAft>
            </a:pPr>
            <a:r>
              <a:rPr lang="en-US" sz="3600" dirty="0">
                <a:solidFill>
                  <a:srgbClr val="FFFFFF"/>
                </a:solidFill>
              </a:rPr>
              <a:t> </a:t>
            </a:r>
          </a:p>
        </p:txBody>
      </p:sp>
    </p:spTree>
    <p:extLst>
      <p:ext uri="{BB962C8B-B14F-4D97-AF65-F5344CB8AC3E}">
        <p14:creationId xmlns:p14="http://schemas.microsoft.com/office/powerpoint/2010/main" val="267702613"/>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6658" y="-3048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 name="TextBox 2"/>
          <p:cNvSpPr txBox="1"/>
          <p:nvPr/>
        </p:nvSpPr>
        <p:spPr>
          <a:xfrm>
            <a:off x="152400" y="304815"/>
            <a:ext cx="8763000" cy="1585529"/>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srgbClr val="C00000"/>
                </a:solidFill>
                <a:latin typeface="Arial"/>
                <a:ea typeface="ＭＳ Ｐゴシック" charset="0"/>
                <a:cs typeface="Arial"/>
              </a:rPr>
              <a:t>—	</a:t>
            </a: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It shows that natural forces cannot prevent Paul from fulfilling God’s will of testifying in Rome.</a:t>
            </a:r>
          </a:p>
        </p:txBody>
      </p:sp>
      <p:sp>
        <p:nvSpPr>
          <p:cNvPr id="4" name="TextBox 3"/>
          <p:cNvSpPr txBox="1"/>
          <p:nvPr/>
        </p:nvSpPr>
        <p:spPr>
          <a:xfrm>
            <a:off x="69543" y="2399452"/>
            <a:ext cx="8880313" cy="1585529"/>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prstClr val="black"/>
                </a:solidFill>
                <a:latin typeface="Arial"/>
                <a:ea typeface="ＭＳ Ｐゴシック" charset="0"/>
                <a:cs typeface="Arial"/>
              </a:rPr>
              <a:t>—	It shows that God sovereignly protects His servants to the completion of their God-given tasks.</a:t>
            </a:r>
          </a:p>
        </p:txBody>
      </p:sp>
    </p:spTree>
    <p:extLst>
      <p:ext uri="{BB962C8B-B14F-4D97-AF65-F5344CB8AC3E}">
        <p14:creationId xmlns:p14="http://schemas.microsoft.com/office/powerpoint/2010/main" val="137596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heel(1)">
                                      <p:cBhvr>
                                        <p:cTn id="15" dur="2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 y="-3048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 name="TextBox 2"/>
          <p:cNvSpPr txBox="1"/>
          <p:nvPr/>
        </p:nvSpPr>
        <p:spPr>
          <a:xfrm>
            <a:off x="152400" y="304815"/>
            <a:ext cx="8763000" cy="1585529"/>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srgbClr val="C00000"/>
                </a:solidFill>
                <a:latin typeface="Arial"/>
                <a:ea typeface="ＭＳ Ｐゴシック" charset="0"/>
                <a:cs typeface="Arial"/>
              </a:rPr>
              <a:t>—	</a:t>
            </a: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It shows Paul’s wisdom in practical matters of life as well as his faith and confidence in God’s protection.</a:t>
            </a:r>
          </a:p>
        </p:txBody>
      </p:sp>
      <p:sp>
        <p:nvSpPr>
          <p:cNvPr id="4" name="TextBox 3"/>
          <p:cNvSpPr txBox="1"/>
          <p:nvPr/>
        </p:nvSpPr>
        <p:spPr>
          <a:xfrm>
            <a:off x="93744" y="2209815"/>
            <a:ext cx="8880313" cy="1585529"/>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prstClr val="black"/>
                </a:solidFill>
                <a:latin typeface="Arial"/>
                <a:ea typeface="ＭＳ Ｐゴシック" charset="0"/>
                <a:cs typeface="Arial"/>
              </a:rPr>
              <a:t>—	It shows that when Paul’s counsel is disregarded, both the cargo and the ship are lost.</a:t>
            </a:r>
          </a:p>
        </p:txBody>
      </p:sp>
    </p:spTree>
    <p:extLst>
      <p:ext uri="{BB962C8B-B14F-4D97-AF65-F5344CB8AC3E}">
        <p14:creationId xmlns:p14="http://schemas.microsoft.com/office/powerpoint/2010/main" val="124468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ircle(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p:cTn id="12" dur="10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3" dur="1000" fill="hold"/>
                                        <p:tgtEl>
                                          <p:spTgt spid="4">
                                            <p:txEl>
                                              <p:pRg st="0" end="0"/>
                                            </p:txEl>
                                          </p:spTgt>
                                        </p:tgtEl>
                                        <p:attrNameLst>
                                          <p:attrName>ppt_h</p:attrName>
                                        </p:attrNameLst>
                                      </p:cBhvr>
                                      <p:tavLst>
                                        <p:tav tm="0">
                                          <p:val>
                                            <p:fltVal val="0"/>
                                          </p:val>
                                        </p:tav>
                                        <p:tav tm="100000">
                                          <p:val>
                                            <p:strVal val="#ppt_h"/>
                                          </p:val>
                                        </p:tav>
                                      </p:tavLst>
                                    </p:anim>
                                    <p:anim calcmode="lin" valueType="num">
                                      <p:cBhvr>
                                        <p:cTn id="14" dur="1000" fill="hold"/>
                                        <p:tgtEl>
                                          <p:spTgt spid="4">
                                            <p:txEl>
                                              <p:pRg st="0" end="0"/>
                                            </p:txEl>
                                          </p:spTgt>
                                        </p:tgtEl>
                                        <p:attrNameLst>
                                          <p:attrName>style.rotation</p:attrName>
                                        </p:attrNameLst>
                                      </p:cBhvr>
                                      <p:tavLst>
                                        <p:tav tm="0">
                                          <p:val>
                                            <p:fltVal val="90"/>
                                          </p:val>
                                        </p:tav>
                                        <p:tav tm="100000">
                                          <p:val>
                                            <p:fltVal val="0"/>
                                          </p:val>
                                        </p:tav>
                                      </p:tavLst>
                                    </p:anim>
                                    <p:animEffect transition="in" filter="fade">
                                      <p:cBhvr>
                                        <p:cTn id="15"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 y="-1524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4" name="TextBox 3"/>
          <p:cNvSpPr txBox="1"/>
          <p:nvPr/>
        </p:nvSpPr>
        <p:spPr>
          <a:xfrm>
            <a:off x="2" y="116642"/>
            <a:ext cx="8880313" cy="4031790"/>
          </a:xfrm>
          <a:prstGeom prst="rect">
            <a:avLst/>
          </a:prstGeom>
          <a:noFill/>
        </p:spPr>
        <p:txBody>
          <a:bodyPr wrap="square" lIns="91358" tIns="45679" rIns="91358" bIns="45679" rtlCol="0">
            <a:spAutoFit/>
          </a:bodyPr>
          <a:lstStyle/>
          <a:p>
            <a:pPr marL="628096" indent="-628096" eaLnBrk="1" fontAlgn="auto" hangingPunct="1">
              <a:spcBef>
                <a:spcPts val="0"/>
              </a:spcBef>
              <a:spcAft>
                <a:spcPts val="0"/>
              </a:spcAft>
            </a:pPr>
            <a:r>
              <a:rPr lang="en-US" sz="3200" b="1" dirty="0">
                <a:solidFill>
                  <a:srgbClr val="462300"/>
                </a:solidFill>
                <a:latin typeface="Arial"/>
                <a:ea typeface="ＭＳ Ｐゴシック" charset="0"/>
                <a:cs typeface="Arial"/>
              </a:rPr>
              <a:t>—	Paul is Luke’s hero, and he presents Paul</a:t>
            </a:r>
          </a:p>
          <a:p>
            <a:pPr marL="628096" indent="-628096" eaLnBrk="1" fontAlgn="auto" hangingPunct="1">
              <a:spcBef>
                <a:spcPts val="0"/>
              </a:spcBef>
              <a:spcAft>
                <a:spcPts val="0"/>
              </a:spcAft>
            </a:pPr>
            <a:r>
              <a:rPr lang="en-US" sz="3200" b="1" dirty="0">
                <a:solidFill>
                  <a:srgbClr val="462300"/>
                </a:solidFill>
                <a:latin typeface="Arial"/>
                <a:ea typeface="ＭＳ Ｐゴシック" charset="0"/>
                <a:cs typeface="Arial"/>
              </a:rPr>
              <a:t>        as an Apostle (like Peter) whom God is 	using and who can be trusted.</a:t>
            </a:r>
          </a:p>
          <a:p>
            <a:pPr marL="628096" indent="-628096" algn="ctr" eaLnBrk="1" fontAlgn="auto" hangingPunct="1">
              <a:spcBef>
                <a:spcPts val="0"/>
              </a:spcBef>
              <a:spcAft>
                <a:spcPts val="0"/>
              </a:spcAft>
            </a:pPr>
            <a:r>
              <a:rPr lang="en-US" sz="3200" b="1" dirty="0">
                <a:solidFill>
                  <a:srgbClr val="462300"/>
                </a:solidFill>
                <a:latin typeface="Arial"/>
                <a:ea typeface="ＭＳ Ｐゴシック" charset="0"/>
                <a:cs typeface="Arial"/>
              </a:rPr>
              <a:t>Luke’s intended conclusion</a:t>
            </a:r>
            <a:r>
              <a:rPr lang="en-US" sz="3200" b="1" dirty="0">
                <a:solidFill>
                  <a:srgbClr val="462300"/>
                </a:solidFill>
                <a:latin typeface="Arial"/>
                <a:ea typeface="ＭＳ Ｐゴシック" charset="0"/>
                <a:cs typeface="Arial"/>
                <a:sym typeface="Wingdings" panose="05000000000000000000" pitchFamily="2" charset="2"/>
              </a:rPr>
              <a:t>:</a:t>
            </a:r>
            <a:endParaRPr lang="en-US" sz="3200" b="1" dirty="0">
              <a:solidFill>
                <a:srgbClr val="462300"/>
              </a:solidFill>
              <a:latin typeface="Arial"/>
              <a:ea typeface="ＭＳ Ｐゴシック" charset="0"/>
              <a:cs typeface="Arial"/>
            </a:endParaRP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One does well to follow Paul’s</a:t>
            </a: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example because he is Christ-like.</a:t>
            </a: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One does well to heed and study Paul’s</a:t>
            </a: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letters because they are from God.</a:t>
            </a:r>
          </a:p>
        </p:txBody>
      </p:sp>
    </p:spTree>
    <p:extLst>
      <p:ext uri="{BB962C8B-B14F-4D97-AF65-F5344CB8AC3E}">
        <p14:creationId xmlns:p14="http://schemas.microsoft.com/office/powerpoint/2010/main" val="529402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p:cTn id="12"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4">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4">
                                            <p:txEl>
                                              <p:pRg st="1" end="1"/>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p:cTn id="17"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4">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6" presetClass="entr" presetSubtype="0" fill="hold" nodeType="clickEffect">
                                  <p:stCondLst>
                                    <p:cond delay="0"/>
                                  </p:stCondLst>
                                  <p:childTnLst>
                                    <p:set>
                                      <p:cBhvr>
                                        <p:cTn id="23" dur="1" fill="hold">
                                          <p:stCondLst>
                                            <p:cond delay="0"/>
                                          </p:stCondLst>
                                        </p:cTn>
                                        <p:tgtEl>
                                          <p:spTgt spid="4">
                                            <p:txEl>
                                              <p:pRg st="3" end="3"/>
                                            </p:txEl>
                                          </p:spTgt>
                                        </p:tgtEl>
                                        <p:attrNameLst>
                                          <p:attrName>style.visibility</p:attrName>
                                        </p:attrNameLst>
                                      </p:cBhvr>
                                      <p:to>
                                        <p:strVal val="visible"/>
                                      </p:to>
                                    </p:set>
                                    <p:animEffect transition="in" filter="wipe(down)">
                                      <p:cBhvr>
                                        <p:cTn id="24" dur="580">
                                          <p:stCondLst>
                                            <p:cond delay="0"/>
                                          </p:stCondLst>
                                        </p:cTn>
                                        <p:tgtEl>
                                          <p:spTgt spid="4">
                                            <p:txEl>
                                              <p:pRg st="3" end="3"/>
                                            </p:txEl>
                                          </p:spTgt>
                                        </p:tgtEl>
                                      </p:cBhvr>
                                    </p:animEffect>
                                    <p:anim calcmode="lin" valueType="num">
                                      <p:cBhvr>
                                        <p:cTn id="25" dur="1822" tmFilter="0,0; 0.14,0.36; 0.43,0.73; 0.71,0.91; 1.0,1.0">
                                          <p:stCondLst>
                                            <p:cond delay="0"/>
                                          </p:stCondLst>
                                        </p:cTn>
                                        <p:tgtEl>
                                          <p:spTgt spid="4">
                                            <p:txEl>
                                              <p:pRg st="3" end="3"/>
                                            </p:txEl>
                                          </p:spTgt>
                                        </p:tgtEl>
                                        <p:attrNameLst>
                                          <p:attrName>ppt_x</p:attrName>
                                        </p:attrNameLst>
                                      </p:cBhvr>
                                      <p:tavLst>
                                        <p:tav tm="0">
                                          <p:val>
                                            <p:strVal val="#ppt_x-0.25"/>
                                          </p:val>
                                        </p:tav>
                                        <p:tav tm="100000">
                                          <p:val>
                                            <p:strVal val="#ppt_x"/>
                                          </p:val>
                                        </p:tav>
                                      </p:tavLst>
                                    </p:anim>
                                    <p:anim calcmode="lin" valueType="num">
                                      <p:cBhvr>
                                        <p:cTn id="26" dur="664" tmFilter="0.0,0.0; 0.25,0.07; 0.50,0.2; 0.75,0.467; 1.0,1.0">
                                          <p:stCondLst>
                                            <p:cond delay="0"/>
                                          </p:stCondLst>
                                        </p:cTn>
                                        <p:tgtEl>
                                          <p:spTgt spid="4">
                                            <p:txEl>
                                              <p:pRg st="3" end="3"/>
                                            </p:txEl>
                                          </p:spTgt>
                                        </p:tgtEl>
                                        <p:attrNameLst>
                                          <p:attrName>ppt_y</p:attrName>
                                        </p:attrNameLst>
                                      </p:cBhvr>
                                      <p:tavLst>
                                        <p:tav tm="0" fmla="#ppt_y-sin(pi*$)/3">
                                          <p:val>
                                            <p:fltVal val="0.5"/>
                                          </p:val>
                                        </p:tav>
                                        <p:tav tm="100000">
                                          <p:val>
                                            <p:fltVal val="1"/>
                                          </p:val>
                                        </p:tav>
                                      </p:tavLst>
                                    </p:anim>
                                    <p:anim calcmode="lin" valueType="num">
                                      <p:cBhvr>
                                        <p:cTn id="27" dur="664" tmFilter="0, 0; 0.125,0.2665; 0.25,0.4; 0.375,0.465; 0.5,0.5;  0.625,0.535; 0.75,0.6; 0.875,0.7335; 1,1">
                                          <p:stCondLst>
                                            <p:cond delay="664"/>
                                          </p:stCondLst>
                                        </p:cTn>
                                        <p:tgtEl>
                                          <p:spTgt spid="4">
                                            <p:txEl>
                                              <p:pRg st="3" end="3"/>
                                            </p:txEl>
                                          </p:spTgt>
                                        </p:tgtEl>
                                        <p:attrNameLst>
                                          <p:attrName>ppt_y</p:attrName>
                                        </p:attrNameLst>
                                      </p:cBhvr>
                                      <p:tavLst>
                                        <p:tav tm="0" fmla="#ppt_y-sin(pi*$)/9">
                                          <p:val>
                                            <p:fltVal val="0"/>
                                          </p:val>
                                        </p:tav>
                                        <p:tav tm="100000">
                                          <p:val>
                                            <p:fltVal val="1"/>
                                          </p:val>
                                        </p:tav>
                                      </p:tavLst>
                                    </p:anim>
                                    <p:anim calcmode="lin" valueType="num">
                                      <p:cBhvr>
                                        <p:cTn id="28" dur="332" tmFilter="0, 0; 0.125,0.2665; 0.25,0.4; 0.375,0.465; 0.5,0.5;  0.625,0.535; 0.75,0.6; 0.875,0.7335; 1,1">
                                          <p:stCondLst>
                                            <p:cond delay="1324"/>
                                          </p:stCondLst>
                                        </p:cTn>
                                        <p:tgtEl>
                                          <p:spTgt spid="4">
                                            <p:txEl>
                                              <p:pRg st="3" end="3"/>
                                            </p:txEl>
                                          </p:spTgt>
                                        </p:tgtEl>
                                        <p:attrNameLst>
                                          <p:attrName>ppt_y</p:attrName>
                                        </p:attrNameLst>
                                      </p:cBhvr>
                                      <p:tavLst>
                                        <p:tav tm="0" fmla="#ppt_y-sin(pi*$)/27">
                                          <p:val>
                                            <p:fltVal val="0"/>
                                          </p:val>
                                        </p:tav>
                                        <p:tav tm="100000">
                                          <p:val>
                                            <p:fltVal val="1"/>
                                          </p:val>
                                        </p:tav>
                                      </p:tavLst>
                                    </p:anim>
                                    <p:anim calcmode="lin" valueType="num">
                                      <p:cBhvr>
                                        <p:cTn id="29" dur="164" tmFilter="0, 0; 0.125,0.2665; 0.25,0.4; 0.375,0.465; 0.5,0.5;  0.625,0.535; 0.75,0.6; 0.875,0.7335; 1,1">
                                          <p:stCondLst>
                                            <p:cond delay="1656"/>
                                          </p:stCondLst>
                                        </p:cTn>
                                        <p:tgtEl>
                                          <p:spTgt spid="4">
                                            <p:txEl>
                                              <p:pRg st="3" end="3"/>
                                            </p:txEl>
                                          </p:spTgt>
                                        </p:tgtEl>
                                        <p:attrNameLst>
                                          <p:attrName>ppt_y</p:attrName>
                                        </p:attrNameLst>
                                      </p:cBhvr>
                                      <p:tavLst>
                                        <p:tav tm="0" fmla="#ppt_y-sin(pi*$)/81">
                                          <p:val>
                                            <p:fltVal val="0"/>
                                          </p:val>
                                        </p:tav>
                                        <p:tav tm="100000">
                                          <p:val>
                                            <p:fltVal val="1"/>
                                          </p:val>
                                        </p:tav>
                                      </p:tavLst>
                                    </p:anim>
                                    <p:animScale>
                                      <p:cBhvr>
                                        <p:cTn id="30" dur="26">
                                          <p:stCondLst>
                                            <p:cond delay="650"/>
                                          </p:stCondLst>
                                        </p:cTn>
                                        <p:tgtEl>
                                          <p:spTgt spid="4">
                                            <p:txEl>
                                              <p:pRg st="3" end="3"/>
                                            </p:txEl>
                                          </p:spTgt>
                                        </p:tgtEl>
                                      </p:cBhvr>
                                      <p:to x="100000" y="60000"/>
                                    </p:animScale>
                                    <p:animScale>
                                      <p:cBhvr>
                                        <p:cTn id="31" dur="166" decel="50000">
                                          <p:stCondLst>
                                            <p:cond delay="676"/>
                                          </p:stCondLst>
                                        </p:cTn>
                                        <p:tgtEl>
                                          <p:spTgt spid="4">
                                            <p:txEl>
                                              <p:pRg st="3" end="3"/>
                                            </p:txEl>
                                          </p:spTgt>
                                        </p:tgtEl>
                                      </p:cBhvr>
                                      <p:to x="100000" y="100000"/>
                                    </p:animScale>
                                    <p:animScale>
                                      <p:cBhvr>
                                        <p:cTn id="32" dur="26">
                                          <p:stCondLst>
                                            <p:cond delay="1312"/>
                                          </p:stCondLst>
                                        </p:cTn>
                                        <p:tgtEl>
                                          <p:spTgt spid="4">
                                            <p:txEl>
                                              <p:pRg st="3" end="3"/>
                                            </p:txEl>
                                          </p:spTgt>
                                        </p:tgtEl>
                                      </p:cBhvr>
                                      <p:to x="100000" y="80000"/>
                                    </p:animScale>
                                    <p:animScale>
                                      <p:cBhvr>
                                        <p:cTn id="33" dur="166" decel="50000">
                                          <p:stCondLst>
                                            <p:cond delay="1338"/>
                                          </p:stCondLst>
                                        </p:cTn>
                                        <p:tgtEl>
                                          <p:spTgt spid="4">
                                            <p:txEl>
                                              <p:pRg st="3" end="3"/>
                                            </p:txEl>
                                          </p:spTgt>
                                        </p:tgtEl>
                                      </p:cBhvr>
                                      <p:to x="100000" y="100000"/>
                                    </p:animScale>
                                    <p:animScale>
                                      <p:cBhvr>
                                        <p:cTn id="34" dur="26">
                                          <p:stCondLst>
                                            <p:cond delay="1642"/>
                                          </p:stCondLst>
                                        </p:cTn>
                                        <p:tgtEl>
                                          <p:spTgt spid="4">
                                            <p:txEl>
                                              <p:pRg st="3" end="3"/>
                                            </p:txEl>
                                          </p:spTgt>
                                        </p:tgtEl>
                                      </p:cBhvr>
                                      <p:to x="100000" y="90000"/>
                                    </p:animScale>
                                    <p:animScale>
                                      <p:cBhvr>
                                        <p:cTn id="35" dur="166" decel="50000">
                                          <p:stCondLst>
                                            <p:cond delay="1668"/>
                                          </p:stCondLst>
                                        </p:cTn>
                                        <p:tgtEl>
                                          <p:spTgt spid="4">
                                            <p:txEl>
                                              <p:pRg st="3" end="3"/>
                                            </p:txEl>
                                          </p:spTgt>
                                        </p:tgtEl>
                                      </p:cBhvr>
                                      <p:to x="100000" y="100000"/>
                                    </p:animScale>
                                    <p:animScale>
                                      <p:cBhvr>
                                        <p:cTn id="36" dur="26">
                                          <p:stCondLst>
                                            <p:cond delay="1808"/>
                                          </p:stCondLst>
                                        </p:cTn>
                                        <p:tgtEl>
                                          <p:spTgt spid="4">
                                            <p:txEl>
                                              <p:pRg st="3" end="3"/>
                                            </p:txEl>
                                          </p:spTgt>
                                        </p:tgtEl>
                                      </p:cBhvr>
                                      <p:to x="100000" y="95000"/>
                                    </p:animScale>
                                    <p:animScale>
                                      <p:cBhvr>
                                        <p:cTn id="37" dur="166" decel="50000">
                                          <p:stCondLst>
                                            <p:cond delay="1834"/>
                                          </p:stCondLst>
                                        </p:cTn>
                                        <p:tgtEl>
                                          <p:spTgt spid="4">
                                            <p:txEl>
                                              <p:pRg st="3" end="3"/>
                                            </p:txEl>
                                          </p:spTgt>
                                        </p:tgtEl>
                                      </p:cBhvr>
                                      <p:to x="100000" y="100000"/>
                                    </p:animScale>
                                  </p:childTnLst>
                                </p:cTn>
                              </p:par>
                            </p:childTnLst>
                          </p:cTn>
                        </p:par>
                      </p:childTnLst>
                    </p:cTn>
                  </p:par>
                  <p:par>
                    <p:cTn id="38" fill="hold">
                      <p:stCondLst>
                        <p:cond delay="indefinite"/>
                      </p:stCondLst>
                      <p:childTnLst>
                        <p:par>
                          <p:cTn id="39" fill="hold">
                            <p:stCondLst>
                              <p:cond delay="0"/>
                            </p:stCondLst>
                            <p:childTnLst>
                              <p:par>
                                <p:cTn id="40" presetID="26" presetClass="entr" presetSubtype="0" fill="hold" nodeType="clickEffect">
                                  <p:stCondLst>
                                    <p:cond delay="0"/>
                                  </p:stCondLst>
                                  <p:childTnLst>
                                    <p:set>
                                      <p:cBhvr>
                                        <p:cTn id="41" dur="1" fill="hold">
                                          <p:stCondLst>
                                            <p:cond delay="0"/>
                                          </p:stCondLst>
                                        </p:cTn>
                                        <p:tgtEl>
                                          <p:spTgt spid="4">
                                            <p:txEl>
                                              <p:pRg st="4" end="4"/>
                                            </p:txEl>
                                          </p:spTgt>
                                        </p:tgtEl>
                                        <p:attrNameLst>
                                          <p:attrName>style.visibility</p:attrName>
                                        </p:attrNameLst>
                                      </p:cBhvr>
                                      <p:to>
                                        <p:strVal val="visible"/>
                                      </p:to>
                                    </p:set>
                                    <p:animEffect transition="in" filter="wipe(down)">
                                      <p:cBhvr>
                                        <p:cTn id="42" dur="580">
                                          <p:stCondLst>
                                            <p:cond delay="0"/>
                                          </p:stCondLst>
                                        </p:cTn>
                                        <p:tgtEl>
                                          <p:spTgt spid="4">
                                            <p:txEl>
                                              <p:pRg st="4" end="4"/>
                                            </p:txEl>
                                          </p:spTgt>
                                        </p:tgtEl>
                                      </p:cBhvr>
                                    </p:animEffect>
                                    <p:anim calcmode="lin" valueType="num">
                                      <p:cBhvr>
                                        <p:cTn id="43" dur="1822" tmFilter="0,0; 0.14,0.36; 0.43,0.73; 0.71,0.91; 1.0,1.0">
                                          <p:stCondLst>
                                            <p:cond delay="0"/>
                                          </p:stCondLst>
                                        </p:cTn>
                                        <p:tgtEl>
                                          <p:spTgt spid="4">
                                            <p:txEl>
                                              <p:pRg st="4" end="4"/>
                                            </p:txEl>
                                          </p:spTgt>
                                        </p:tgtEl>
                                        <p:attrNameLst>
                                          <p:attrName>ppt_x</p:attrName>
                                        </p:attrNameLst>
                                      </p:cBhvr>
                                      <p:tavLst>
                                        <p:tav tm="0">
                                          <p:val>
                                            <p:strVal val="#ppt_x-0.25"/>
                                          </p:val>
                                        </p:tav>
                                        <p:tav tm="100000">
                                          <p:val>
                                            <p:strVal val="#ppt_x"/>
                                          </p:val>
                                        </p:tav>
                                      </p:tavLst>
                                    </p:anim>
                                    <p:anim calcmode="lin" valueType="num">
                                      <p:cBhvr>
                                        <p:cTn id="44" dur="664" tmFilter="0.0,0.0; 0.25,0.07; 0.50,0.2; 0.75,0.467; 1.0,1.0">
                                          <p:stCondLst>
                                            <p:cond delay="0"/>
                                          </p:stCondLst>
                                        </p:cTn>
                                        <p:tgtEl>
                                          <p:spTgt spid="4">
                                            <p:txEl>
                                              <p:pRg st="4" end="4"/>
                                            </p:txEl>
                                          </p:spTgt>
                                        </p:tgtEl>
                                        <p:attrNameLst>
                                          <p:attrName>ppt_y</p:attrName>
                                        </p:attrNameLst>
                                      </p:cBhvr>
                                      <p:tavLst>
                                        <p:tav tm="0" fmla="#ppt_y-sin(pi*$)/3">
                                          <p:val>
                                            <p:fltVal val="0.5"/>
                                          </p:val>
                                        </p:tav>
                                        <p:tav tm="100000">
                                          <p:val>
                                            <p:fltVal val="1"/>
                                          </p:val>
                                        </p:tav>
                                      </p:tavLst>
                                    </p:anim>
                                    <p:anim calcmode="lin" valueType="num">
                                      <p:cBhvr>
                                        <p:cTn id="45" dur="664" tmFilter="0, 0; 0.125,0.2665; 0.25,0.4; 0.375,0.465; 0.5,0.5;  0.625,0.535; 0.75,0.6; 0.875,0.7335; 1,1">
                                          <p:stCondLst>
                                            <p:cond delay="664"/>
                                          </p:stCondLst>
                                        </p:cTn>
                                        <p:tgtEl>
                                          <p:spTgt spid="4">
                                            <p:txEl>
                                              <p:pRg st="4" end="4"/>
                                            </p:txEl>
                                          </p:spTgt>
                                        </p:tgtEl>
                                        <p:attrNameLst>
                                          <p:attrName>ppt_y</p:attrName>
                                        </p:attrNameLst>
                                      </p:cBhvr>
                                      <p:tavLst>
                                        <p:tav tm="0" fmla="#ppt_y-sin(pi*$)/9">
                                          <p:val>
                                            <p:fltVal val="0"/>
                                          </p:val>
                                        </p:tav>
                                        <p:tav tm="100000">
                                          <p:val>
                                            <p:fltVal val="1"/>
                                          </p:val>
                                        </p:tav>
                                      </p:tavLst>
                                    </p:anim>
                                    <p:anim calcmode="lin" valueType="num">
                                      <p:cBhvr>
                                        <p:cTn id="46" dur="332" tmFilter="0, 0; 0.125,0.2665; 0.25,0.4; 0.375,0.465; 0.5,0.5;  0.625,0.535; 0.75,0.6; 0.875,0.7335; 1,1">
                                          <p:stCondLst>
                                            <p:cond delay="1324"/>
                                          </p:stCondLst>
                                        </p:cTn>
                                        <p:tgtEl>
                                          <p:spTgt spid="4">
                                            <p:txEl>
                                              <p:pRg st="4" end="4"/>
                                            </p:txEl>
                                          </p:spTgt>
                                        </p:tgtEl>
                                        <p:attrNameLst>
                                          <p:attrName>ppt_y</p:attrName>
                                        </p:attrNameLst>
                                      </p:cBhvr>
                                      <p:tavLst>
                                        <p:tav tm="0" fmla="#ppt_y-sin(pi*$)/27">
                                          <p:val>
                                            <p:fltVal val="0"/>
                                          </p:val>
                                        </p:tav>
                                        <p:tav tm="100000">
                                          <p:val>
                                            <p:fltVal val="1"/>
                                          </p:val>
                                        </p:tav>
                                      </p:tavLst>
                                    </p:anim>
                                    <p:anim calcmode="lin" valueType="num">
                                      <p:cBhvr>
                                        <p:cTn id="47" dur="164" tmFilter="0, 0; 0.125,0.2665; 0.25,0.4; 0.375,0.465; 0.5,0.5;  0.625,0.535; 0.75,0.6; 0.875,0.7335; 1,1">
                                          <p:stCondLst>
                                            <p:cond delay="1656"/>
                                          </p:stCondLst>
                                        </p:cTn>
                                        <p:tgtEl>
                                          <p:spTgt spid="4">
                                            <p:txEl>
                                              <p:pRg st="4" end="4"/>
                                            </p:txEl>
                                          </p:spTgt>
                                        </p:tgtEl>
                                        <p:attrNameLst>
                                          <p:attrName>ppt_y</p:attrName>
                                        </p:attrNameLst>
                                      </p:cBhvr>
                                      <p:tavLst>
                                        <p:tav tm="0" fmla="#ppt_y-sin(pi*$)/81">
                                          <p:val>
                                            <p:fltVal val="0"/>
                                          </p:val>
                                        </p:tav>
                                        <p:tav tm="100000">
                                          <p:val>
                                            <p:fltVal val="1"/>
                                          </p:val>
                                        </p:tav>
                                      </p:tavLst>
                                    </p:anim>
                                    <p:animScale>
                                      <p:cBhvr>
                                        <p:cTn id="48" dur="26">
                                          <p:stCondLst>
                                            <p:cond delay="650"/>
                                          </p:stCondLst>
                                        </p:cTn>
                                        <p:tgtEl>
                                          <p:spTgt spid="4">
                                            <p:txEl>
                                              <p:pRg st="4" end="4"/>
                                            </p:txEl>
                                          </p:spTgt>
                                        </p:tgtEl>
                                      </p:cBhvr>
                                      <p:to x="100000" y="60000"/>
                                    </p:animScale>
                                    <p:animScale>
                                      <p:cBhvr>
                                        <p:cTn id="49" dur="166" decel="50000">
                                          <p:stCondLst>
                                            <p:cond delay="676"/>
                                          </p:stCondLst>
                                        </p:cTn>
                                        <p:tgtEl>
                                          <p:spTgt spid="4">
                                            <p:txEl>
                                              <p:pRg st="4" end="4"/>
                                            </p:txEl>
                                          </p:spTgt>
                                        </p:tgtEl>
                                      </p:cBhvr>
                                      <p:to x="100000" y="100000"/>
                                    </p:animScale>
                                    <p:animScale>
                                      <p:cBhvr>
                                        <p:cTn id="50" dur="26">
                                          <p:stCondLst>
                                            <p:cond delay="1312"/>
                                          </p:stCondLst>
                                        </p:cTn>
                                        <p:tgtEl>
                                          <p:spTgt spid="4">
                                            <p:txEl>
                                              <p:pRg st="4" end="4"/>
                                            </p:txEl>
                                          </p:spTgt>
                                        </p:tgtEl>
                                      </p:cBhvr>
                                      <p:to x="100000" y="80000"/>
                                    </p:animScale>
                                    <p:animScale>
                                      <p:cBhvr>
                                        <p:cTn id="51" dur="166" decel="50000">
                                          <p:stCondLst>
                                            <p:cond delay="1338"/>
                                          </p:stCondLst>
                                        </p:cTn>
                                        <p:tgtEl>
                                          <p:spTgt spid="4">
                                            <p:txEl>
                                              <p:pRg st="4" end="4"/>
                                            </p:txEl>
                                          </p:spTgt>
                                        </p:tgtEl>
                                      </p:cBhvr>
                                      <p:to x="100000" y="100000"/>
                                    </p:animScale>
                                    <p:animScale>
                                      <p:cBhvr>
                                        <p:cTn id="52" dur="26">
                                          <p:stCondLst>
                                            <p:cond delay="1642"/>
                                          </p:stCondLst>
                                        </p:cTn>
                                        <p:tgtEl>
                                          <p:spTgt spid="4">
                                            <p:txEl>
                                              <p:pRg st="4" end="4"/>
                                            </p:txEl>
                                          </p:spTgt>
                                        </p:tgtEl>
                                      </p:cBhvr>
                                      <p:to x="100000" y="90000"/>
                                    </p:animScale>
                                    <p:animScale>
                                      <p:cBhvr>
                                        <p:cTn id="53" dur="166" decel="50000">
                                          <p:stCondLst>
                                            <p:cond delay="1668"/>
                                          </p:stCondLst>
                                        </p:cTn>
                                        <p:tgtEl>
                                          <p:spTgt spid="4">
                                            <p:txEl>
                                              <p:pRg st="4" end="4"/>
                                            </p:txEl>
                                          </p:spTgt>
                                        </p:tgtEl>
                                      </p:cBhvr>
                                      <p:to x="100000" y="100000"/>
                                    </p:animScale>
                                    <p:animScale>
                                      <p:cBhvr>
                                        <p:cTn id="54" dur="26">
                                          <p:stCondLst>
                                            <p:cond delay="1808"/>
                                          </p:stCondLst>
                                        </p:cTn>
                                        <p:tgtEl>
                                          <p:spTgt spid="4">
                                            <p:txEl>
                                              <p:pRg st="4" end="4"/>
                                            </p:txEl>
                                          </p:spTgt>
                                        </p:tgtEl>
                                      </p:cBhvr>
                                      <p:to x="100000" y="95000"/>
                                    </p:animScale>
                                    <p:animScale>
                                      <p:cBhvr>
                                        <p:cTn id="55" dur="166" decel="50000">
                                          <p:stCondLst>
                                            <p:cond delay="1834"/>
                                          </p:stCondLst>
                                        </p:cTn>
                                        <p:tgtEl>
                                          <p:spTgt spid="4">
                                            <p:txEl>
                                              <p:pRg st="4" end="4"/>
                                            </p:txEl>
                                          </p:spTgt>
                                        </p:tgtEl>
                                      </p:cBhvr>
                                      <p:to x="100000" y="100000"/>
                                    </p:animScale>
                                  </p:childTnLst>
                                </p:cTn>
                              </p:par>
                              <p:par>
                                <p:cTn id="56" presetID="26" presetClass="entr" presetSubtype="0" fill="hold" nodeType="withEffect">
                                  <p:stCondLst>
                                    <p:cond delay="0"/>
                                  </p:stCondLst>
                                  <p:childTnLst>
                                    <p:set>
                                      <p:cBhvr>
                                        <p:cTn id="57" dur="1" fill="hold">
                                          <p:stCondLst>
                                            <p:cond delay="0"/>
                                          </p:stCondLst>
                                        </p:cTn>
                                        <p:tgtEl>
                                          <p:spTgt spid="4">
                                            <p:txEl>
                                              <p:pRg st="5" end="5"/>
                                            </p:txEl>
                                          </p:spTgt>
                                        </p:tgtEl>
                                        <p:attrNameLst>
                                          <p:attrName>style.visibility</p:attrName>
                                        </p:attrNameLst>
                                      </p:cBhvr>
                                      <p:to>
                                        <p:strVal val="visible"/>
                                      </p:to>
                                    </p:set>
                                    <p:animEffect transition="in" filter="wipe(down)">
                                      <p:cBhvr>
                                        <p:cTn id="58" dur="580">
                                          <p:stCondLst>
                                            <p:cond delay="0"/>
                                          </p:stCondLst>
                                        </p:cTn>
                                        <p:tgtEl>
                                          <p:spTgt spid="4">
                                            <p:txEl>
                                              <p:pRg st="5" end="5"/>
                                            </p:txEl>
                                          </p:spTgt>
                                        </p:tgtEl>
                                      </p:cBhvr>
                                    </p:animEffect>
                                    <p:anim calcmode="lin" valueType="num">
                                      <p:cBhvr>
                                        <p:cTn id="59" dur="1822" tmFilter="0,0; 0.14,0.36; 0.43,0.73; 0.71,0.91; 1.0,1.0">
                                          <p:stCondLst>
                                            <p:cond delay="0"/>
                                          </p:stCondLst>
                                        </p:cTn>
                                        <p:tgtEl>
                                          <p:spTgt spid="4">
                                            <p:txEl>
                                              <p:pRg st="5" end="5"/>
                                            </p:txEl>
                                          </p:spTgt>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4">
                                            <p:txEl>
                                              <p:pRg st="5" end="5"/>
                                            </p:txEl>
                                          </p:spTgt>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4">
                                            <p:txEl>
                                              <p:pRg st="5" end="5"/>
                                            </p:txEl>
                                          </p:spTgt>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4">
                                            <p:txEl>
                                              <p:pRg st="5" end="5"/>
                                            </p:txEl>
                                          </p:spTgt>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4">
                                            <p:txEl>
                                              <p:pRg st="5" end="5"/>
                                            </p:txEl>
                                          </p:spTgt>
                                        </p:tgtEl>
                                        <p:attrNameLst>
                                          <p:attrName>ppt_y</p:attrName>
                                        </p:attrNameLst>
                                      </p:cBhvr>
                                      <p:tavLst>
                                        <p:tav tm="0" fmla="#ppt_y-sin(pi*$)/81">
                                          <p:val>
                                            <p:fltVal val="0"/>
                                          </p:val>
                                        </p:tav>
                                        <p:tav tm="100000">
                                          <p:val>
                                            <p:fltVal val="1"/>
                                          </p:val>
                                        </p:tav>
                                      </p:tavLst>
                                    </p:anim>
                                    <p:animScale>
                                      <p:cBhvr>
                                        <p:cTn id="64" dur="26">
                                          <p:stCondLst>
                                            <p:cond delay="650"/>
                                          </p:stCondLst>
                                        </p:cTn>
                                        <p:tgtEl>
                                          <p:spTgt spid="4">
                                            <p:txEl>
                                              <p:pRg st="5" end="5"/>
                                            </p:txEl>
                                          </p:spTgt>
                                        </p:tgtEl>
                                      </p:cBhvr>
                                      <p:to x="100000" y="60000"/>
                                    </p:animScale>
                                    <p:animScale>
                                      <p:cBhvr>
                                        <p:cTn id="65" dur="166" decel="50000">
                                          <p:stCondLst>
                                            <p:cond delay="676"/>
                                          </p:stCondLst>
                                        </p:cTn>
                                        <p:tgtEl>
                                          <p:spTgt spid="4">
                                            <p:txEl>
                                              <p:pRg st="5" end="5"/>
                                            </p:txEl>
                                          </p:spTgt>
                                        </p:tgtEl>
                                      </p:cBhvr>
                                      <p:to x="100000" y="100000"/>
                                    </p:animScale>
                                    <p:animScale>
                                      <p:cBhvr>
                                        <p:cTn id="66" dur="26">
                                          <p:stCondLst>
                                            <p:cond delay="1312"/>
                                          </p:stCondLst>
                                        </p:cTn>
                                        <p:tgtEl>
                                          <p:spTgt spid="4">
                                            <p:txEl>
                                              <p:pRg st="5" end="5"/>
                                            </p:txEl>
                                          </p:spTgt>
                                        </p:tgtEl>
                                      </p:cBhvr>
                                      <p:to x="100000" y="80000"/>
                                    </p:animScale>
                                    <p:animScale>
                                      <p:cBhvr>
                                        <p:cTn id="67" dur="166" decel="50000">
                                          <p:stCondLst>
                                            <p:cond delay="1338"/>
                                          </p:stCondLst>
                                        </p:cTn>
                                        <p:tgtEl>
                                          <p:spTgt spid="4">
                                            <p:txEl>
                                              <p:pRg st="5" end="5"/>
                                            </p:txEl>
                                          </p:spTgt>
                                        </p:tgtEl>
                                      </p:cBhvr>
                                      <p:to x="100000" y="100000"/>
                                    </p:animScale>
                                    <p:animScale>
                                      <p:cBhvr>
                                        <p:cTn id="68" dur="26">
                                          <p:stCondLst>
                                            <p:cond delay="1642"/>
                                          </p:stCondLst>
                                        </p:cTn>
                                        <p:tgtEl>
                                          <p:spTgt spid="4">
                                            <p:txEl>
                                              <p:pRg st="5" end="5"/>
                                            </p:txEl>
                                          </p:spTgt>
                                        </p:tgtEl>
                                      </p:cBhvr>
                                      <p:to x="100000" y="90000"/>
                                    </p:animScale>
                                    <p:animScale>
                                      <p:cBhvr>
                                        <p:cTn id="69" dur="166" decel="50000">
                                          <p:stCondLst>
                                            <p:cond delay="1668"/>
                                          </p:stCondLst>
                                        </p:cTn>
                                        <p:tgtEl>
                                          <p:spTgt spid="4">
                                            <p:txEl>
                                              <p:pRg st="5" end="5"/>
                                            </p:txEl>
                                          </p:spTgt>
                                        </p:tgtEl>
                                      </p:cBhvr>
                                      <p:to x="100000" y="100000"/>
                                    </p:animScale>
                                    <p:animScale>
                                      <p:cBhvr>
                                        <p:cTn id="70" dur="26">
                                          <p:stCondLst>
                                            <p:cond delay="1808"/>
                                          </p:stCondLst>
                                        </p:cTn>
                                        <p:tgtEl>
                                          <p:spTgt spid="4">
                                            <p:txEl>
                                              <p:pRg st="5" end="5"/>
                                            </p:txEl>
                                          </p:spTgt>
                                        </p:tgtEl>
                                      </p:cBhvr>
                                      <p:to x="100000" y="95000"/>
                                    </p:animScale>
                                    <p:animScale>
                                      <p:cBhvr>
                                        <p:cTn id="71" dur="166" decel="50000">
                                          <p:stCondLst>
                                            <p:cond delay="1834"/>
                                          </p:stCondLst>
                                        </p:cTn>
                                        <p:tgtEl>
                                          <p:spTgt spid="4">
                                            <p:txEl>
                                              <p:pRg st="5" end="5"/>
                                            </p:txEl>
                                          </p:spTgt>
                                        </p:tgtEl>
                                      </p:cBhvr>
                                      <p:to x="100000" y="100000"/>
                                    </p:animScale>
                                  </p:childTnLst>
                                </p:cTn>
                              </p:par>
                              <p:par>
                                <p:cTn id="72" presetID="26" presetClass="entr" presetSubtype="0" fill="hold" nodeType="withEffect">
                                  <p:stCondLst>
                                    <p:cond delay="0"/>
                                  </p:stCondLst>
                                  <p:childTnLst>
                                    <p:set>
                                      <p:cBhvr>
                                        <p:cTn id="73" dur="1" fill="hold">
                                          <p:stCondLst>
                                            <p:cond delay="0"/>
                                          </p:stCondLst>
                                        </p:cTn>
                                        <p:tgtEl>
                                          <p:spTgt spid="4">
                                            <p:txEl>
                                              <p:pRg st="6" end="6"/>
                                            </p:txEl>
                                          </p:spTgt>
                                        </p:tgtEl>
                                        <p:attrNameLst>
                                          <p:attrName>style.visibility</p:attrName>
                                        </p:attrNameLst>
                                      </p:cBhvr>
                                      <p:to>
                                        <p:strVal val="visible"/>
                                      </p:to>
                                    </p:set>
                                    <p:animEffect transition="in" filter="wipe(down)">
                                      <p:cBhvr>
                                        <p:cTn id="74" dur="580">
                                          <p:stCondLst>
                                            <p:cond delay="0"/>
                                          </p:stCondLst>
                                        </p:cTn>
                                        <p:tgtEl>
                                          <p:spTgt spid="4">
                                            <p:txEl>
                                              <p:pRg st="6" end="6"/>
                                            </p:txEl>
                                          </p:spTgt>
                                        </p:tgtEl>
                                      </p:cBhvr>
                                    </p:animEffect>
                                    <p:anim calcmode="lin" valueType="num">
                                      <p:cBhvr>
                                        <p:cTn id="75" dur="1822" tmFilter="0,0; 0.14,0.36; 0.43,0.73; 0.71,0.91; 1.0,1.0">
                                          <p:stCondLst>
                                            <p:cond delay="0"/>
                                          </p:stCondLst>
                                        </p:cTn>
                                        <p:tgtEl>
                                          <p:spTgt spid="4">
                                            <p:txEl>
                                              <p:pRg st="6" end="6"/>
                                            </p:txEl>
                                          </p:spTgt>
                                        </p:tgtEl>
                                        <p:attrNameLst>
                                          <p:attrName>ppt_x</p:attrName>
                                        </p:attrNameLst>
                                      </p:cBhvr>
                                      <p:tavLst>
                                        <p:tav tm="0">
                                          <p:val>
                                            <p:strVal val="#ppt_x-0.25"/>
                                          </p:val>
                                        </p:tav>
                                        <p:tav tm="100000">
                                          <p:val>
                                            <p:strVal val="#ppt_x"/>
                                          </p:val>
                                        </p:tav>
                                      </p:tavLst>
                                    </p:anim>
                                    <p:anim calcmode="lin" valueType="num">
                                      <p:cBhvr>
                                        <p:cTn id="76" dur="664" tmFilter="0.0,0.0; 0.25,0.07; 0.50,0.2; 0.75,0.467; 1.0,1.0">
                                          <p:stCondLst>
                                            <p:cond delay="0"/>
                                          </p:stCondLst>
                                        </p:cTn>
                                        <p:tgtEl>
                                          <p:spTgt spid="4">
                                            <p:txEl>
                                              <p:pRg st="6" end="6"/>
                                            </p:txEl>
                                          </p:spTgt>
                                        </p:tgtEl>
                                        <p:attrNameLst>
                                          <p:attrName>ppt_y</p:attrName>
                                        </p:attrNameLst>
                                      </p:cBhvr>
                                      <p:tavLst>
                                        <p:tav tm="0" fmla="#ppt_y-sin(pi*$)/3">
                                          <p:val>
                                            <p:fltVal val="0.5"/>
                                          </p:val>
                                        </p:tav>
                                        <p:tav tm="100000">
                                          <p:val>
                                            <p:fltVal val="1"/>
                                          </p:val>
                                        </p:tav>
                                      </p:tavLst>
                                    </p:anim>
                                    <p:anim calcmode="lin" valueType="num">
                                      <p:cBhvr>
                                        <p:cTn id="77" dur="664" tmFilter="0, 0; 0.125,0.2665; 0.25,0.4; 0.375,0.465; 0.5,0.5;  0.625,0.535; 0.75,0.6; 0.875,0.7335; 1,1">
                                          <p:stCondLst>
                                            <p:cond delay="664"/>
                                          </p:stCondLst>
                                        </p:cTn>
                                        <p:tgtEl>
                                          <p:spTgt spid="4">
                                            <p:txEl>
                                              <p:pRg st="6" end="6"/>
                                            </p:txEl>
                                          </p:spTgt>
                                        </p:tgtEl>
                                        <p:attrNameLst>
                                          <p:attrName>ppt_y</p:attrName>
                                        </p:attrNameLst>
                                      </p:cBhvr>
                                      <p:tavLst>
                                        <p:tav tm="0" fmla="#ppt_y-sin(pi*$)/9">
                                          <p:val>
                                            <p:fltVal val="0"/>
                                          </p:val>
                                        </p:tav>
                                        <p:tav tm="100000">
                                          <p:val>
                                            <p:fltVal val="1"/>
                                          </p:val>
                                        </p:tav>
                                      </p:tavLst>
                                    </p:anim>
                                    <p:anim calcmode="lin" valueType="num">
                                      <p:cBhvr>
                                        <p:cTn id="78" dur="332" tmFilter="0, 0; 0.125,0.2665; 0.25,0.4; 0.375,0.465; 0.5,0.5;  0.625,0.535; 0.75,0.6; 0.875,0.7335; 1,1">
                                          <p:stCondLst>
                                            <p:cond delay="1324"/>
                                          </p:stCondLst>
                                        </p:cTn>
                                        <p:tgtEl>
                                          <p:spTgt spid="4">
                                            <p:txEl>
                                              <p:pRg st="6" end="6"/>
                                            </p:txEl>
                                          </p:spTgt>
                                        </p:tgtEl>
                                        <p:attrNameLst>
                                          <p:attrName>ppt_y</p:attrName>
                                        </p:attrNameLst>
                                      </p:cBhvr>
                                      <p:tavLst>
                                        <p:tav tm="0" fmla="#ppt_y-sin(pi*$)/27">
                                          <p:val>
                                            <p:fltVal val="0"/>
                                          </p:val>
                                        </p:tav>
                                        <p:tav tm="100000">
                                          <p:val>
                                            <p:fltVal val="1"/>
                                          </p:val>
                                        </p:tav>
                                      </p:tavLst>
                                    </p:anim>
                                    <p:anim calcmode="lin" valueType="num">
                                      <p:cBhvr>
                                        <p:cTn id="79" dur="164" tmFilter="0, 0; 0.125,0.2665; 0.25,0.4; 0.375,0.465; 0.5,0.5;  0.625,0.535; 0.75,0.6; 0.875,0.7335; 1,1">
                                          <p:stCondLst>
                                            <p:cond delay="1656"/>
                                          </p:stCondLst>
                                        </p:cTn>
                                        <p:tgtEl>
                                          <p:spTgt spid="4">
                                            <p:txEl>
                                              <p:pRg st="6" end="6"/>
                                            </p:txEl>
                                          </p:spTgt>
                                        </p:tgtEl>
                                        <p:attrNameLst>
                                          <p:attrName>ppt_y</p:attrName>
                                        </p:attrNameLst>
                                      </p:cBhvr>
                                      <p:tavLst>
                                        <p:tav tm="0" fmla="#ppt_y-sin(pi*$)/81">
                                          <p:val>
                                            <p:fltVal val="0"/>
                                          </p:val>
                                        </p:tav>
                                        <p:tav tm="100000">
                                          <p:val>
                                            <p:fltVal val="1"/>
                                          </p:val>
                                        </p:tav>
                                      </p:tavLst>
                                    </p:anim>
                                    <p:animScale>
                                      <p:cBhvr>
                                        <p:cTn id="80" dur="26">
                                          <p:stCondLst>
                                            <p:cond delay="650"/>
                                          </p:stCondLst>
                                        </p:cTn>
                                        <p:tgtEl>
                                          <p:spTgt spid="4">
                                            <p:txEl>
                                              <p:pRg st="6" end="6"/>
                                            </p:txEl>
                                          </p:spTgt>
                                        </p:tgtEl>
                                      </p:cBhvr>
                                      <p:to x="100000" y="60000"/>
                                    </p:animScale>
                                    <p:animScale>
                                      <p:cBhvr>
                                        <p:cTn id="81" dur="166" decel="50000">
                                          <p:stCondLst>
                                            <p:cond delay="676"/>
                                          </p:stCondLst>
                                        </p:cTn>
                                        <p:tgtEl>
                                          <p:spTgt spid="4">
                                            <p:txEl>
                                              <p:pRg st="6" end="6"/>
                                            </p:txEl>
                                          </p:spTgt>
                                        </p:tgtEl>
                                      </p:cBhvr>
                                      <p:to x="100000" y="100000"/>
                                    </p:animScale>
                                    <p:animScale>
                                      <p:cBhvr>
                                        <p:cTn id="82" dur="26">
                                          <p:stCondLst>
                                            <p:cond delay="1312"/>
                                          </p:stCondLst>
                                        </p:cTn>
                                        <p:tgtEl>
                                          <p:spTgt spid="4">
                                            <p:txEl>
                                              <p:pRg st="6" end="6"/>
                                            </p:txEl>
                                          </p:spTgt>
                                        </p:tgtEl>
                                      </p:cBhvr>
                                      <p:to x="100000" y="80000"/>
                                    </p:animScale>
                                    <p:animScale>
                                      <p:cBhvr>
                                        <p:cTn id="83" dur="166" decel="50000">
                                          <p:stCondLst>
                                            <p:cond delay="1338"/>
                                          </p:stCondLst>
                                        </p:cTn>
                                        <p:tgtEl>
                                          <p:spTgt spid="4">
                                            <p:txEl>
                                              <p:pRg st="6" end="6"/>
                                            </p:txEl>
                                          </p:spTgt>
                                        </p:tgtEl>
                                      </p:cBhvr>
                                      <p:to x="100000" y="100000"/>
                                    </p:animScale>
                                    <p:animScale>
                                      <p:cBhvr>
                                        <p:cTn id="84" dur="26">
                                          <p:stCondLst>
                                            <p:cond delay="1642"/>
                                          </p:stCondLst>
                                        </p:cTn>
                                        <p:tgtEl>
                                          <p:spTgt spid="4">
                                            <p:txEl>
                                              <p:pRg st="6" end="6"/>
                                            </p:txEl>
                                          </p:spTgt>
                                        </p:tgtEl>
                                      </p:cBhvr>
                                      <p:to x="100000" y="90000"/>
                                    </p:animScale>
                                    <p:animScale>
                                      <p:cBhvr>
                                        <p:cTn id="85" dur="166" decel="50000">
                                          <p:stCondLst>
                                            <p:cond delay="1668"/>
                                          </p:stCondLst>
                                        </p:cTn>
                                        <p:tgtEl>
                                          <p:spTgt spid="4">
                                            <p:txEl>
                                              <p:pRg st="6" end="6"/>
                                            </p:txEl>
                                          </p:spTgt>
                                        </p:tgtEl>
                                      </p:cBhvr>
                                      <p:to x="100000" y="100000"/>
                                    </p:animScale>
                                    <p:animScale>
                                      <p:cBhvr>
                                        <p:cTn id="86" dur="26">
                                          <p:stCondLst>
                                            <p:cond delay="1808"/>
                                          </p:stCondLst>
                                        </p:cTn>
                                        <p:tgtEl>
                                          <p:spTgt spid="4">
                                            <p:txEl>
                                              <p:pRg st="6" end="6"/>
                                            </p:txEl>
                                          </p:spTgt>
                                        </p:tgtEl>
                                      </p:cBhvr>
                                      <p:to x="100000" y="95000"/>
                                    </p:animScale>
                                    <p:animScale>
                                      <p:cBhvr>
                                        <p:cTn id="87" dur="166" decel="50000">
                                          <p:stCondLst>
                                            <p:cond delay="1834"/>
                                          </p:stCondLst>
                                        </p:cTn>
                                        <p:tgtEl>
                                          <p:spTgt spid="4">
                                            <p:txEl>
                                              <p:pRg st="6" end="6"/>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28</a:t>
            </a:r>
          </a:p>
        </p:txBody>
      </p:sp>
    </p:spTree>
    <p:extLst>
      <p:ext uri="{BB962C8B-B14F-4D97-AF65-F5344CB8AC3E}">
        <p14:creationId xmlns:p14="http://schemas.microsoft.com/office/powerpoint/2010/main" val="1512935944"/>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8082"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782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8084"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8085"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8086"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8087"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8088"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8089"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8090"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8091" name="Text Box 11"/>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46</a:t>
            </a:r>
          </a:p>
        </p:txBody>
      </p:sp>
      <p:sp>
        <p:nvSpPr>
          <p:cNvPr id="1838092" name="Rectangle 12"/>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8093" name="Text Box 13"/>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8094" name="Text Box 1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8095" name="Text Box 15"/>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8096" name="Text Box 16"/>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8097" name="Text Box 17"/>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8098" name="Text Box 18"/>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8099" name="Text Box 19"/>
          <p:cNvSpPr txBox="1">
            <a:spLocks noChangeArrowheads="1"/>
          </p:cNvSpPr>
          <p:nvPr/>
        </p:nvSpPr>
        <p:spPr bwMode="auto">
          <a:xfrm>
            <a:off x="3899477"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8100" name="Text Box 20"/>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8101" name="Text Box 21"/>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8102" name="Text Box 22"/>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8103" name="Text Box 23"/>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sp>
        <p:nvSpPr>
          <p:cNvPr id="1838104" name="Text Box 24"/>
          <p:cNvSpPr txBox="1">
            <a:spLocks noChangeArrowheads="1"/>
          </p:cNvSpPr>
          <p:nvPr/>
        </p:nvSpPr>
        <p:spPr bwMode="auto">
          <a:xfrm>
            <a:off x="8758539" y="64868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3</a:t>
            </a:r>
          </a:p>
        </p:txBody>
      </p:sp>
      <p:grpSp>
        <p:nvGrpSpPr>
          <p:cNvPr id="1838105" name="Group 25"/>
          <p:cNvGrpSpPr>
            <a:grpSpLocks/>
          </p:cNvGrpSpPr>
          <p:nvPr/>
        </p:nvGrpSpPr>
        <p:grpSpPr bwMode="auto">
          <a:xfrm>
            <a:off x="793750" y="5618351"/>
            <a:ext cx="7142307" cy="1065959"/>
            <a:chOff x="541" y="4020"/>
            <a:chExt cx="4445" cy="872"/>
          </a:xfrm>
        </p:grpSpPr>
        <p:sp>
          <p:nvSpPr>
            <p:cNvPr id="1838106" name="Rectangle 26" descr="10%"/>
            <p:cNvSpPr>
              <a:spLocks noChangeArrowheads="1"/>
            </p:cNvSpPr>
            <p:nvPr/>
          </p:nvSpPr>
          <p:spPr bwMode="auto">
            <a:xfrm>
              <a:off x="541" y="4020"/>
              <a:ext cx="4445" cy="827"/>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cs typeface="+mn-cs"/>
              </a:endParaRPr>
            </a:p>
          </p:txBody>
        </p:sp>
        <p:sp>
          <p:nvSpPr>
            <p:cNvPr id="1838107" name="Rectangle 27"/>
            <p:cNvSpPr>
              <a:spLocks noChangeArrowheads="1"/>
            </p:cNvSpPr>
            <p:nvPr/>
          </p:nvSpPr>
          <p:spPr bwMode="auto">
            <a:xfrm>
              <a:off x="614" y="4064"/>
              <a:ext cx="4326" cy="828"/>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p>
              <a:pPr algn="l">
                <a:lnSpc>
                  <a:spcPct val="90000"/>
                </a:lnSpc>
                <a:defRPr/>
              </a:pPr>
              <a:r>
                <a:rPr lang="zh-CN" altLang="en-US" sz="2200">
                  <a:latin typeface="黑体" charset="0"/>
                  <a:ea typeface="黑体" charset="0"/>
                  <a:cs typeface="黑体" charset="0"/>
                </a:rPr>
                <a:t>重要性：以囚犯身份，被送去</a:t>
              </a:r>
              <a:r>
                <a:rPr lang="zh-CN" altLang="en-US" sz="2200" u="sng">
                  <a:solidFill>
                    <a:schemeClr val="hlink"/>
                  </a:solidFill>
                  <a:latin typeface="黑体" charset="0"/>
                  <a:ea typeface="黑体" charset="0"/>
                  <a:cs typeface="黑体" charset="0"/>
                </a:rPr>
                <a:t>罗马</a:t>
              </a:r>
              <a:r>
                <a:rPr lang="zh-CN" altLang="en-US" sz="2200">
                  <a:latin typeface="黑体" charset="0"/>
                  <a:ea typeface="黑体" charset="0"/>
                  <a:cs typeface="黑体" charset="0"/>
                </a:rPr>
                <a:t>；在监牢和</a:t>
              </a:r>
              <a:r>
                <a:rPr lang="zh-CN" altLang="en-US" sz="2200" u="sng">
                  <a:solidFill>
                    <a:schemeClr val="hlink"/>
                  </a:solidFill>
                  <a:latin typeface="黑体" charset="0"/>
                  <a:ea typeface="黑体" charset="0"/>
                  <a:cs typeface="黑体" charset="0"/>
                </a:rPr>
                <a:t>凯撒</a:t>
              </a:r>
              <a:r>
                <a:rPr lang="zh-CN" altLang="en-US" sz="2200">
                  <a:latin typeface="黑体" charset="0"/>
                  <a:ea typeface="黑体" charset="0"/>
                  <a:cs typeface="黑体" charset="0"/>
                </a:rPr>
                <a:t>王室中作为基督徒的影响；完成后面几封书信；</a:t>
              </a:r>
              <a:r>
                <a:rPr lang="zh-CN" altLang="en-US" sz="2200">
                  <a:latin typeface="Comic Sans MS"/>
                  <a:ea typeface="黑体" charset="0"/>
                  <a:cs typeface="黑体" charset="0"/>
                </a:rPr>
                <a:t>“</a:t>
              </a:r>
              <a:r>
                <a:rPr lang="zh-CN" altLang="en-US" sz="2200">
                  <a:latin typeface="黑体" charset="0"/>
                  <a:ea typeface="黑体" charset="0"/>
                  <a:cs typeface="黑体" charset="0"/>
                </a:rPr>
                <a:t>打那美好的战，守住所信的道</a:t>
              </a:r>
              <a:r>
                <a:rPr lang="en-US" altLang="zh-CN" sz="2200">
                  <a:latin typeface="黑体" charset="0"/>
                  <a:ea typeface="黑体" charset="0"/>
                  <a:cs typeface="黑体" charset="0"/>
                </a:rPr>
                <a:t>!</a:t>
              </a:r>
              <a:r>
                <a:rPr lang="en-US" altLang="zh-CN" sz="2200">
                  <a:latin typeface="Comic Sans MS"/>
                  <a:ea typeface="黑体" charset="0"/>
                  <a:cs typeface="黑体" charset="0"/>
                </a:rPr>
                <a:t>”</a:t>
              </a:r>
              <a:endParaRPr lang="zh-CN" altLang="en-US" sz="2200">
                <a:latin typeface="黑体" charset="0"/>
                <a:ea typeface="黑体" charset="0"/>
                <a:cs typeface="黑体" charset="0"/>
              </a:endParaRPr>
            </a:p>
          </p:txBody>
        </p:sp>
      </p:grpSp>
      <p:sp>
        <p:nvSpPr>
          <p:cNvPr id="1838108" name="Text Box 28"/>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21-28 </a:t>
            </a:r>
            <a:r>
              <a:rPr lang="zh-CN" altLang="en-US" sz="1400">
                <a:latin typeface="宋体" charset="0"/>
                <a:ea typeface="宋体" charset="0"/>
                <a:cs typeface="宋体" charset="0"/>
              </a:rPr>
              <a:t>章</a:t>
            </a:r>
          </a:p>
        </p:txBody>
      </p:sp>
      <p:grpSp>
        <p:nvGrpSpPr>
          <p:cNvPr id="1838109" name="Group 29"/>
          <p:cNvGrpSpPr>
            <a:grpSpLocks/>
          </p:cNvGrpSpPr>
          <p:nvPr/>
        </p:nvGrpSpPr>
        <p:grpSpPr bwMode="auto">
          <a:xfrm>
            <a:off x="789422" y="4805925"/>
            <a:ext cx="2985943" cy="613522"/>
            <a:chOff x="547" y="3431"/>
            <a:chExt cx="2419" cy="438"/>
          </a:xfrm>
        </p:grpSpPr>
        <p:sp>
          <p:nvSpPr>
            <p:cNvPr id="1838110" name="Rectangle 30"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8111" name="Text Box 31"/>
            <p:cNvSpPr txBox="1">
              <a:spLocks noChangeArrowheads="1"/>
            </p:cNvSpPr>
            <p:nvPr/>
          </p:nvSpPr>
          <p:spPr bwMode="auto">
            <a:xfrm>
              <a:off x="577" y="3440"/>
              <a:ext cx="2254" cy="384"/>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a:latin typeface="黑体" charset="0"/>
                  <a:ea typeface="黑体" charset="0"/>
                  <a:cs typeface="黑体" charset="0"/>
                </a:rPr>
                <a:t> 4.凯旋</a:t>
              </a:r>
              <a:r>
                <a:rPr lang="en-US" altLang="zh-CN" sz="2900">
                  <a:latin typeface="MS PGothic"/>
                  <a:ea typeface="黑体" charset="0"/>
                  <a:cs typeface="黑体" charset="0"/>
                </a:rPr>
                <a:t>“</a:t>
              </a:r>
              <a:r>
                <a:rPr lang="en-US" altLang="zh-CN" sz="2900" u="sng">
                  <a:solidFill>
                    <a:schemeClr val="hlink"/>
                  </a:solidFill>
                  <a:latin typeface="黑体" charset="0"/>
                  <a:ea typeface="黑体" charset="0"/>
                  <a:cs typeface="黑体" charset="0"/>
                </a:rPr>
                <a:t>罗马</a:t>
              </a:r>
              <a:r>
                <a:rPr lang="en-US" altLang="zh-CN" sz="2900">
                  <a:latin typeface="MS PGothic"/>
                  <a:ea typeface="黑体" charset="0"/>
                  <a:cs typeface="黑体" charset="0"/>
                </a:rPr>
                <a:t>”</a:t>
              </a:r>
              <a:endParaRPr lang="zh-CN" altLang="en-US" sz="2900">
                <a:latin typeface="黑体" charset="0"/>
                <a:ea typeface="黑体" charset="0"/>
                <a:cs typeface="黑体" charset="0"/>
              </a:endParaRPr>
            </a:p>
          </p:txBody>
        </p:sp>
      </p:grpSp>
      <p:grpSp>
        <p:nvGrpSpPr>
          <p:cNvPr id="1838112" name="Group 32"/>
          <p:cNvGrpSpPr>
            <a:grpSpLocks/>
          </p:cNvGrpSpPr>
          <p:nvPr/>
        </p:nvGrpSpPr>
        <p:grpSpPr bwMode="auto">
          <a:xfrm>
            <a:off x="4085648" y="722781"/>
            <a:ext cx="4046682" cy="2609570"/>
            <a:chOff x="2785" y="497"/>
            <a:chExt cx="2804" cy="1863"/>
          </a:xfrm>
        </p:grpSpPr>
        <p:pic>
          <p:nvPicPr>
            <p:cNvPr id="1838113" name="Picture 3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785" y="497"/>
              <a:ext cx="2804" cy="1863"/>
            </a:xfrm>
            <a:prstGeom prst="rect">
              <a:avLst/>
            </a:prstGeom>
            <a:noFill/>
            <a:ln w="76200">
              <a:solidFill>
                <a:srgbClr val="A50021"/>
              </a:solidFill>
              <a:miter lim="800000"/>
              <a:headEnd/>
              <a:tailEnd/>
            </a:ln>
            <a:effectLst>
              <a:outerShdw blurRad="63500" dist="89803"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Lst>
          </p:spPr>
        </p:pic>
        <p:sp>
          <p:nvSpPr>
            <p:cNvPr id="1838114" name="Text Box 34"/>
            <p:cNvSpPr txBox="1">
              <a:spLocks noChangeArrowheads="1"/>
            </p:cNvSpPr>
            <p:nvPr/>
          </p:nvSpPr>
          <p:spPr bwMode="auto">
            <a:xfrm>
              <a:off x="2795" y="2086"/>
              <a:ext cx="2239" cy="264"/>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rgbClr val="FFEA18"/>
                  </a:solidFill>
                  <a:latin typeface="MS PGothic" charset="0"/>
                  <a:ea typeface="MS PGothic" charset="0"/>
                  <a:cs typeface="MS PGothic" charset="0"/>
                </a:rPr>
                <a:t>罗</a:t>
              </a:r>
              <a:r>
                <a:rPr lang="zh-CN" altLang="en-US" sz="1800">
                  <a:solidFill>
                    <a:srgbClr val="FFEA18"/>
                  </a:solidFill>
                  <a:latin typeface="MS PGothic" charset="0"/>
                  <a:ea typeface="MS PGothic" charset="0"/>
                  <a:cs typeface="MS PGothic" charset="0"/>
                </a:rPr>
                <a:t> </a:t>
              </a:r>
              <a:r>
                <a:rPr lang="ja-JP" altLang="en-US" sz="1800">
                  <a:solidFill>
                    <a:srgbClr val="FFEA18"/>
                  </a:solidFill>
                  <a:latin typeface="MS PGothic" charset="0"/>
                  <a:ea typeface="MS PGothic" charset="0"/>
                  <a:cs typeface="MS PGothic" charset="0"/>
                </a:rPr>
                <a:t>马</a:t>
              </a:r>
              <a:r>
                <a:rPr lang="zh-CN" altLang="en-US" sz="1800">
                  <a:solidFill>
                    <a:srgbClr val="FFEA18"/>
                  </a:solidFill>
                  <a:latin typeface="MS PGothic" charset="0"/>
                  <a:ea typeface="MS PGothic" charset="0"/>
                  <a:cs typeface="MS PGothic" charset="0"/>
                </a:rPr>
                <a:t> </a:t>
              </a:r>
              <a:r>
                <a:rPr lang="ja-JP" altLang="en-US" sz="1800">
                  <a:solidFill>
                    <a:srgbClr val="FFEA18"/>
                  </a:solidFill>
                  <a:latin typeface="MS PGothic" charset="0"/>
                  <a:ea typeface="MS PGothic" charset="0"/>
                  <a:cs typeface="MS PGothic" charset="0"/>
                </a:rPr>
                <a:t>古</a:t>
              </a:r>
              <a:r>
                <a:rPr lang="zh-CN" altLang="en-US" sz="1800">
                  <a:solidFill>
                    <a:srgbClr val="FFEA18"/>
                  </a:solidFill>
                  <a:latin typeface="MS PGothic" charset="0"/>
                  <a:ea typeface="MS PGothic" charset="0"/>
                  <a:cs typeface="MS PGothic" charset="0"/>
                </a:rPr>
                <a:t> </a:t>
              </a:r>
              <a:r>
                <a:rPr lang="ja-JP" altLang="en-US" sz="1800">
                  <a:solidFill>
                    <a:srgbClr val="FFEA18"/>
                  </a:solidFill>
                  <a:latin typeface="MS PGothic" charset="0"/>
                  <a:ea typeface="MS PGothic" charset="0"/>
                  <a:cs typeface="MS PGothic" charset="0"/>
                </a:rPr>
                <a:t>老</a:t>
              </a:r>
              <a:r>
                <a:rPr lang="zh-CN" altLang="en-US" sz="1800">
                  <a:solidFill>
                    <a:srgbClr val="FFEA18"/>
                  </a:solidFill>
                  <a:latin typeface="MS PGothic" charset="0"/>
                  <a:ea typeface="MS PGothic" charset="0"/>
                  <a:cs typeface="MS PGothic" charset="0"/>
                </a:rPr>
                <a:t> </a:t>
              </a:r>
              <a:r>
                <a:rPr lang="ja-JP" altLang="en-US" sz="1800">
                  <a:solidFill>
                    <a:srgbClr val="FFEA18"/>
                  </a:solidFill>
                  <a:latin typeface="MS PGothic" charset="0"/>
                  <a:ea typeface="MS PGothic" charset="0"/>
                  <a:cs typeface="MS PGothic" charset="0"/>
                </a:rPr>
                <a:t>的</a:t>
              </a:r>
              <a:r>
                <a:rPr lang="zh-CN" altLang="en-US" sz="1800">
                  <a:solidFill>
                    <a:srgbClr val="FFEA18"/>
                  </a:solidFill>
                  <a:latin typeface="MS PGothic" charset="0"/>
                  <a:ea typeface="MS PGothic" charset="0"/>
                  <a:cs typeface="MS PGothic" charset="0"/>
                </a:rPr>
                <a:t> 广 场</a:t>
              </a:r>
            </a:p>
          </p:txBody>
        </p:sp>
      </p:grpSp>
      <p:sp>
        <p:nvSpPr>
          <p:cNvPr id="1838115" name="Freeform 35"/>
          <p:cNvSpPr>
            <a:spLocks/>
          </p:cNvSpPr>
          <p:nvPr/>
        </p:nvSpPr>
        <p:spPr bwMode="auto">
          <a:xfrm>
            <a:off x="3846080" y="3160060"/>
            <a:ext cx="2750705" cy="1624853"/>
          </a:xfrm>
          <a:custGeom>
            <a:avLst/>
            <a:gdLst>
              <a:gd name="T0" fmla="*/ 1896 w 1905"/>
              <a:gd name="T1" fmla="*/ 1160 h 1160"/>
              <a:gd name="T2" fmla="*/ 1869 w 1905"/>
              <a:gd name="T3" fmla="*/ 1151 h 1160"/>
              <a:gd name="T4" fmla="*/ 1905 w 1905"/>
              <a:gd name="T5" fmla="*/ 971 h 1160"/>
              <a:gd name="T6" fmla="*/ 1896 w 1905"/>
              <a:gd name="T7" fmla="*/ 800 h 1160"/>
              <a:gd name="T8" fmla="*/ 1609 w 1905"/>
              <a:gd name="T9" fmla="*/ 720 h 1160"/>
              <a:gd name="T10" fmla="*/ 1546 w 1905"/>
              <a:gd name="T11" fmla="*/ 711 h 1160"/>
              <a:gd name="T12" fmla="*/ 1465 w 1905"/>
              <a:gd name="T13" fmla="*/ 746 h 1160"/>
              <a:gd name="T14" fmla="*/ 1357 w 1905"/>
              <a:gd name="T15" fmla="*/ 782 h 1160"/>
              <a:gd name="T16" fmla="*/ 1240 w 1905"/>
              <a:gd name="T17" fmla="*/ 738 h 1160"/>
              <a:gd name="T18" fmla="*/ 1186 w 1905"/>
              <a:gd name="T19" fmla="*/ 720 h 1160"/>
              <a:gd name="T20" fmla="*/ 1105 w 1905"/>
              <a:gd name="T21" fmla="*/ 684 h 1160"/>
              <a:gd name="T22" fmla="*/ 1105 w 1905"/>
              <a:gd name="T23" fmla="*/ 764 h 1160"/>
              <a:gd name="T24" fmla="*/ 1123 w 1905"/>
              <a:gd name="T25" fmla="*/ 818 h 1160"/>
              <a:gd name="T26" fmla="*/ 980 w 1905"/>
              <a:gd name="T27" fmla="*/ 908 h 1160"/>
              <a:gd name="T28" fmla="*/ 899 w 1905"/>
              <a:gd name="T29" fmla="*/ 926 h 1160"/>
              <a:gd name="T30" fmla="*/ 476 w 1905"/>
              <a:gd name="T31" fmla="*/ 881 h 1160"/>
              <a:gd name="T32" fmla="*/ 359 w 1905"/>
              <a:gd name="T33" fmla="*/ 854 h 1160"/>
              <a:gd name="T34" fmla="*/ 332 w 1905"/>
              <a:gd name="T35" fmla="*/ 836 h 1160"/>
              <a:gd name="T36" fmla="*/ 278 w 1905"/>
              <a:gd name="T37" fmla="*/ 827 h 1160"/>
              <a:gd name="T38" fmla="*/ 224 w 1905"/>
              <a:gd name="T39" fmla="*/ 809 h 1160"/>
              <a:gd name="T40" fmla="*/ 117 w 1905"/>
              <a:gd name="T41" fmla="*/ 773 h 1160"/>
              <a:gd name="T42" fmla="*/ 90 w 1905"/>
              <a:gd name="T43" fmla="*/ 764 h 1160"/>
              <a:gd name="T44" fmla="*/ 72 w 1905"/>
              <a:gd name="T45" fmla="*/ 684 h 1160"/>
              <a:gd name="T46" fmla="*/ 45 w 1905"/>
              <a:gd name="T47" fmla="*/ 675 h 1160"/>
              <a:gd name="T48" fmla="*/ 18 w 1905"/>
              <a:gd name="T49" fmla="*/ 657 h 1160"/>
              <a:gd name="T50" fmla="*/ 117 w 1905"/>
              <a:gd name="T51" fmla="*/ 603 h 1160"/>
              <a:gd name="T52" fmla="*/ 144 w 1905"/>
              <a:gd name="T53" fmla="*/ 495 h 1160"/>
              <a:gd name="T54" fmla="*/ 162 w 1905"/>
              <a:gd name="T55" fmla="*/ 396 h 1160"/>
              <a:gd name="T56" fmla="*/ 144 w 1905"/>
              <a:gd name="T57" fmla="*/ 342 h 1160"/>
              <a:gd name="T58" fmla="*/ 117 w 1905"/>
              <a:gd name="T59" fmla="*/ 315 h 1160"/>
              <a:gd name="T60" fmla="*/ 81 w 1905"/>
              <a:gd name="T61" fmla="*/ 261 h 1160"/>
              <a:gd name="T62" fmla="*/ 63 w 1905"/>
              <a:gd name="T63" fmla="*/ 207 h 1160"/>
              <a:gd name="T64" fmla="*/ 72 w 1905"/>
              <a:gd name="T65" fmla="*/ 54 h 1160"/>
              <a:gd name="T66" fmla="*/ 18 w 1905"/>
              <a:gd name="T67" fmla="*/ 27 h 1160"/>
              <a:gd name="T68" fmla="*/ 0 w 1905"/>
              <a:gd name="T69" fmla="*/ 0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5" h="1160">
                <a:moveTo>
                  <a:pt x="1896" y="1160"/>
                </a:moveTo>
                <a:cubicBezTo>
                  <a:pt x="1887" y="1157"/>
                  <a:pt x="1874" y="1158"/>
                  <a:pt x="1869" y="1151"/>
                </a:cubicBezTo>
                <a:cubicBezTo>
                  <a:pt x="1836" y="1110"/>
                  <a:pt x="1878" y="1010"/>
                  <a:pt x="1905" y="971"/>
                </a:cubicBezTo>
                <a:cubicBezTo>
                  <a:pt x="1902" y="914"/>
                  <a:pt x="1900" y="856"/>
                  <a:pt x="1896" y="800"/>
                </a:cubicBezTo>
                <a:cubicBezTo>
                  <a:pt x="1884" y="660"/>
                  <a:pt x="1736" y="724"/>
                  <a:pt x="1609" y="720"/>
                </a:cubicBezTo>
                <a:cubicBezTo>
                  <a:pt x="1588" y="717"/>
                  <a:pt x="1567" y="711"/>
                  <a:pt x="1546" y="711"/>
                </a:cubicBezTo>
                <a:cubicBezTo>
                  <a:pt x="1516" y="711"/>
                  <a:pt x="1493" y="739"/>
                  <a:pt x="1465" y="746"/>
                </a:cubicBezTo>
                <a:cubicBezTo>
                  <a:pt x="1417" y="755"/>
                  <a:pt x="1395" y="756"/>
                  <a:pt x="1357" y="782"/>
                </a:cubicBezTo>
                <a:cubicBezTo>
                  <a:pt x="1313" y="771"/>
                  <a:pt x="1281" y="751"/>
                  <a:pt x="1240" y="738"/>
                </a:cubicBezTo>
                <a:cubicBezTo>
                  <a:pt x="1221" y="732"/>
                  <a:pt x="1186" y="720"/>
                  <a:pt x="1186" y="720"/>
                </a:cubicBezTo>
                <a:cubicBezTo>
                  <a:pt x="1154" y="688"/>
                  <a:pt x="1150" y="668"/>
                  <a:pt x="1105" y="684"/>
                </a:cubicBezTo>
                <a:cubicBezTo>
                  <a:pt x="1091" y="723"/>
                  <a:pt x="1091" y="710"/>
                  <a:pt x="1105" y="764"/>
                </a:cubicBezTo>
                <a:cubicBezTo>
                  <a:pt x="1109" y="782"/>
                  <a:pt x="1123" y="818"/>
                  <a:pt x="1123" y="818"/>
                </a:cubicBezTo>
                <a:cubicBezTo>
                  <a:pt x="1102" y="921"/>
                  <a:pt x="1098" y="897"/>
                  <a:pt x="980" y="908"/>
                </a:cubicBezTo>
                <a:cubicBezTo>
                  <a:pt x="947" y="929"/>
                  <a:pt x="936" y="938"/>
                  <a:pt x="899" y="926"/>
                </a:cubicBezTo>
                <a:cubicBezTo>
                  <a:pt x="821" y="810"/>
                  <a:pt x="513" y="881"/>
                  <a:pt x="476" y="881"/>
                </a:cubicBezTo>
                <a:cubicBezTo>
                  <a:pt x="446" y="876"/>
                  <a:pt x="385" y="871"/>
                  <a:pt x="359" y="854"/>
                </a:cubicBezTo>
                <a:cubicBezTo>
                  <a:pt x="350" y="848"/>
                  <a:pt x="342" y="839"/>
                  <a:pt x="332" y="836"/>
                </a:cubicBezTo>
                <a:cubicBezTo>
                  <a:pt x="314" y="830"/>
                  <a:pt x="295" y="831"/>
                  <a:pt x="278" y="827"/>
                </a:cubicBezTo>
                <a:cubicBezTo>
                  <a:pt x="259" y="822"/>
                  <a:pt x="241" y="815"/>
                  <a:pt x="224" y="809"/>
                </a:cubicBezTo>
                <a:cubicBezTo>
                  <a:pt x="188" y="796"/>
                  <a:pt x="152" y="784"/>
                  <a:pt x="117" y="773"/>
                </a:cubicBezTo>
                <a:cubicBezTo>
                  <a:pt x="108" y="770"/>
                  <a:pt x="90" y="764"/>
                  <a:pt x="90" y="764"/>
                </a:cubicBezTo>
                <a:cubicBezTo>
                  <a:pt x="85" y="737"/>
                  <a:pt x="91" y="703"/>
                  <a:pt x="72" y="684"/>
                </a:cubicBezTo>
                <a:cubicBezTo>
                  <a:pt x="65" y="677"/>
                  <a:pt x="53" y="679"/>
                  <a:pt x="45" y="675"/>
                </a:cubicBezTo>
                <a:cubicBezTo>
                  <a:pt x="35" y="670"/>
                  <a:pt x="27" y="663"/>
                  <a:pt x="18" y="657"/>
                </a:cubicBezTo>
                <a:cubicBezTo>
                  <a:pt x="61" y="627"/>
                  <a:pt x="86" y="648"/>
                  <a:pt x="117" y="603"/>
                </a:cubicBezTo>
                <a:cubicBezTo>
                  <a:pt x="108" y="543"/>
                  <a:pt x="95" y="527"/>
                  <a:pt x="144" y="495"/>
                </a:cubicBezTo>
                <a:cubicBezTo>
                  <a:pt x="169" y="456"/>
                  <a:pt x="175" y="443"/>
                  <a:pt x="162" y="396"/>
                </a:cubicBezTo>
                <a:cubicBezTo>
                  <a:pt x="157" y="377"/>
                  <a:pt x="157" y="355"/>
                  <a:pt x="144" y="342"/>
                </a:cubicBezTo>
                <a:cubicBezTo>
                  <a:pt x="135" y="333"/>
                  <a:pt x="124" y="325"/>
                  <a:pt x="117" y="315"/>
                </a:cubicBezTo>
                <a:cubicBezTo>
                  <a:pt x="103" y="297"/>
                  <a:pt x="87" y="281"/>
                  <a:pt x="81" y="261"/>
                </a:cubicBezTo>
                <a:cubicBezTo>
                  <a:pt x="75" y="243"/>
                  <a:pt x="63" y="207"/>
                  <a:pt x="63" y="207"/>
                </a:cubicBezTo>
                <a:cubicBezTo>
                  <a:pt x="69" y="160"/>
                  <a:pt x="92" y="100"/>
                  <a:pt x="72" y="54"/>
                </a:cubicBezTo>
                <a:cubicBezTo>
                  <a:pt x="65" y="40"/>
                  <a:pt x="29" y="30"/>
                  <a:pt x="18" y="27"/>
                </a:cubicBezTo>
                <a:cubicBezTo>
                  <a:pt x="12" y="18"/>
                  <a:pt x="0" y="0"/>
                  <a:pt x="0" y="0"/>
                </a:cubicBezTo>
              </a:path>
            </a:pathLst>
          </a:custGeom>
          <a:noFill/>
          <a:ln w="57150" cap="flat" cmpd="sng">
            <a:solidFill>
              <a:srgbClr val="FFFF00"/>
            </a:solidFill>
            <a:prstDash val="solid"/>
            <a:round/>
            <a:headEnd type="none" w="med" len="med"/>
            <a:tailEnd type="none" w="med" len="med"/>
          </a:ln>
          <a:effectLst>
            <a:outerShdw blurRad="63500" dist="46662" dir="3284183"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8116" name="AutoShape 36"/>
          <p:cNvSpPr>
            <a:spLocks noChangeArrowheads="1"/>
          </p:cNvSpPr>
          <p:nvPr/>
        </p:nvSpPr>
        <p:spPr bwMode="auto">
          <a:xfrm rot="5352250">
            <a:off x="3410091" y="3534290"/>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8117" name="AutoShape 37"/>
          <p:cNvSpPr>
            <a:spLocks noChangeArrowheads="1"/>
          </p:cNvSpPr>
          <p:nvPr/>
        </p:nvSpPr>
        <p:spPr bwMode="auto">
          <a:xfrm rot="1195348">
            <a:off x="3714750" y="4384302"/>
            <a:ext cx="627785" cy="400610"/>
          </a:xfrm>
          <a:prstGeom prst="leftArrow">
            <a:avLst>
              <a:gd name="adj1" fmla="val 50000"/>
              <a:gd name="adj2" fmla="val 3802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8118" name="AutoShape 38"/>
          <p:cNvSpPr>
            <a:spLocks noChangeArrowheads="1"/>
          </p:cNvSpPr>
          <p:nvPr/>
        </p:nvSpPr>
        <p:spPr bwMode="auto">
          <a:xfrm rot="37685">
            <a:off x="5411933" y="4298859"/>
            <a:ext cx="629227" cy="400610"/>
          </a:xfrm>
          <a:prstGeom prst="leftArrow">
            <a:avLst>
              <a:gd name="adj1" fmla="val 50000"/>
              <a:gd name="adj2" fmla="val 38112"/>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8119" name="AutoShape 39"/>
          <p:cNvSpPr>
            <a:spLocks noChangeArrowheads="1"/>
          </p:cNvSpPr>
          <p:nvPr/>
        </p:nvSpPr>
        <p:spPr bwMode="auto">
          <a:xfrm rot="5907745">
            <a:off x="6032352" y="4363524"/>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8120" name="AutoShape 40"/>
          <p:cNvSpPr>
            <a:spLocks noChangeArrowheads="1"/>
          </p:cNvSpPr>
          <p:nvPr/>
        </p:nvSpPr>
        <p:spPr bwMode="auto">
          <a:xfrm>
            <a:off x="2853172" y="2965357"/>
            <a:ext cx="988579" cy="357187"/>
          </a:xfrm>
          <a:prstGeom prst="roundRect">
            <a:avLst>
              <a:gd name="adj" fmla="val 16667"/>
            </a:avLst>
          </a:prstGeom>
          <a:noFill/>
          <a:ln w="38100">
            <a:solidFill>
              <a:srgbClr val="FFEA18"/>
            </a:solidFill>
            <a:round/>
            <a:headEnd/>
            <a:tailEnd/>
          </a:ln>
          <a:effectLst>
            <a:outerShdw blurRad="63500" dist="46662" dir="3284183"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8121" name="Text Box 41"/>
          <p:cNvSpPr txBox="1">
            <a:spLocks noChangeArrowheads="1"/>
          </p:cNvSpPr>
          <p:nvPr/>
        </p:nvSpPr>
        <p:spPr bwMode="auto">
          <a:xfrm>
            <a:off x="5191127" y="252134"/>
            <a:ext cx="3322205" cy="529478"/>
          </a:xfrm>
          <a:prstGeom prst="rect">
            <a:avLst/>
          </a:prstGeom>
          <a:solidFill>
            <a:srgbClr val="1822CD"/>
          </a:solidFill>
          <a:ln w="38100">
            <a:solidFill>
              <a:srgbClr val="FFFF00"/>
            </a:solidFill>
            <a:miter lim="800000"/>
            <a:headEnd/>
            <a:tailEnd/>
          </a:ln>
          <a:effectLst>
            <a:outerShdw blurRad="63500" dist="71842" dir="2700000" algn="ctr" rotWithShape="0">
              <a:schemeClr val="tx1">
                <a:alpha val="74998"/>
              </a:schemeClr>
            </a:outerShdw>
          </a:effec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ja-JP" altLang="en-US" sz="2900">
                <a:solidFill>
                  <a:srgbClr val="FFFF00"/>
                </a:solidFill>
                <a:latin typeface="宋体" charset="0"/>
                <a:ea typeface="宋体" charset="0"/>
                <a:cs typeface="宋体" charset="0"/>
              </a:rPr>
              <a:t>学</a:t>
            </a:r>
            <a:r>
              <a:rPr lang="zh-CN" altLang="en-US" sz="2900">
                <a:solidFill>
                  <a:srgbClr val="FFFF00"/>
                </a:solidFill>
                <a:latin typeface="宋体" charset="0"/>
                <a:ea typeface="宋体" charset="0"/>
                <a:cs typeface="宋体" charset="0"/>
              </a:rPr>
              <a:t>习帮助 #36</a:t>
            </a:r>
          </a:p>
        </p:txBody>
      </p:sp>
      <p:grpSp>
        <p:nvGrpSpPr>
          <p:cNvPr id="1838122" name="Group 42"/>
          <p:cNvGrpSpPr>
            <a:grpSpLocks/>
          </p:cNvGrpSpPr>
          <p:nvPr/>
        </p:nvGrpSpPr>
        <p:grpSpPr bwMode="auto">
          <a:xfrm>
            <a:off x="330489" y="217114"/>
            <a:ext cx="3711864" cy="2385452"/>
            <a:chOff x="585" y="999"/>
            <a:chExt cx="2573" cy="1703"/>
          </a:xfrm>
        </p:grpSpPr>
        <p:sp>
          <p:nvSpPr>
            <p:cNvPr id="1838123" name="AutoShape 43"/>
            <p:cNvSpPr>
              <a:spLocks noChangeArrowheads="1"/>
            </p:cNvSpPr>
            <p:nvPr/>
          </p:nvSpPr>
          <p:spPr bwMode="auto">
            <a:xfrm flipH="1">
              <a:off x="622" y="999"/>
              <a:ext cx="2459" cy="17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8124" name="Text Box 44"/>
            <p:cNvSpPr txBox="1">
              <a:spLocks noChangeArrowheads="1"/>
            </p:cNvSpPr>
            <p:nvPr/>
          </p:nvSpPr>
          <p:spPr bwMode="auto">
            <a:xfrm>
              <a:off x="585" y="1066"/>
              <a:ext cx="2573" cy="1362"/>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08" tIns="45704" rIns="91408" bIns="45704">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dirty="0">
                  <a:solidFill>
                    <a:srgbClr val="FFEA18"/>
                  </a:solidFill>
                  <a:latin typeface="Comic Sans MS" charset="0"/>
                  <a:ea typeface="宋体" charset="0"/>
                  <a:cs typeface="宋体" charset="0"/>
                </a:rPr>
                <a:t>公元  </a:t>
              </a:r>
              <a:br>
                <a:rPr lang="en-US" altLang="zh-CN" sz="5900" dirty="0">
                  <a:solidFill>
                    <a:srgbClr val="FFEA18"/>
                  </a:solidFill>
                  <a:latin typeface="Comic Sans MS" charset="0"/>
                  <a:ea typeface="宋体" charset="0"/>
                  <a:cs typeface="宋体" charset="0"/>
                </a:rPr>
              </a:br>
              <a:r>
                <a:rPr lang="en-US" altLang="zh-CN" sz="5900" dirty="0">
                  <a:solidFill>
                    <a:srgbClr val="FFEA18"/>
                  </a:solidFill>
                  <a:latin typeface="Comic Sans MS" charset="0"/>
                  <a:ea typeface="宋体" charset="0"/>
                  <a:cs typeface="宋体" charset="0"/>
                </a:rPr>
                <a:t>59-62</a:t>
              </a:r>
              <a:r>
                <a:rPr lang="zh-CN" altLang="en-US" sz="5900" dirty="0">
                  <a:solidFill>
                    <a:srgbClr val="FFEA18"/>
                  </a:solidFill>
                  <a:latin typeface="Comic Sans MS" charset="0"/>
                  <a:ea typeface="宋体" charset="0"/>
                  <a:cs typeface="宋体" charset="0"/>
                </a:rPr>
                <a:t>年</a:t>
              </a:r>
            </a:p>
          </p:txBody>
        </p:sp>
      </p:grpSp>
      <p:sp>
        <p:nvSpPr>
          <p:cNvPr id="1838125" name="Text Box 45"/>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32755863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838112"/>
                                        </p:tgtEl>
                                        <p:attrNameLst>
                                          <p:attrName>style.visibility</p:attrName>
                                        </p:attrNameLst>
                                      </p:cBhvr>
                                      <p:to>
                                        <p:strVal val="visible"/>
                                      </p:to>
                                    </p:set>
                                    <p:animEffect transition="in" filter="fade">
                                      <p:cBhvr>
                                        <p:cTn id="7" dur="500"/>
                                        <p:tgtEl>
                                          <p:spTgt spid="183811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1838109"/>
                                        </p:tgtEl>
                                        <p:attrNameLst>
                                          <p:attrName>style.visibility</p:attrName>
                                        </p:attrNameLst>
                                      </p:cBhvr>
                                      <p:to>
                                        <p:strVal val="visible"/>
                                      </p:to>
                                    </p:set>
                                    <p:animEffect transition="in" filter="fade">
                                      <p:cBhvr>
                                        <p:cTn id="11" dur="500"/>
                                        <p:tgtEl>
                                          <p:spTgt spid="1838109"/>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38108"/>
                                        </p:tgtEl>
                                        <p:attrNameLst>
                                          <p:attrName>style.visibility</p:attrName>
                                        </p:attrNameLst>
                                      </p:cBhvr>
                                      <p:to>
                                        <p:strVal val="visible"/>
                                      </p:to>
                                    </p:set>
                                    <p:animEffect transition="in" filter="fade">
                                      <p:cBhvr>
                                        <p:cTn id="15" dur="500"/>
                                        <p:tgtEl>
                                          <p:spTgt spid="183810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1838115"/>
                                        </p:tgtEl>
                                        <p:attrNameLst>
                                          <p:attrName>style.visibility</p:attrName>
                                        </p:attrNameLst>
                                      </p:cBhvr>
                                      <p:to>
                                        <p:strVal val="visible"/>
                                      </p:to>
                                    </p:set>
                                    <p:animEffect transition="in" filter="fade">
                                      <p:cBhvr>
                                        <p:cTn id="20" dur="500"/>
                                        <p:tgtEl>
                                          <p:spTgt spid="1838115"/>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838119"/>
                                        </p:tgtEl>
                                        <p:attrNameLst>
                                          <p:attrName>style.visibility</p:attrName>
                                        </p:attrNameLst>
                                      </p:cBhvr>
                                      <p:to>
                                        <p:strVal val="visible"/>
                                      </p:to>
                                    </p:set>
                                    <p:animEffect transition="in" filter="fade">
                                      <p:cBhvr>
                                        <p:cTn id="24" dur="500"/>
                                        <p:tgtEl>
                                          <p:spTgt spid="1838119"/>
                                        </p:tgtEl>
                                      </p:cBhvr>
                                    </p:animEffect>
                                  </p:childTnLst>
                                </p:cTn>
                              </p:par>
                            </p:childTnLst>
                          </p:cTn>
                        </p:par>
                        <p:par>
                          <p:cTn id="25" fill="hold" nodeType="afterGroup">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1838118"/>
                                        </p:tgtEl>
                                        <p:attrNameLst>
                                          <p:attrName>style.visibility</p:attrName>
                                        </p:attrNameLst>
                                      </p:cBhvr>
                                      <p:to>
                                        <p:strVal val="visible"/>
                                      </p:to>
                                    </p:set>
                                    <p:animEffect transition="in" filter="fade">
                                      <p:cBhvr>
                                        <p:cTn id="28" dur="500"/>
                                        <p:tgtEl>
                                          <p:spTgt spid="1838118"/>
                                        </p:tgtEl>
                                      </p:cBhvr>
                                    </p:animEffect>
                                  </p:childTnLst>
                                </p:cTn>
                              </p:par>
                            </p:childTnLst>
                          </p:cTn>
                        </p:par>
                        <p:par>
                          <p:cTn id="29" fill="hold" nodeType="afterGroup">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1838117"/>
                                        </p:tgtEl>
                                        <p:attrNameLst>
                                          <p:attrName>style.visibility</p:attrName>
                                        </p:attrNameLst>
                                      </p:cBhvr>
                                      <p:to>
                                        <p:strVal val="visible"/>
                                      </p:to>
                                    </p:set>
                                    <p:animEffect transition="in" filter="fade">
                                      <p:cBhvr>
                                        <p:cTn id="32" dur="500"/>
                                        <p:tgtEl>
                                          <p:spTgt spid="1838117"/>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838116"/>
                                        </p:tgtEl>
                                        <p:attrNameLst>
                                          <p:attrName>style.visibility</p:attrName>
                                        </p:attrNameLst>
                                      </p:cBhvr>
                                      <p:to>
                                        <p:strVal val="visible"/>
                                      </p:to>
                                    </p:set>
                                    <p:animEffect transition="in" filter="fade">
                                      <p:cBhvr>
                                        <p:cTn id="36" dur="500"/>
                                        <p:tgtEl>
                                          <p:spTgt spid="1838116"/>
                                        </p:tgtEl>
                                      </p:cBhvr>
                                    </p:animEffect>
                                  </p:childTnLst>
                                </p:cTn>
                              </p:par>
                            </p:childTnLst>
                          </p:cTn>
                        </p:par>
                        <p:par>
                          <p:cTn id="37" fill="hold" nodeType="afterGroup">
                            <p:stCondLst>
                              <p:cond delay="2500"/>
                            </p:stCondLst>
                            <p:childTnLst>
                              <p:par>
                                <p:cTn id="38" presetID="10" presetClass="entr" presetSubtype="0" fill="hold" grpId="0" nodeType="afterEffect">
                                  <p:stCondLst>
                                    <p:cond delay="0"/>
                                  </p:stCondLst>
                                  <p:childTnLst>
                                    <p:set>
                                      <p:cBhvr>
                                        <p:cTn id="39" dur="1" fill="hold">
                                          <p:stCondLst>
                                            <p:cond delay="0"/>
                                          </p:stCondLst>
                                        </p:cTn>
                                        <p:tgtEl>
                                          <p:spTgt spid="1838120"/>
                                        </p:tgtEl>
                                        <p:attrNameLst>
                                          <p:attrName>style.visibility</p:attrName>
                                        </p:attrNameLst>
                                      </p:cBhvr>
                                      <p:to>
                                        <p:strVal val="visible"/>
                                      </p:to>
                                    </p:set>
                                    <p:animEffect transition="in" filter="fade">
                                      <p:cBhvr>
                                        <p:cTn id="40" dur="500"/>
                                        <p:tgtEl>
                                          <p:spTgt spid="183812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1838105"/>
                                        </p:tgtEl>
                                        <p:attrNameLst>
                                          <p:attrName>style.visibility</p:attrName>
                                        </p:attrNameLst>
                                      </p:cBhvr>
                                      <p:to>
                                        <p:strVal val="visible"/>
                                      </p:to>
                                    </p:set>
                                    <p:animEffect transition="in" filter="fade">
                                      <p:cBhvr>
                                        <p:cTn id="45" dur="500"/>
                                        <p:tgtEl>
                                          <p:spTgt spid="183810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3" presetClass="entr" presetSubtype="272" fill="hold" nodeType="clickEffect">
                                  <p:stCondLst>
                                    <p:cond delay="0"/>
                                  </p:stCondLst>
                                  <p:childTnLst>
                                    <p:set>
                                      <p:cBhvr>
                                        <p:cTn id="49" dur="1" fill="hold">
                                          <p:stCondLst>
                                            <p:cond delay="0"/>
                                          </p:stCondLst>
                                        </p:cTn>
                                        <p:tgtEl>
                                          <p:spTgt spid="1838122"/>
                                        </p:tgtEl>
                                        <p:attrNameLst>
                                          <p:attrName>style.visibility</p:attrName>
                                        </p:attrNameLst>
                                      </p:cBhvr>
                                      <p:to>
                                        <p:strVal val="visible"/>
                                      </p:to>
                                    </p:set>
                                    <p:anim calcmode="lin" valueType="num">
                                      <p:cBhvr>
                                        <p:cTn id="50" dur="500" fill="hold"/>
                                        <p:tgtEl>
                                          <p:spTgt spid="1838122"/>
                                        </p:tgtEl>
                                        <p:attrNameLst>
                                          <p:attrName>ppt_w</p:attrName>
                                        </p:attrNameLst>
                                      </p:cBhvr>
                                      <p:tavLst>
                                        <p:tav tm="0">
                                          <p:val>
                                            <p:strVal val="2/3*#ppt_w"/>
                                          </p:val>
                                        </p:tav>
                                        <p:tav tm="100000">
                                          <p:val>
                                            <p:strVal val="#ppt_w"/>
                                          </p:val>
                                        </p:tav>
                                      </p:tavLst>
                                    </p:anim>
                                    <p:anim calcmode="lin" valueType="num">
                                      <p:cBhvr>
                                        <p:cTn id="51" dur="500" fill="hold"/>
                                        <p:tgtEl>
                                          <p:spTgt spid="1838122"/>
                                        </p:tgtEl>
                                        <p:attrNameLst>
                                          <p:attrName>ppt_h</p:attrName>
                                        </p:attrNameLst>
                                      </p:cBhvr>
                                      <p:tavLst>
                                        <p:tav tm="0">
                                          <p:val>
                                            <p:strVal val="2/3*#ppt_h"/>
                                          </p:val>
                                        </p:tav>
                                        <p:tav tm="100000">
                                          <p:val>
                                            <p:strVal val="#ppt_h"/>
                                          </p:val>
                                        </p:tav>
                                      </p:tavLst>
                                    </p:anim>
                                  </p:childTnLst>
                                </p:cTn>
                              </p:par>
                            </p:childTnLst>
                          </p:cTn>
                        </p:par>
                        <p:par>
                          <p:cTn id="52" fill="hold" nodeType="afterGroup">
                            <p:stCondLst>
                              <p:cond delay="500"/>
                            </p:stCondLst>
                            <p:childTnLst>
                              <p:par>
                                <p:cTn id="53" presetID="2" presetClass="entr" presetSubtype="1" fill="hold" grpId="0" nodeType="afterEffect">
                                  <p:stCondLst>
                                    <p:cond delay="0"/>
                                  </p:stCondLst>
                                  <p:childTnLst>
                                    <p:set>
                                      <p:cBhvr>
                                        <p:cTn id="54" dur="1" fill="hold">
                                          <p:stCondLst>
                                            <p:cond delay="0"/>
                                          </p:stCondLst>
                                        </p:cTn>
                                        <p:tgtEl>
                                          <p:spTgt spid="1838121"/>
                                        </p:tgtEl>
                                        <p:attrNameLst>
                                          <p:attrName>style.visibility</p:attrName>
                                        </p:attrNameLst>
                                      </p:cBhvr>
                                      <p:to>
                                        <p:strVal val="visible"/>
                                      </p:to>
                                    </p:set>
                                    <p:anim calcmode="lin" valueType="num">
                                      <p:cBhvr additive="base">
                                        <p:cTn id="55" dur="500" fill="hold"/>
                                        <p:tgtEl>
                                          <p:spTgt spid="1838121"/>
                                        </p:tgtEl>
                                        <p:attrNameLst>
                                          <p:attrName>ppt_x</p:attrName>
                                        </p:attrNameLst>
                                      </p:cBhvr>
                                      <p:tavLst>
                                        <p:tav tm="0">
                                          <p:val>
                                            <p:strVal val="#ppt_x"/>
                                          </p:val>
                                        </p:tav>
                                        <p:tav tm="100000">
                                          <p:val>
                                            <p:strVal val="#ppt_x"/>
                                          </p:val>
                                        </p:tav>
                                      </p:tavLst>
                                    </p:anim>
                                    <p:anim calcmode="lin" valueType="num">
                                      <p:cBhvr additive="base">
                                        <p:cTn id="56" dur="500" fill="hold"/>
                                        <p:tgtEl>
                                          <p:spTgt spid="18381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8108" grpId="0" animBg="1"/>
      <p:bldP spid="1838116" grpId="0" animBg="1"/>
      <p:bldP spid="1838117" grpId="0" animBg="1"/>
      <p:bldP spid="1838118" grpId="0" animBg="1"/>
      <p:bldP spid="1838119" grpId="0" animBg="1"/>
      <p:bldP spid="1838120" grpId="0" animBg="1"/>
      <p:bldP spid="1838121" grpId="0" animBg="1" autoUpdateAnimBg="0"/>
    </p:bld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314370" name="Rectangle 98"/>
          <p:cNvSpPr>
            <a:spLocks noGrp="1" noChangeArrowheads="1"/>
          </p:cNvSpPr>
          <p:nvPr>
            <p:ph type="title" idx="4294967295"/>
          </p:nvPr>
        </p:nvSpPr>
        <p:spPr>
          <a:xfrm>
            <a:off x="990600" y="0"/>
            <a:ext cx="7543800" cy="1143000"/>
          </a:xfrm>
        </p:spPr>
        <p:txBody>
          <a:bodyPr/>
          <a:lstStyle/>
          <a:p>
            <a:pPr eaLnBrk="1" hangingPunct="1"/>
            <a:r>
              <a:rPr lang="en-US" altLang="zh-CN">
                <a:latin typeface="SimSun" charset="0"/>
                <a:ea typeface="SimSun" charset="0"/>
                <a:cs typeface="SimSun" charset="0"/>
              </a:rPr>
              <a:t>Gospel Progress</a:t>
            </a:r>
          </a:p>
        </p:txBody>
      </p:sp>
      <p:sp>
        <p:nvSpPr>
          <p:cNvPr id="314371" name="Text Box 2"/>
          <p:cNvSpPr txBox="1">
            <a:spLocks noChangeArrowheads="1"/>
          </p:cNvSpPr>
          <p:nvPr/>
        </p:nvSpPr>
        <p:spPr bwMode="auto">
          <a:xfrm>
            <a:off x="8429877" y="5"/>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b="1">
                <a:solidFill>
                  <a:srgbClr val="000000"/>
                </a:solidFill>
                <a:cs typeface="Arial" charset="0"/>
              </a:rPr>
              <a:t>124</a:t>
            </a:r>
          </a:p>
        </p:txBody>
      </p:sp>
      <p:sp>
        <p:nvSpPr>
          <p:cNvPr id="314372" name="Text Box 3"/>
          <p:cNvSpPr txBox="1">
            <a:spLocks noChangeArrowheads="1"/>
          </p:cNvSpPr>
          <p:nvPr/>
        </p:nvSpPr>
        <p:spPr bwMode="auto">
          <a:xfrm>
            <a:off x="1045282" y="-15061"/>
            <a:ext cx="7321725" cy="1068348"/>
          </a:xfrm>
          <a:prstGeom prst="rect">
            <a:avLst/>
          </a:prstGeom>
          <a:solidFill>
            <a:srgbClr val="0033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nchor="ct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a:solidFill>
                  <a:srgbClr val="FFFF00"/>
                </a:solidFill>
                <a:latin typeface="SimSun" charset="0"/>
              </a:rPr>
              <a:t>在“使徒行传”里福音传播的进展要将</a:t>
            </a:r>
            <a:endParaRPr lang="en-US" altLang="zh-CN" sz="3200" b="1">
              <a:solidFill>
                <a:srgbClr val="FFFF00"/>
              </a:solidFill>
              <a:latin typeface="SimSun" charset="0"/>
            </a:endParaRPr>
          </a:p>
          <a:p>
            <a:pPr algn="ctr" eaLnBrk="1" hangingPunct="1"/>
            <a:r>
              <a:rPr lang="zh-CN" altLang="en-US" sz="3200" b="1">
                <a:solidFill>
                  <a:srgbClr val="FFFF00"/>
                </a:solidFill>
                <a:latin typeface="SimSun" charset="0"/>
              </a:rPr>
              <a:t>从开始与结束来对比</a:t>
            </a:r>
          </a:p>
        </p:txBody>
      </p:sp>
      <p:grpSp>
        <p:nvGrpSpPr>
          <p:cNvPr id="314373" name="Group 82"/>
          <p:cNvGrpSpPr>
            <a:grpSpLocks/>
          </p:cNvGrpSpPr>
          <p:nvPr/>
        </p:nvGrpSpPr>
        <p:grpSpPr bwMode="auto">
          <a:xfrm>
            <a:off x="304816" y="2159001"/>
            <a:ext cx="3235325" cy="939800"/>
            <a:chOff x="0" y="403"/>
            <a:chExt cx="1382" cy="403"/>
          </a:xfrm>
        </p:grpSpPr>
        <p:sp>
          <p:nvSpPr>
            <p:cNvPr id="314417" name="Rectangle 81"/>
            <p:cNvSpPr>
              <a:spLocks noChangeArrowheads="1"/>
            </p:cNvSpPr>
            <p:nvPr/>
          </p:nvSpPr>
          <p:spPr bwMode="auto">
            <a:xfrm>
              <a:off x="0" y="403"/>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8" name="Rectangle 54"/>
            <p:cNvSpPr>
              <a:spLocks noChangeArrowheads="1"/>
            </p:cNvSpPr>
            <p:nvPr/>
          </p:nvSpPr>
          <p:spPr bwMode="auto">
            <a:xfrm>
              <a:off x="43" y="403"/>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公元</a:t>
              </a:r>
              <a:endParaRPr lang="en-US" altLang="zh-CN" sz="2400" b="1">
                <a:solidFill>
                  <a:srgbClr val="000000"/>
                </a:solidFill>
                <a:latin typeface="SimSun" charset="0"/>
                <a:ea typeface="SimSun" charset="0"/>
                <a:cs typeface="SimSun" charset="0"/>
              </a:endParaRPr>
            </a:p>
          </p:txBody>
        </p:sp>
      </p:grpSp>
      <p:sp>
        <p:nvSpPr>
          <p:cNvPr id="314374" name="Rectangle 55"/>
          <p:cNvSpPr>
            <a:spLocks noChangeArrowheads="1"/>
          </p:cNvSpPr>
          <p:nvPr/>
        </p:nvSpPr>
        <p:spPr bwMode="auto">
          <a:xfrm>
            <a:off x="3640139" y="21590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3000" b="1">
                <a:solidFill>
                  <a:srgbClr val="000000"/>
                </a:solidFill>
                <a:latin typeface="SimSun" charset="0"/>
                <a:ea typeface="SimSun" charset="0"/>
                <a:cs typeface="SimSun" charset="0"/>
              </a:rPr>
              <a:t>33</a:t>
            </a:r>
          </a:p>
        </p:txBody>
      </p:sp>
      <p:sp>
        <p:nvSpPr>
          <p:cNvPr id="314375" name="Rectangle 56"/>
          <p:cNvSpPr>
            <a:spLocks noChangeArrowheads="1"/>
          </p:cNvSpPr>
          <p:nvPr/>
        </p:nvSpPr>
        <p:spPr bwMode="auto">
          <a:xfrm>
            <a:off x="6084904" y="21590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3000" b="1">
                <a:solidFill>
                  <a:srgbClr val="000000"/>
                </a:solidFill>
                <a:latin typeface="SimSun" charset="0"/>
                <a:ea typeface="SimSun" charset="0"/>
                <a:cs typeface="SimSun" charset="0"/>
              </a:rPr>
              <a:t>62</a:t>
            </a:r>
          </a:p>
        </p:txBody>
      </p:sp>
      <p:grpSp>
        <p:nvGrpSpPr>
          <p:cNvPr id="314376" name="Group 84"/>
          <p:cNvGrpSpPr>
            <a:grpSpLocks/>
          </p:cNvGrpSpPr>
          <p:nvPr/>
        </p:nvGrpSpPr>
        <p:grpSpPr bwMode="auto">
          <a:xfrm>
            <a:off x="304816" y="3098800"/>
            <a:ext cx="3235325" cy="939800"/>
            <a:chOff x="0" y="806"/>
            <a:chExt cx="1382" cy="403"/>
          </a:xfrm>
        </p:grpSpPr>
        <p:sp>
          <p:nvSpPr>
            <p:cNvPr id="314415" name="Rectangle 83"/>
            <p:cNvSpPr>
              <a:spLocks noChangeArrowheads="1"/>
            </p:cNvSpPr>
            <p:nvPr/>
          </p:nvSpPr>
          <p:spPr bwMode="auto">
            <a:xfrm>
              <a:off x="0" y="806"/>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6" name="Rectangle 57"/>
            <p:cNvSpPr>
              <a:spLocks noChangeArrowheads="1"/>
            </p:cNvSpPr>
            <p:nvPr/>
          </p:nvSpPr>
          <p:spPr bwMode="auto">
            <a:xfrm>
              <a:off x="43" y="806"/>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教会</a:t>
              </a:r>
              <a:endParaRPr lang="en-US" altLang="zh-CN" sz="2400" b="1">
                <a:solidFill>
                  <a:srgbClr val="000000"/>
                </a:solidFill>
                <a:latin typeface="SimSun" charset="0"/>
                <a:ea typeface="SimSun" charset="0"/>
                <a:cs typeface="SimSun" charset="0"/>
              </a:endParaRPr>
            </a:p>
          </p:txBody>
        </p:sp>
      </p:grpSp>
      <p:sp>
        <p:nvSpPr>
          <p:cNvPr id="314377" name="Rectangle 58"/>
          <p:cNvSpPr>
            <a:spLocks noChangeArrowheads="1"/>
          </p:cNvSpPr>
          <p:nvPr/>
        </p:nvSpPr>
        <p:spPr bwMode="auto">
          <a:xfrm>
            <a:off x="3640139" y="3098800"/>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endParaRPr lang="en-US" altLang="zh-CN" sz="2400" b="1">
              <a:solidFill>
                <a:srgbClr val="000000"/>
              </a:solidFill>
              <a:latin typeface="SimSun" charset="0"/>
              <a:ea typeface="SimSun" charset="0"/>
              <a:cs typeface="SimSun" charset="0"/>
            </a:endParaRPr>
          </a:p>
          <a:p>
            <a:pPr algn="ctr" eaLnBrk="1" hangingPunct="1"/>
            <a:r>
              <a:rPr lang="zh-CN" altLang="en-US" sz="2400" b="1">
                <a:solidFill>
                  <a:srgbClr val="000000"/>
                </a:solidFill>
                <a:latin typeface="SimSun" charset="0"/>
                <a:ea typeface="SimSun" charset="0"/>
                <a:cs typeface="SimSun" charset="0"/>
              </a:rPr>
              <a:t>不存在的</a:t>
            </a:r>
          </a:p>
          <a:p>
            <a:pPr algn="ctr" eaLnBrk="1" hangingPunct="1"/>
            <a:endParaRPr lang="en-US" altLang="zh-CN" sz="3000" b="1">
              <a:solidFill>
                <a:srgbClr val="000000"/>
              </a:solidFill>
              <a:latin typeface="SimSun" charset="0"/>
              <a:ea typeface="SimSun" charset="0"/>
              <a:cs typeface="SimSun" charset="0"/>
            </a:endParaRPr>
          </a:p>
        </p:txBody>
      </p:sp>
      <p:sp>
        <p:nvSpPr>
          <p:cNvPr id="314378" name="Rectangle 59"/>
          <p:cNvSpPr>
            <a:spLocks noChangeArrowheads="1"/>
          </p:cNvSpPr>
          <p:nvPr/>
        </p:nvSpPr>
        <p:spPr bwMode="auto">
          <a:xfrm>
            <a:off x="6084904" y="3098800"/>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兴盛的</a:t>
            </a:r>
            <a:endParaRPr lang="en-US" altLang="zh-CN" sz="2400" b="1">
              <a:solidFill>
                <a:srgbClr val="000000"/>
              </a:solidFill>
              <a:latin typeface="SimSun" charset="0"/>
              <a:ea typeface="SimSun" charset="0"/>
              <a:cs typeface="SimSun" charset="0"/>
            </a:endParaRPr>
          </a:p>
        </p:txBody>
      </p:sp>
      <p:grpSp>
        <p:nvGrpSpPr>
          <p:cNvPr id="314379" name="Group 86"/>
          <p:cNvGrpSpPr>
            <a:grpSpLocks/>
          </p:cNvGrpSpPr>
          <p:nvPr/>
        </p:nvGrpSpPr>
        <p:grpSpPr bwMode="auto">
          <a:xfrm>
            <a:off x="304816" y="4038601"/>
            <a:ext cx="3235325" cy="939800"/>
            <a:chOff x="0" y="1209"/>
            <a:chExt cx="1382" cy="403"/>
          </a:xfrm>
        </p:grpSpPr>
        <p:sp>
          <p:nvSpPr>
            <p:cNvPr id="314413" name="Rectangle 85"/>
            <p:cNvSpPr>
              <a:spLocks noChangeArrowheads="1"/>
            </p:cNvSpPr>
            <p:nvPr/>
          </p:nvSpPr>
          <p:spPr bwMode="auto">
            <a:xfrm>
              <a:off x="0" y="1209"/>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4" name="Rectangle 60"/>
            <p:cNvSpPr>
              <a:spLocks noChangeArrowheads="1"/>
            </p:cNvSpPr>
            <p:nvPr/>
          </p:nvSpPr>
          <p:spPr bwMode="auto">
            <a:xfrm>
              <a:off x="43" y="1209"/>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信徒的构成</a:t>
              </a:r>
              <a:endParaRPr lang="en-US" altLang="zh-CN" sz="2400" b="1">
                <a:solidFill>
                  <a:srgbClr val="000000"/>
                </a:solidFill>
                <a:latin typeface="SimSun" charset="0"/>
                <a:ea typeface="SimSun" charset="0"/>
                <a:cs typeface="SimSun" charset="0"/>
              </a:endParaRPr>
            </a:p>
          </p:txBody>
        </p:sp>
      </p:grpSp>
      <p:sp>
        <p:nvSpPr>
          <p:cNvPr id="314380" name="Rectangle 61"/>
          <p:cNvSpPr>
            <a:spLocks noChangeArrowheads="1"/>
          </p:cNvSpPr>
          <p:nvPr/>
        </p:nvSpPr>
        <p:spPr bwMode="auto">
          <a:xfrm>
            <a:off x="3640139" y="40386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2400" b="1">
                <a:solidFill>
                  <a:srgbClr val="000000"/>
                </a:solidFill>
                <a:latin typeface="SimSun" charset="0"/>
                <a:ea typeface="SimSun" charset="0"/>
                <a:cs typeface="SimSun" charset="0"/>
              </a:rPr>
              <a:t>100% </a:t>
            </a:r>
            <a:r>
              <a:rPr lang="zh-CN" altLang="en-US" sz="2400" b="1">
                <a:solidFill>
                  <a:srgbClr val="000000"/>
                </a:solidFill>
                <a:latin typeface="SimSun" charset="0"/>
                <a:ea typeface="SimSun" charset="0"/>
                <a:cs typeface="SimSun" charset="0"/>
              </a:rPr>
              <a:t>犹太人</a:t>
            </a:r>
            <a:endParaRPr lang="en-US" altLang="zh-CN" sz="2400" b="1">
              <a:solidFill>
                <a:srgbClr val="000000"/>
              </a:solidFill>
              <a:latin typeface="SimSun" charset="0"/>
              <a:ea typeface="SimSun" charset="0"/>
              <a:cs typeface="SimSun" charset="0"/>
            </a:endParaRPr>
          </a:p>
        </p:txBody>
      </p:sp>
      <p:sp>
        <p:nvSpPr>
          <p:cNvPr id="314381" name="Rectangle 62"/>
          <p:cNvSpPr>
            <a:spLocks noChangeArrowheads="1"/>
          </p:cNvSpPr>
          <p:nvPr/>
        </p:nvSpPr>
        <p:spPr bwMode="auto">
          <a:xfrm>
            <a:off x="6084904" y="40386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多数为外邦人</a:t>
            </a:r>
            <a:endParaRPr lang="en-US" altLang="zh-CN" sz="2400" b="1">
              <a:solidFill>
                <a:srgbClr val="000000"/>
              </a:solidFill>
              <a:latin typeface="SimSun" charset="0"/>
              <a:ea typeface="SimSun" charset="0"/>
              <a:cs typeface="SimSun" charset="0"/>
            </a:endParaRPr>
          </a:p>
        </p:txBody>
      </p:sp>
      <p:grpSp>
        <p:nvGrpSpPr>
          <p:cNvPr id="314382" name="Group 88"/>
          <p:cNvGrpSpPr>
            <a:grpSpLocks/>
          </p:cNvGrpSpPr>
          <p:nvPr/>
        </p:nvGrpSpPr>
        <p:grpSpPr bwMode="auto">
          <a:xfrm>
            <a:off x="304816" y="4978401"/>
            <a:ext cx="3235325" cy="939800"/>
            <a:chOff x="0" y="1612"/>
            <a:chExt cx="1382" cy="403"/>
          </a:xfrm>
        </p:grpSpPr>
        <p:sp>
          <p:nvSpPr>
            <p:cNvPr id="314411" name="Rectangle 87"/>
            <p:cNvSpPr>
              <a:spLocks noChangeArrowheads="1"/>
            </p:cNvSpPr>
            <p:nvPr/>
          </p:nvSpPr>
          <p:spPr bwMode="auto">
            <a:xfrm>
              <a:off x="0" y="1612"/>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2" name="Rectangle 63"/>
            <p:cNvSpPr>
              <a:spLocks noChangeArrowheads="1"/>
            </p:cNvSpPr>
            <p:nvPr/>
          </p:nvSpPr>
          <p:spPr bwMode="auto">
            <a:xfrm>
              <a:off x="43" y="1612"/>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地点</a:t>
              </a:r>
              <a:endParaRPr lang="en-US" altLang="zh-CN" sz="2400" b="1">
                <a:solidFill>
                  <a:srgbClr val="000000"/>
                </a:solidFill>
                <a:latin typeface="SimSun" charset="0"/>
                <a:ea typeface="SimSun" charset="0"/>
                <a:cs typeface="SimSun" charset="0"/>
              </a:endParaRPr>
            </a:p>
          </p:txBody>
        </p:sp>
      </p:grpSp>
      <p:sp>
        <p:nvSpPr>
          <p:cNvPr id="314383" name="Rectangle 64"/>
          <p:cNvSpPr>
            <a:spLocks noChangeArrowheads="1"/>
          </p:cNvSpPr>
          <p:nvPr/>
        </p:nvSpPr>
        <p:spPr bwMode="auto">
          <a:xfrm>
            <a:off x="3640139" y="49784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耶路撒冷</a:t>
            </a:r>
            <a:endParaRPr lang="en-US" altLang="zh-CN" sz="2400" b="1">
              <a:solidFill>
                <a:srgbClr val="000000"/>
              </a:solidFill>
              <a:latin typeface="SimSun" charset="0"/>
              <a:ea typeface="SimSun" charset="0"/>
              <a:cs typeface="SimSun" charset="0"/>
            </a:endParaRPr>
          </a:p>
        </p:txBody>
      </p:sp>
      <p:sp>
        <p:nvSpPr>
          <p:cNvPr id="314384" name="Rectangle 65"/>
          <p:cNvSpPr>
            <a:spLocks noChangeArrowheads="1"/>
          </p:cNvSpPr>
          <p:nvPr/>
        </p:nvSpPr>
        <p:spPr bwMode="auto">
          <a:xfrm>
            <a:off x="6084904" y="49784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罗马</a:t>
            </a:r>
          </a:p>
        </p:txBody>
      </p:sp>
      <p:grpSp>
        <p:nvGrpSpPr>
          <p:cNvPr id="314385" name="Group 72"/>
          <p:cNvGrpSpPr>
            <a:grpSpLocks/>
          </p:cNvGrpSpPr>
          <p:nvPr/>
        </p:nvGrpSpPr>
        <p:grpSpPr bwMode="auto">
          <a:xfrm>
            <a:off x="304816" y="1219201"/>
            <a:ext cx="3235325" cy="939800"/>
            <a:chOff x="0" y="0"/>
            <a:chExt cx="1382" cy="403"/>
          </a:xfrm>
        </p:grpSpPr>
        <p:sp>
          <p:nvSpPr>
            <p:cNvPr id="314407" name="Rectangle 71"/>
            <p:cNvSpPr>
              <a:spLocks noChangeArrowheads="1"/>
            </p:cNvSpPr>
            <p:nvPr/>
          </p:nvSpPr>
          <p:spPr bwMode="auto">
            <a:xfrm>
              <a:off x="0" y="0"/>
              <a:ext cx="1382"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8" name="Group 70"/>
            <p:cNvGrpSpPr>
              <a:grpSpLocks/>
            </p:cNvGrpSpPr>
            <p:nvPr/>
          </p:nvGrpSpPr>
          <p:grpSpPr bwMode="auto">
            <a:xfrm>
              <a:off x="0" y="0"/>
              <a:ext cx="1382" cy="403"/>
              <a:chOff x="0" y="0"/>
              <a:chExt cx="1382" cy="403"/>
            </a:xfrm>
          </p:grpSpPr>
          <p:sp>
            <p:nvSpPr>
              <p:cNvPr id="314409" name="Rectangle 51"/>
              <p:cNvSpPr>
                <a:spLocks noChangeArrowheads="1"/>
              </p:cNvSpPr>
              <p:nvPr/>
            </p:nvSpPr>
            <p:spPr bwMode="auto">
              <a:xfrm>
                <a:off x="43" y="0"/>
                <a:ext cx="1297"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en-US" altLang="zh-CN" sz="2200" b="1">
                    <a:solidFill>
                      <a:srgbClr val="000000"/>
                    </a:solidFill>
                    <a:latin typeface="SimSun" charset="0"/>
                    <a:ea typeface="SimSun" charset="0"/>
                    <a:cs typeface="SimSun" charset="0"/>
                  </a:rPr>
                  <a:t> </a:t>
                </a:r>
              </a:p>
              <a:p>
                <a:pPr algn="ctr"/>
                <a:endParaRPr lang="en-US" altLang="zh-CN" sz="2200" b="1">
                  <a:solidFill>
                    <a:srgbClr val="000000"/>
                  </a:solidFill>
                  <a:latin typeface="SimSun" charset="0"/>
                  <a:ea typeface="SimSun" charset="0"/>
                  <a:cs typeface="SimSun" charset="0"/>
                </a:endParaRPr>
              </a:p>
            </p:txBody>
          </p:sp>
          <p:sp>
            <p:nvSpPr>
              <p:cNvPr id="314410" name="Rectangle 69"/>
              <p:cNvSpPr>
                <a:spLocks noChangeArrowheads="1"/>
              </p:cNvSpPr>
              <p:nvPr/>
            </p:nvSpPr>
            <p:spPr bwMode="auto">
              <a:xfrm>
                <a:off x="0" y="0"/>
                <a:ext cx="1382"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6" name="Group 76"/>
          <p:cNvGrpSpPr>
            <a:grpSpLocks/>
          </p:cNvGrpSpPr>
          <p:nvPr/>
        </p:nvGrpSpPr>
        <p:grpSpPr bwMode="auto">
          <a:xfrm>
            <a:off x="3540126" y="1219201"/>
            <a:ext cx="2644775" cy="939800"/>
            <a:chOff x="1382" y="0"/>
            <a:chExt cx="1130" cy="403"/>
          </a:xfrm>
        </p:grpSpPr>
        <p:sp>
          <p:nvSpPr>
            <p:cNvPr id="314403" name="Rectangle 75"/>
            <p:cNvSpPr>
              <a:spLocks noChangeArrowheads="1"/>
            </p:cNvSpPr>
            <p:nvPr/>
          </p:nvSpPr>
          <p:spPr bwMode="auto">
            <a:xfrm>
              <a:off x="1382" y="0"/>
              <a:ext cx="1130"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4" name="Group 74"/>
            <p:cNvGrpSpPr>
              <a:grpSpLocks/>
            </p:cNvGrpSpPr>
            <p:nvPr/>
          </p:nvGrpSpPr>
          <p:grpSpPr bwMode="auto">
            <a:xfrm>
              <a:off x="1382" y="0"/>
              <a:ext cx="1130" cy="403"/>
              <a:chOff x="1382" y="0"/>
              <a:chExt cx="1130" cy="403"/>
            </a:xfrm>
          </p:grpSpPr>
          <p:sp>
            <p:nvSpPr>
              <p:cNvPr id="314405" name="Rectangle 52"/>
              <p:cNvSpPr>
                <a:spLocks noChangeArrowheads="1"/>
              </p:cNvSpPr>
              <p:nvPr/>
            </p:nvSpPr>
            <p:spPr bwMode="auto">
              <a:xfrm>
                <a:off x="1425" y="0"/>
                <a:ext cx="1045"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3000" b="1">
                    <a:solidFill>
                      <a:srgbClr val="FFFFFF"/>
                    </a:solidFill>
                    <a:latin typeface="SimSun" charset="0"/>
                    <a:ea typeface="SimSun" charset="0"/>
                    <a:cs typeface="SimSun" charset="0"/>
                  </a:rPr>
                  <a:t>使徒行传</a:t>
                </a:r>
                <a:r>
                  <a:rPr lang="en-US" altLang="zh-CN" sz="3000" b="1">
                    <a:solidFill>
                      <a:srgbClr val="FFFFFF"/>
                    </a:solidFill>
                    <a:latin typeface="SimSun" charset="0"/>
                    <a:ea typeface="SimSun" charset="0"/>
                    <a:cs typeface="SimSun" charset="0"/>
                  </a:rPr>
                  <a:t> 1</a:t>
                </a:r>
              </a:p>
            </p:txBody>
          </p:sp>
          <p:sp>
            <p:nvSpPr>
              <p:cNvPr id="314406" name="Rectangle 73"/>
              <p:cNvSpPr>
                <a:spLocks noChangeArrowheads="1"/>
              </p:cNvSpPr>
              <p:nvPr/>
            </p:nvSpPr>
            <p:spPr bwMode="auto">
              <a:xfrm>
                <a:off x="1382" y="0"/>
                <a:ext cx="1130"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7" name="Group 80"/>
          <p:cNvGrpSpPr>
            <a:grpSpLocks/>
          </p:cNvGrpSpPr>
          <p:nvPr/>
        </p:nvGrpSpPr>
        <p:grpSpPr bwMode="auto">
          <a:xfrm>
            <a:off x="6184900" y="1219201"/>
            <a:ext cx="2730500" cy="939800"/>
            <a:chOff x="2512" y="0"/>
            <a:chExt cx="1166" cy="403"/>
          </a:xfrm>
        </p:grpSpPr>
        <p:sp>
          <p:nvSpPr>
            <p:cNvPr id="314399" name="Rectangle 79"/>
            <p:cNvSpPr>
              <a:spLocks noChangeArrowheads="1"/>
            </p:cNvSpPr>
            <p:nvPr/>
          </p:nvSpPr>
          <p:spPr bwMode="auto">
            <a:xfrm>
              <a:off x="2512" y="0"/>
              <a:ext cx="1166"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0" name="Group 78"/>
            <p:cNvGrpSpPr>
              <a:grpSpLocks/>
            </p:cNvGrpSpPr>
            <p:nvPr/>
          </p:nvGrpSpPr>
          <p:grpSpPr bwMode="auto">
            <a:xfrm>
              <a:off x="2512" y="0"/>
              <a:ext cx="1166" cy="403"/>
              <a:chOff x="2512" y="0"/>
              <a:chExt cx="1166" cy="403"/>
            </a:xfrm>
          </p:grpSpPr>
          <p:sp>
            <p:nvSpPr>
              <p:cNvPr id="314401" name="Rectangle 53"/>
              <p:cNvSpPr>
                <a:spLocks noChangeArrowheads="1"/>
              </p:cNvSpPr>
              <p:nvPr/>
            </p:nvSpPr>
            <p:spPr bwMode="auto">
              <a:xfrm>
                <a:off x="2555" y="0"/>
                <a:ext cx="1081"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3000" b="1">
                    <a:solidFill>
                      <a:srgbClr val="FFFFFF"/>
                    </a:solidFill>
                    <a:latin typeface="SimSun" charset="0"/>
                    <a:ea typeface="SimSun" charset="0"/>
                    <a:cs typeface="SimSun" charset="0"/>
                  </a:rPr>
                  <a:t>使徒行传</a:t>
                </a:r>
                <a:r>
                  <a:rPr lang="en-US" altLang="zh-CN" sz="3000" b="1">
                    <a:solidFill>
                      <a:srgbClr val="FFFFFF"/>
                    </a:solidFill>
                    <a:latin typeface="SimSun" charset="0"/>
                    <a:ea typeface="SimSun" charset="0"/>
                    <a:cs typeface="SimSun" charset="0"/>
                  </a:rPr>
                  <a:t> 28</a:t>
                </a:r>
              </a:p>
            </p:txBody>
          </p:sp>
          <p:sp>
            <p:nvSpPr>
              <p:cNvPr id="314402" name="Rectangle 77"/>
              <p:cNvSpPr>
                <a:spLocks noChangeArrowheads="1"/>
              </p:cNvSpPr>
              <p:nvPr/>
            </p:nvSpPr>
            <p:spPr bwMode="auto">
              <a:xfrm>
                <a:off x="2512" y="0"/>
                <a:ext cx="1166"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8" name="Group 92"/>
          <p:cNvGrpSpPr>
            <a:grpSpLocks/>
          </p:cNvGrpSpPr>
          <p:nvPr/>
        </p:nvGrpSpPr>
        <p:grpSpPr bwMode="auto">
          <a:xfrm>
            <a:off x="304816" y="5918200"/>
            <a:ext cx="3235325" cy="939800"/>
            <a:chOff x="0" y="2015"/>
            <a:chExt cx="1382" cy="403"/>
          </a:xfrm>
        </p:grpSpPr>
        <p:sp>
          <p:nvSpPr>
            <p:cNvPr id="314395" name="Rectangle 91"/>
            <p:cNvSpPr>
              <a:spLocks noChangeArrowheads="1"/>
            </p:cNvSpPr>
            <p:nvPr/>
          </p:nvSpPr>
          <p:spPr bwMode="auto">
            <a:xfrm>
              <a:off x="0" y="2015"/>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nvGrpSpPr>
            <p:cNvPr id="314396" name="Group 90"/>
            <p:cNvGrpSpPr>
              <a:grpSpLocks/>
            </p:cNvGrpSpPr>
            <p:nvPr/>
          </p:nvGrpSpPr>
          <p:grpSpPr bwMode="auto">
            <a:xfrm>
              <a:off x="0" y="2015"/>
              <a:ext cx="1382" cy="403"/>
              <a:chOff x="0" y="2015"/>
              <a:chExt cx="1382" cy="403"/>
            </a:xfrm>
          </p:grpSpPr>
          <p:sp>
            <p:nvSpPr>
              <p:cNvPr id="314397" name="Rectangle 66"/>
              <p:cNvSpPr>
                <a:spLocks noChangeArrowheads="1"/>
              </p:cNvSpPr>
              <p:nvPr/>
            </p:nvSpPr>
            <p:spPr bwMode="auto">
              <a:xfrm>
                <a:off x="43" y="2015"/>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中心人物</a:t>
                </a:r>
                <a:endParaRPr lang="en-US" altLang="zh-CN" sz="2400" b="1">
                  <a:solidFill>
                    <a:srgbClr val="000000"/>
                  </a:solidFill>
                  <a:latin typeface="SimSun" charset="0"/>
                  <a:ea typeface="SimSun" charset="0"/>
                  <a:cs typeface="SimSun" charset="0"/>
                </a:endParaRPr>
              </a:p>
            </p:txBody>
          </p:sp>
          <p:sp>
            <p:nvSpPr>
              <p:cNvPr id="314398" name="Rectangle 89"/>
              <p:cNvSpPr>
                <a:spLocks noChangeArrowheads="1"/>
              </p:cNvSpPr>
              <p:nvPr/>
            </p:nvSpPr>
            <p:spPr bwMode="auto">
              <a:xfrm>
                <a:off x="0" y="2015"/>
                <a:ext cx="1382"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grpSp>
      <p:grpSp>
        <p:nvGrpSpPr>
          <p:cNvPr id="314389" name="Group 94"/>
          <p:cNvGrpSpPr>
            <a:grpSpLocks/>
          </p:cNvGrpSpPr>
          <p:nvPr/>
        </p:nvGrpSpPr>
        <p:grpSpPr bwMode="auto">
          <a:xfrm>
            <a:off x="3540126" y="5918200"/>
            <a:ext cx="2644775" cy="939800"/>
            <a:chOff x="1382" y="2015"/>
            <a:chExt cx="1130" cy="403"/>
          </a:xfrm>
        </p:grpSpPr>
        <p:sp>
          <p:nvSpPr>
            <p:cNvPr id="314393" name="Rectangle 67"/>
            <p:cNvSpPr>
              <a:spLocks noChangeArrowheads="1"/>
            </p:cNvSpPr>
            <p:nvPr/>
          </p:nvSpPr>
          <p:spPr bwMode="auto">
            <a:xfrm>
              <a:off x="1425" y="2015"/>
              <a:ext cx="1045"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彼得</a:t>
              </a:r>
              <a:endParaRPr lang="en-US" altLang="zh-CN" sz="2400" b="1">
                <a:solidFill>
                  <a:srgbClr val="000000"/>
                </a:solidFill>
                <a:latin typeface="SimSun" charset="0"/>
                <a:ea typeface="SimSun" charset="0"/>
                <a:cs typeface="SimSun" charset="0"/>
              </a:endParaRPr>
            </a:p>
            <a:p>
              <a:pPr algn="ctr" eaLnBrk="1" hangingPunct="1"/>
              <a:r>
                <a:rPr lang="en-US" altLang="zh-CN" sz="2400" b="1">
                  <a:solidFill>
                    <a:srgbClr val="000000"/>
                  </a:solidFill>
                  <a:latin typeface="SimSun" charset="0"/>
                  <a:ea typeface="SimSun" charset="0"/>
                  <a:cs typeface="SimSun" charset="0"/>
                </a:rPr>
                <a:t>(</a:t>
              </a:r>
              <a:r>
                <a:rPr lang="zh-CN" altLang="en-US" sz="2400" b="1">
                  <a:solidFill>
                    <a:srgbClr val="000000"/>
                  </a:solidFill>
                  <a:latin typeface="SimSun" charset="0"/>
                  <a:ea typeface="SimSun" charset="0"/>
                  <a:cs typeface="SimSun" charset="0"/>
                </a:rPr>
                <a:t>受限制的布道</a:t>
              </a:r>
              <a:r>
                <a:rPr lang="en-US" altLang="zh-CN" sz="2400" b="1">
                  <a:solidFill>
                    <a:srgbClr val="000000"/>
                  </a:solidFill>
                  <a:latin typeface="SimSun" charset="0"/>
                  <a:ea typeface="SimSun" charset="0"/>
                  <a:cs typeface="SimSun" charset="0"/>
                </a:rPr>
                <a:t>)</a:t>
              </a:r>
            </a:p>
          </p:txBody>
        </p:sp>
        <p:sp>
          <p:nvSpPr>
            <p:cNvPr id="314394" name="Rectangle 93"/>
            <p:cNvSpPr>
              <a:spLocks noChangeArrowheads="1"/>
            </p:cNvSpPr>
            <p:nvPr/>
          </p:nvSpPr>
          <p:spPr bwMode="auto">
            <a:xfrm>
              <a:off x="1382" y="2015"/>
              <a:ext cx="1130"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grpSp>
        <p:nvGrpSpPr>
          <p:cNvPr id="314390" name="Group 96"/>
          <p:cNvGrpSpPr>
            <a:grpSpLocks/>
          </p:cNvGrpSpPr>
          <p:nvPr/>
        </p:nvGrpSpPr>
        <p:grpSpPr bwMode="auto">
          <a:xfrm>
            <a:off x="6184900" y="5918200"/>
            <a:ext cx="2730500" cy="939800"/>
            <a:chOff x="2512" y="2015"/>
            <a:chExt cx="1166" cy="403"/>
          </a:xfrm>
        </p:grpSpPr>
        <p:sp>
          <p:nvSpPr>
            <p:cNvPr id="314391" name="Rectangle 68"/>
            <p:cNvSpPr>
              <a:spLocks noChangeArrowheads="1"/>
            </p:cNvSpPr>
            <p:nvPr/>
          </p:nvSpPr>
          <p:spPr bwMode="auto">
            <a:xfrm>
              <a:off x="2555" y="2015"/>
              <a:ext cx="1081"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保罗</a:t>
              </a:r>
            </a:p>
            <a:p>
              <a:pPr algn="ctr" eaLnBrk="1" hangingPunct="1"/>
              <a:r>
                <a:rPr lang="en-US" altLang="zh-CN" sz="2400" b="1">
                  <a:solidFill>
                    <a:srgbClr val="000000"/>
                  </a:solidFill>
                  <a:latin typeface="SimSun" charset="0"/>
                  <a:ea typeface="SimSun" charset="0"/>
                  <a:cs typeface="SimSun" charset="0"/>
                </a:rPr>
                <a:t>(</a:t>
              </a:r>
              <a:r>
                <a:rPr lang="zh-CN" altLang="en-US" sz="2400" b="1">
                  <a:solidFill>
                    <a:srgbClr val="000000"/>
                  </a:solidFill>
                  <a:latin typeface="SimSun" charset="0"/>
                  <a:ea typeface="SimSun" charset="0"/>
                  <a:cs typeface="SimSun" charset="0"/>
                </a:rPr>
                <a:t>广泛的布道</a:t>
              </a:r>
              <a:r>
                <a:rPr lang="en-US" altLang="zh-CN" sz="2400" b="1">
                  <a:solidFill>
                    <a:srgbClr val="000000"/>
                  </a:solidFill>
                  <a:latin typeface="SimSun" charset="0"/>
                  <a:ea typeface="SimSun" charset="0"/>
                  <a:cs typeface="SimSun" charset="0"/>
                </a:rPr>
                <a:t>)</a:t>
              </a:r>
            </a:p>
          </p:txBody>
        </p:sp>
        <p:sp>
          <p:nvSpPr>
            <p:cNvPr id="314392" name="Rectangle 95"/>
            <p:cNvSpPr>
              <a:spLocks noChangeArrowheads="1"/>
            </p:cNvSpPr>
            <p:nvPr/>
          </p:nvSpPr>
          <p:spPr bwMode="auto">
            <a:xfrm>
              <a:off x="2512" y="2015"/>
              <a:ext cx="1166"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spTree>
    <p:extLst>
      <p:ext uri="{BB962C8B-B14F-4D97-AF65-F5344CB8AC3E}">
        <p14:creationId xmlns:p14="http://schemas.microsoft.com/office/powerpoint/2010/main" val="3603071932"/>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122" name="Picture 2" descr="http://www.mediterraneandiet.com/Images/mediterranean%20sea-big.jpg"/>
          <p:cNvPicPr>
            <a:picLocks noChangeAspect="1" noChangeArrowheads="1"/>
          </p:cNvPicPr>
          <p:nvPr/>
        </p:nvPicPr>
        <p:blipFill rotWithShape="1">
          <a:blip r:embed="rId3">
            <a:extLst>
              <a:ext uri="{28A0092B-C50C-407E-A947-70E740481C1C}">
                <a14:useLocalDpi xmlns:a14="http://schemas.microsoft.com/office/drawing/2010/main"/>
              </a:ext>
            </a:extLst>
          </a:blip>
          <a:srcRect l="6619" r="13381"/>
          <a:stretch/>
        </p:blipFill>
        <p:spPr bwMode="auto">
          <a:xfrm>
            <a:off x="0" y="228600"/>
            <a:ext cx="9144000" cy="6248400"/>
          </a:xfrm>
          <a:prstGeom prst="rect">
            <a:avLst/>
          </a:prstGeom>
          <a:noFill/>
          <a:extLst>
            <a:ext uri="{909E8E84-426E-40dd-AFC4-6F175D3DCCD1}">
              <a14:hiddenFill xmlns="" xmlns:a14="http://schemas.microsoft.com/office/drawing/2010/main">
                <a:solidFill>
                  <a:srgbClr val="FFFFFF"/>
                </a:solidFill>
              </a14:hiddenFill>
            </a:ext>
          </a:extLst>
        </p:spPr>
      </p:pic>
      <p:sp>
        <p:nvSpPr>
          <p:cNvPr id="2" name="Donut 1"/>
          <p:cNvSpPr/>
          <p:nvPr/>
        </p:nvSpPr>
        <p:spPr>
          <a:xfrm>
            <a:off x="107504" y="2415466"/>
            <a:ext cx="1676400" cy="1874668"/>
          </a:xfrm>
          <a:prstGeom prst="donut">
            <a:avLst>
              <a:gd name="adj" fmla="val 479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Rounded Rectangle 2"/>
          <p:cNvSpPr/>
          <p:nvPr/>
        </p:nvSpPr>
        <p:spPr>
          <a:xfrm>
            <a:off x="2057400" y="4404320"/>
            <a:ext cx="6019800" cy="1905000"/>
          </a:xfrm>
          <a:prstGeom prst="roundRect">
            <a:avLst>
              <a:gd name="adj" fmla="val 1781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Fourth Missions Trip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1-2 Timothy &amp; Titus After Acts</a:t>
            </a:r>
            <a:endParaRPr kumimoji="0" lang="en-US" sz="4000" b="1"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00"/>
                </a:solidFill>
                <a:effectLst/>
                <a:uLnTx/>
                <a:uFillTx/>
                <a:latin typeface="Calibri"/>
                <a:ea typeface="+mn-ea"/>
                <a:cs typeface="+mn-cs"/>
              </a:rPr>
              <a:t>Spring 62 – Fall 67</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Donut 4">
            <a:extLst>
              <a:ext uri="{FF2B5EF4-FFF2-40B4-BE49-F238E27FC236}">
                <a16:creationId xmlns:a16="http://schemas.microsoft.com/office/drawing/2014/main" id="{0FBF96DE-D0A7-894B-9B5D-EE555750BED2}"/>
              </a:ext>
            </a:extLst>
          </p:cNvPr>
          <p:cNvSpPr/>
          <p:nvPr/>
        </p:nvSpPr>
        <p:spPr>
          <a:xfrm>
            <a:off x="6084168" y="785448"/>
            <a:ext cx="2842658" cy="3147608"/>
          </a:xfrm>
          <a:prstGeom prst="donut">
            <a:avLst>
              <a:gd name="adj" fmla="val 479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Right Arrow 3">
            <a:extLst>
              <a:ext uri="{FF2B5EF4-FFF2-40B4-BE49-F238E27FC236}">
                <a16:creationId xmlns:a16="http://schemas.microsoft.com/office/drawing/2014/main" id="{A414C357-AFE2-034A-A559-21BFE3190585}"/>
              </a:ext>
            </a:extLst>
          </p:cNvPr>
          <p:cNvSpPr/>
          <p:nvPr/>
        </p:nvSpPr>
        <p:spPr>
          <a:xfrm rot="950711">
            <a:off x="4196063" y="2318377"/>
            <a:ext cx="1652432" cy="3654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7" name="Right Arrow 6">
            <a:extLst>
              <a:ext uri="{FF2B5EF4-FFF2-40B4-BE49-F238E27FC236}">
                <a16:creationId xmlns:a16="http://schemas.microsoft.com/office/drawing/2014/main" id="{49996F0B-7C91-FB4B-BD2E-528FE7292433}"/>
              </a:ext>
            </a:extLst>
          </p:cNvPr>
          <p:cNvSpPr/>
          <p:nvPr/>
        </p:nvSpPr>
        <p:spPr>
          <a:xfrm rot="10800000">
            <a:off x="1907704" y="2998561"/>
            <a:ext cx="3757736" cy="3654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8" name="Right Arrow 7">
            <a:extLst>
              <a:ext uri="{FF2B5EF4-FFF2-40B4-BE49-F238E27FC236}">
                <a16:creationId xmlns:a16="http://schemas.microsoft.com/office/drawing/2014/main" id="{3D426412-3F9B-B241-8EDA-3C88AECFBA75}"/>
              </a:ext>
            </a:extLst>
          </p:cNvPr>
          <p:cNvSpPr/>
          <p:nvPr/>
        </p:nvSpPr>
        <p:spPr>
          <a:xfrm>
            <a:off x="2070652" y="3422631"/>
            <a:ext cx="4229540" cy="3654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9" name="Right Arrow 8">
            <a:extLst>
              <a:ext uri="{FF2B5EF4-FFF2-40B4-BE49-F238E27FC236}">
                <a16:creationId xmlns:a16="http://schemas.microsoft.com/office/drawing/2014/main" id="{01997DB6-D49F-2349-8335-6AA2F1005ECB}"/>
              </a:ext>
            </a:extLst>
          </p:cNvPr>
          <p:cNvSpPr/>
          <p:nvPr/>
        </p:nvSpPr>
        <p:spPr>
          <a:xfrm rot="11031540">
            <a:off x="4315333" y="1735281"/>
            <a:ext cx="1652432" cy="3654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626411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right)">
                                      <p:cBhvr>
                                        <p:cTn id="16" dur="500"/>
                                        <p:tgtEl>
                                          <p:spTgt spid="7"/>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right)">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4" grpId="0" animBg="1"/>
      <p:bldP spid="7" grpId="0" animBg="1"/>
      <p:bldP spid="8" grpId="0" animBg="1"/>
      <p:bldP spid="9" grpId="0" animBg="1"/>
    </p:bldLst>
  </p:timing>
</p:sld>
</file>

<file path=ppt/slides/slide449.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pic>
        <p:nvPicPr>
          <p:cNvPr id="316417" name="Picture 2"/>
          <p:cNvPicPr>
            <a:picLocks noChangeAspect="1" noChangeArrowheads="1"/>
          </p:cNvPicPr>
          <p:nvPr/>
        </p:nvPicPr>
        <p:blipFill>
          <a:blip r:embed="rId3" cstate="screen">
            <a:clrChange>
              <a:clrFrom>
                <a:srgbClr val="F5F5F5"/>
              </a:clrFrom>
              <a:clrTo>
                <a:srgbClr val="F5F5F5">
                  <a:alpha val="0"/>
                </a:srgbClr>
              </a:clrTo>
            </a:clrChange>
            <a:extLst>
              <a:ext uri="{28A0092B-C50C-407E-A947-70E740481C1C}">
                <a14:useLocalDpi xmlns:a14="http://schemas.microsoft.com/office/drawing/2010/main"/>
              </a:ext>
            </a:extLst>
          </a:blip>
          <a:srcRect/>
          <a:stretch>
            <a:fillRect/>
          </a:stretch>
        </p:blipFill>
        <p:spPr bwMode="auto">
          <a:xfrm rot="-273794">
            <a:off x="222252" y="1638303"/>
            <a:ext cx="8774113" cy="4043363"/>
          </a:xfrm>
          <a:prstGeom prst="rect">
            <a:avLst/>
          </a:prstGeom>
          <a:noFill/>
          <a:ln w="76200" cap="sq">
            <a:solidFill>
              <a:srgbClr val="0000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pic>
      <p:sp>
        <p:nvSpPr>
          <p:cNvPr id="316418" name="Text Box 4"/>
          <p:cNvSpPr txBox="1">
            <a:spLocks noChangeArrowheads="1"/>
          </p:cNvSpPr>
          <p:nvPr/>
        </p:nvSpPr>
        <p:spPr bwMode="auto">
          <a:xfrm>
            <a:off x="8502655" y="-34917"/>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b="1">
                <a:solidFill>
                  <a:srgbClr val="000000"/>
                </a:solidFill>
                <a:latin typeface="Arial"/>
                <a:ea typeface="宋体" charset="0"/>
                <a:cs typeface="Arial"/>
              </a:rPr>
              <a:t>129</a:t>
            </a:r>
          </a:p>
        </p:txBody>
      </p:sp>
      <p:sp>
        <p:nvSpPr>
          <p:cNvPr id="316419" name="Text Box 6"/>
          <p:cNvSpPr txBox="1">
            <a:spLocks noChangeArrowheads="1"/>
          </p:cNvSpPr>
          <p:nvPr/>
        </p:nvSpPr>
        <p:spPr bwMode="auto">
          <a:xfrm>
            <a:off x="0" y="6237312"/>
            <a:ext cx="889248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r" eaLnBrk="1" hangingPunct="1"/>
            <a:r>
              <a:rPr lang="en-US" altLang="zh-CN" sz="2000" b="1" dirty="0">
                <a:solidFill>
                  <a:srgbClr val="000000"/>
                </a:solidFill>
                <a:latin typeface="Arial"/>
                <a:ea typeface="宋体" charset="0"/>
                <a:cs typeface="Arial"/>
              </a:rPr>
              <a:t>Ruth A. Tucker, </a:t>
            </a:r>
            <a:r>
              <a:rPr lang="en-US" altLang="zh-CN" sz="2000" b="1" i="1" dirty="0">
                <a:solidFill>
                  <a:srgbClr val="000000"/>
                </a:solidFill>
                <a:latin typeface="Arial"/>
                <a:ea typeface="宋体" charset="0"/>
                <a:cs typeface="Arial"/>
              </a:rPr>
              <a:t>From Jerusalem to </a:t>
            </a:r>
            <a:r>
              <a:rPr lang="en-US" altLang="zh-CN" sz="2000" b="1" i="1" dirty="0" err="1">
                <a:solidFill>
                  <a:srgbClr val="000000"/>
                </a:solidFill>
                <a:latin typeface="Arial"/>
                <a:ea typeface="宋体" charset="0"/>
                <a:cs typeface="Arial"/>
              </a:rPr>
              <a:t>Irian</a:t>
            </a:r>
            <a:r>
              <a:rPr lang="en-US" altLang="zh-CN" sz="2000" b="1" i="1" dirty="0">
                <a:solidFill>
                  <a:srgbClr val="000000"/>
                </a:solidFill>
                <a:latin typeface="Arial"/>
                <a:ea typeface="宋体" charset="0"/>
                <a:cs typeface="Arial"/>
              </a:rPr>
              <a:t> Jaya</a:t>
            </a:r>
            <a:r>
              <a:rPr lang="en-US" altLang="zh-CN" sz="2000" b="1" dirty="0">
                <a:solidFill>
                  <a:srgbClr val="000000"/>
                </a:solidFill>
                <a:latin typeface="Arial"/>
                <a:ea typeface="宋体" charset="0"/>
                <a:cs typeface="Arial"/>
              </a:rPr>
              <a:t>, 26</a:t>
            </a:r>
          </a:p>
        </p:txBody>
      </p:sp>
      <p:sp>
        <p:nvSpPr>
          <p:cNvPr id="316420" name="Rectangle 7"/>
          <p:cNvSpPr>
            <a:spLocks noGrp="1" noChangeArrowheads="1"/>
          </p:cNvSpPr>
          <p:nvPr>
            <p:ph type="title" idx="4294967295"/>
          </p:nvPr>
        </p:nvSpPr>
        <p:spPr>
          <a:xfrm>
            <a:off x="3237996" y="531348"/>
            <a:ext cx="2698175" cy="523220"/>
          </a:xfrm>
          <a:noFill/>
        </p:spPr>
        <p:txBody>
          <a:bodyPr wrap="none" lIns="91358" tIns="45679" rIns="91358" bIns="45679">
            <a:spAutoFit/>
          </a:bodyPr>
          <a:lstStyle/>
          <a:p>
            <a:pPr eaLnBrk="1" hangingPunct="1"/>
            <a:r>
              <a:rPr lang="zh-CN" altLang="en-US" sz="2800" b="1">
                <a:solidFill>
                  <a:schemeClr val="tx1"/>
                </a:solidFill>
                <a:latin typeface="Arial"/>
                <a:ea typeface="宋体" charset="0"/>
                <a:cs typeface="Arial"/>
              </a:rPr>
              <a:t>然而故事继续</a:t>
            </a:r>
            <a:r>
              <a:rPr lang="en-US" altLang="zh-CN" sz="2800" b="1">
                <a:solidFill>
                  <a:schemeClr val="tx1"/>
                </a:solidFill>
                <a:latin typeface="Arial"/>
                <a:ea typeface="宋体" charset="0"/>
                <a:cs typeface="Arial"/>
              </a:rPr>
              <a:t>…</a:t>
            </a:r>
          </a:p>
        </p:txBody>
      </p:sp>
      <p:sp>
        <p:nvSpPr>
          <p:cNvPr id="316421" name="Rectangle 5"/>
          <p:cNvSpPr>
            <a:spLocks noChangeArrowheads="1"/>
          </p:cNvSpPr>
          <p:nvPr/>
        </p:nvSpPr>
        <p:spPr bwMode="auto">
          <a:xfrm rot="-275542">
            <a:off x="403241" y="5164138"/>
            <a:ext cx="3406775" cy="70485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使徒宣教传统</a:t>
            </a:r>
            <a:endParaRPr lang="en-GB" sz="2400" b="1">
              <a:solidFill>
                <a:srgbClr val="000000"/>
              </a:solidFill>
              <a:latin typeface="Arial"/>
              <a:ea typeface="宋体" charset="0"/>
              <a:cs typeface="Arial"/>
            </a:endParaRPr>
          </a:p>
        </p:txBody>
      </p:sp>
      <p:sp>
        <p:nvSpPr>
          <p:cNvPr id="316422" name="Rectangle 6"/>
          <p:cNvSpPr>
            <a:spLocks noChangeArrowheads="1"/>
          </p:cNvSpPr>
          <p:nvPr/>
        </p:nvSpPr>
        <p:spPr bwMode="auto">
          <a:xfrm rot="2402353">
            <a:off x="828675" y="3224229"/>
            <a:ext cx="762000" cy="479425"/>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彼得</a:t>
            </a:r>
            <a:endParaRPr lang="en-GB" sz="2400" b="1">
              <a:solidFill>
                <a:srgbClr val="000000"/>
              </a:solidFill>
              <a:latin typeface="Arial"/>
              <a:ea typeface="宋体" charset="0"/>
              <a:cs typeface="Arial"/>
            </a:endParaRPr>
          </a:p>
        </p:txBody>
      </p:sp>
      <p:sp>
        <p:nvSpPr>
          <p:cNvPr id="316423" name="Rectangle 7"/>
          <p:cNvSpPr>
            <a:spLocks noChangeArrowheads="1"/>
          </p:cNvSpPr>
          <p:nvPr/>
        </p:nvSpPr>
        <p:spPr bwMode="auto">
          <a:xfrm rot="2402353">
            <a:off x="2560638" y="2755901"/>
            <a:ext cx="762000" cy="474663"/>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约翰</a:t>
            </a:r>
            <a:endParaRPr lang="en-GB" sz="2400" b="1">
              <a:solidFill>
                <a:srgbClr val="000000"/>
              </a:solidFill>
              <a:latin typeface="Arial"/>
              <a:ea typeface="宋体" charset="0"/>
              <a:cs typeface="Arial"/>
            </a:endParaRPr>
          </a:p>
        </p:txBody>
      </p:sp>
      <p:sp>
        <p:nvSpPr>
          <p:cNvPr id="316424" name="Rectangle 8"/>
          <p:cNvSpPr>
            <a:spLocks noChangeArrowheads="1"/>
          </p:cNvSpPr>
          <p:nvPr/>
        </p:nvSpPr>
        <p:spPr bwMode="auto">
          <a:xfrm rot="3801640">
            <a:off x="3960813" y="2890838"/>
            <a:ext cx="762000" cy="473075"/>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腓力</a:t>
            </a:r>
            <a:endParaRPr lang="en-GB" sz="2400" b="1">
              <a:solidFill>
                <a:srgbClr val="000000"/>
              </a:solidFill>
              <a:latin typeface="Arial"/>
              <a:ea typeface="宋体" charset="0"/>
              <a:cs typeface="Arial"/>
            </a:endParaRPr>
          </a:p>
        </p:txBody>
      </p:sp>
      <p:sp>
        <p:nvSpPr>
          <p:cNvPr id="316425" name="Rectangle 9"/>
          <p:cNvSpPr>
            <a:spLocks noChangeArrowheads="1"/>
          </p:cNvSpPr>
          <p:nvPr/>
        </p:nvSpPr>
        <p:spPr bwMode="auto">
          <a:xfrm rot="-295430">
            <a:off x="5408628" y="4411663"/>
            <a:ext cx="1690687"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algn="ctr" eaLnBrk="1" hangingPunct="1"/>
            <a:r>
              <a:rPr lang="zh-CN" altLang="en-US" sz="2000" b="1">
                <a:solidFill>
                  <a:srgbClr val="000000"/>
                </a:solidFill>
                <a:latin typeface="Arial"/>
                <a:ea typeface="宋体" charset="0"/>
                <a:cs typeface="Arial"/>
              </a:rPr>
              <a:t>正直的雅各</a:t>
            </a:r>
            <a:endParaRPr lang="en-GB" sz="2000" b="1">
              <a:solidFill>
                <a:srgbClr val="000000"/>
              </a:solidFill>
              <a:latin typeface="Arial"/>
              <a:ea typeface="宋体" charset="0"/>
              <a:cs typeface="Arial"/>
            </a:endParaRPr>
          </a:p>
        </p:txBody>
      </p:sp>
      <p:sp>
        <p:nvSpPr>
          <p:cNvPr id="316426" name="Rectangle 10"/>
          <p:cNvSpPr>
            <a:spLocks noChangeArrowheads="1"/>
          </p:cNvSpPr>
          <p:nvPr/>
        </p:nvSpPr>
        <p:spPr bwMode="auto">
          <a:xfrm>
            <a:off x="1157289" y="4495800"/>
            <a:ext cx="219551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algn="ctr" eaLnBrk="1" hangingPunct="1"/>
            <a:r>
              <a:rPr lang="zh-CN" altLang="en-US" sz="2000" b="1">
                <a:solidFill>
                  <a:srgbClr val="000000"/>
                </a:solidFill>
                <a:latin typeface="Arial"/>
                <a:ea typeface="宋体" charset="0"/>
                <a:cs typeface="Arial"/>
              </a:rPr>
              <a:t>伟大的雅各</a:t>
            </a:r>
            <a:endParaRPr lang="en-GB" sz="2000" b="1">
              <a:solidFill>
                <a:srgbClr val="000000"/>
              </a:solidFill>
              <a:latin typeface="Arial"/>
              <a:ea typeface="宋体" charset="0"/>
              <a:cs typeface="Arial"/>
            </a:endParaRPr>
          </a:p>
        </p:txBody>
      </p:sp>
      <p:sp>
        <p:nvSpPr>
          <p:cNvPr id="316427" name="Rectangle 11"/>
          <p:cNvSpPr>
            <a:spLocks noChangeArrowheads="1"/>
          </p:cNvSpPr>
          <p:nvPr/>
        </p:nvSpPr>
        <p:spPr bwMode="auto">
          <a:xfrm rot="-295430">
            <a:off x="5924551" y="3471863"/>
            <a:ext cx="10223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algn="ctr" eaLnBrk="1" hangingPunct="1"/>
            <a:r>
              <a:rPr lang="zh-CN" altLang="en-US" sz="2000" b="1">
                <a:solidFill>
                  <a:srgbClr val="000000"/>
                </a:solidFill>
                <a:latin typeface="Arial"/>
                <a:ea typeface="宋体" charset="0"/>
                <a:cs typeface="Arial"/>
              </a:rPr>
              <a:t>马太</a:t>
            </a:r>
            <a:endParaRPr lang="en-GB" sz="2000" b="1">
              <a:solidFill>
                <a:srgbClr val="000000"/>
              </a:solidFill>
              <a:latin typeface="Arial"/>
              <a:ea typeface="宋体" charset="0"/>
              <a:cs typeface="Arial"/>
            </a:endParaRPr>
          </a:p>
        </p:txBody>
      </p:sp>
      <p:sp>
        <p:nvSpPr>
          <p:cNvPr id="316428" name="Rectangle 12"/>
          <p:cNvSpPr>
            <a:spLocks noChangeArrowheads="1"/>
          </p:cNvSpPr>
          <p:nvPr/>
        </p:nvSpPr>
        <p:spPr bwMode="auto">
          <a:xfrm rot="-2442137">
            <a:off x="7448551" y="2765425"/>
            <a:ext cx="1082675"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algn="ctr" eaLnBrk="1" hangingPunct="1"/>
            <a:r>
              <a:rPr lang="zh-CN" altLang="en-US" sz="2000" b="1">
                <a:solidFill>
                  <a:srgbClr val="000000"/>
                </a:solidFill>
                <a:latin typeface="Arial"/>
                <a:ea typeface="宋体" charset="0"/>
                <a:cs typeface="Arial"/>
              </a:rPr>
              <a:t>多马</a:t>
            </a:r>
            <a:endParaRPr lang="en-GB" sz="2000" b="1">
              <a:solidFill>
                <a:srgbClr val="000000"/>
              </a:solidFill>
              <a:latin typeface="Arial"/>
              <a:ea typeface="宋体" charset="0"/>
              <a:cs typeface="Arial"/>
            </a:endParaRPr>
          </a:p>
        </p:txBody>
      </p:sp>
      <p:sp>
        <p:nvSpPr>
          <p:cNvPr id="316429" name="Rectangle 13"/>
          <p:cNvSpPr>
            <a:spLocks noChangeArrowheads="1"/>
          </p:cNvSpPr>
          <p:nvPr/>
        </p:nvSpPr>
        <p:spPr bwMode="auto">
          <a:xfrm rot="-965339">
            <a:off x="5203826" y="3059113"/>
            <a:ext cx="19256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eaLnBrk="1" hangingPunct="1"/>
            <a:r>
              <a:rPr lang="zh-TW" altLang="en-US" sz="2000" b="1">
                <a:solidFill>
                  <a:srgbClr val="000000"/>
                </a:solidFill>
                <a:latin typeface="Arial"/>
                <a:ea typeface="新細明體" charset="0"/>
                <a:cs typeface="Arial"/>
              </a:rPr>
              <a:t>奮銳黨的西門</a:t>
            </a:r>
            <a:endParaRPr lang="en-GB" sz="2000" b="1">
              <a:solidFill>
                <a:srgbClr val="000000"/>
              </a:solidFill>
              <a:latin typeface="Arial"/>
              <a:ea typeface="新細明體" charset="0"/>
              <a:cs typeface="Arial"/>
            </a:endParaRPr>
          </a:p>
        </p:txBody>
      </p:sp>
      <p:sp>
        <p:nvSpPr>
          <p:cNvPr id="316430" name="Rectangle 14"/>
          <p:cNvSpPr>
            <a:spLocks noChangeArrowheads="1"/>
          </p:cNvSpPr>
          <p:nvPr/>
        </p:nvSpPr>
        <p:spPr bwMode="auto">
          <a:xfrm rot="4327701">
            <a:off x="4368816" y="2208214"/>
            <a:ext cx="1017587" cy="554038"/>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安德烈</a:t>
            </a:r>
            <a:endParaRPr lang="en-GB" sz="2400" b="1">
              <a:solidFill>
                <a:srgbClr val="000000"/>
              </a:solidFill>
              <a:latin typeface="Arial"/>
              <a:ea typeface="宋体" charset="0"/>
              <a:cs typeface="Arial"/>
            </a:endParaRPr>
          </a:p>
        </p:txBody>
      </p:sp>
      <p:sp>
        <p:nvSpPr>
          <p:cNvPr id="316431" name="Rectangle 15"/>
          <p:cNvSpPr>
            <a:spLocks noChangeArrowheads="1"/>
          </p:cNvSpPr>
          <p:nvPr/>
        </p:nvSpPr>
        <p:spPr bwMode="auto">
          <a:xfrm rot="-5400000">
            <a:off x="3421857" y="4488672"/>
            <a:ext cx="762000" cy="471487"/>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马可 </a:t>
            </a:r>
            <a:endParaRPr lang="en-GB" sz="2400" b="1">
              <a:solidFill>
                <a:srgbClr val="000000"/>
              </a:solidFill>
              <a:latin typeface="Arial"/>
              <a:ea typeface="宋体" charset="0"/>
              <a:cs typeface="Arial"/>
            </a:endParaRPr>
          </a:p>
        </p:txBody>
      </p:sp>
      <p:sp>
        <p:nvSpPr>
          <p:cNvPr id="316432" name="Rectangle 16"/>
          <p:cNvSpPr>
            <a:spLocks noChangeArrowheads="1"/>
          </p:cNvSpPr>
          <p:nvPr/>
        </p:nvSpPr>
        <p:spPr bwMode="auto">
          <a:xfrm>
            <a:off x="2057400" y="1981201"/>
            <a:ext cx="1524000" cy="3810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俄国</a:t>
            </a:r>
          </a:p>
        </p:txBody>
      </p:sp>
      <p:sp>
        <p:nvSpPr>
          <p:cNvPr id="316433" name="Rectangle 17"/>
          <p:cNvSpPr>
            <a:spLocks noChangeArrowheads="1"/>
          </p:cNvSpPr>
          <p:nvPr/>
        </p:nvSpPr>
        <p:spPr bwMode="auto">
          <a:xfrm>
            <a:off x="4648200" y="3810000"/>
            <a:ext cx="9144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200" b="1">
                <a:solidFill>
                  <a:srgbClr val="000000"/>
                </a:solidFill>
                <a:latin typeface="Arial"/>
                <a:ea typeface="宋体" charset="0"/>
                <a:cs typeface="Arial"/>
              </a:rPr>
              <a:t>耶路撒冷</a:t>
            </a:r>
            <a:endParaRPr lang="en-GB" sz="1200" b="1">
              <a:solidFill>
                <a:srgbClr val="000000"/>
              </a:solidFill>
              <a:latin typeface="Arial"/>
              <a:ea typeface="宋体" charset="0"/>
              <a:cs typeface="Arial"/>
            </a:endParaRPr>
          </a:p>
        </p:txBody>
      </p:sp>
      <p:sp>
        <p:nvSpPr>
          <p:cNvPr id="316434" name="Rectangle 18"/>
          <p:cNvSpPr>
            <a:spLocks noChangeArrowheads="1"/>
          </p:cNvSpPr>
          <p:nvPr/>
        </p:nvSpPr>
        <p:spPr bwMode="auto">
          <a:xfrm>
            <a:off x="8305800" y="3124200"/>
            <a:ext cx="609600" cy="1219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印度</a:t>
            </a:r>
            <a:endParaRPr lang="en-GB" sz="2400" b="1">
              <a:solidFill>
                <a:srgbClr val="000000"/>
              </a:solidFill>
              <a:latin typeface="Arial"/>
              <a:ea typeface="宋体" charset="0"/>
              <a:cs typeface="Arial"/>
            </a:endParaRPr>
          </a:p>
        </p:txBody>
      </p:sp>
      <p:sp>
        <p:nvSpPr>
          <p:cNvPr id="316435" name="Rectangle 19"/>
          <p:cNvSpPr>
            <a:spLocks noChangeArrowheads="1"/>
          </p:cNvSpPr>
          <p:nvPr/>
        </p:nvSpPr>
        <p:spPr bwMode="auto">
          <a:xfrm rot="-5400000">
            <a:off x="76201" y="3962400"/>
            <a:ext cx="990600" cy="6858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西班牙</a:t>
            </a:r>
            <a:endParaRPr lang="en-GB" sz="2400" b="1">
              <a:solidFill>
                <a:srgbClr val="000000"/>
              </a:solidFill>
              <a:latin typeface="Arial"/>
              <a:ea typeface="宋体" charset="0"/>
              <a:cs typeface="Arial"/>
            </a:endParaRPr>
          </a:p>
        </p:txBody>
      </p:sp>
    </p:spTree>
    <p:extLst>
      <p:ext uri="{BB962C8B-B14F-4D97-AF65-F5344CB8AC3E}">
        <p14:creationId xmlns:p14="http://schemas.microsoft.com/office/powerpoint/2010/main" val="362198567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26977"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lIns="91358" tIns="45679" rIns="91358" bIns="45679"/>
          <a:lstStyle/>
          <a:p>
            <a:endParaRPr lang="en-US">
              <a:solidFill>
                <a:srgbClr val="FFFFFF"/>
              </a:solidFill>
              <a:latin typeface="Arial"/>
            </a:endParaRPr>
          </a:p>
        </p:txBody>
      </p:sp>
      <p:sp>
        <p:nvSpPr>
          <p:cNvPr id="126978"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lIns="91358" tIns="45679" rIns="91358" bIns="45679"/>
          <a:lstStyle/>
          <a:p>
            <a:endParaRPr lang="en-US">
              <a:solidFill>
                <a:srgbClr val="FFFFFF"/>
              </a:solidFill>
              <a:latin typeface="Arial"/>
            </a:endParaRPr>
          </a:p>
        </p:txBody>
      </p:sp>
      <p:sp>
        <p:nvSpPr>
          <p:cNvPr id="126979"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6980" name="Rectangle 5"/>
          <p:cNvSpPr>
            <a:spLocks noChangeArrowheads="1"/>
          </p:cNvSpPr>
          <p:nvPr/>
        </p:nvSpPr>
        <p:spPr bwMode="auto">
          <a:xfrm>
            <a:off x="1073150" y="1682752"/>
            <a:ext cx="7988300" cy="406400"/>
          </a:xfrm>
          <a:prstGeom prst="rect">
            <a:avLst/>
          </a:prstGeom>
          <a:gradFill rotWithShape="0">
            <a:gsLst>
              <a:gs pos="0">
                <a:srgbClr val="003430"/>
              </a:gs>
              <a:gs pos="50000">
                <a:srgbClr val="007F74"/>
              </a:gs>
              <a:gs pos="100000">
                <a:srgbClr val="003430"/>
              </a:gs>
            </a:gsLst>
            <a:lin ang="5400000" scaled="1"/>
          </a:gradFill>
          <a:ln w="12700">
            <a:solidFill>
              <a:schemeClr val="bg2"/>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556486" name="Rectangle 6"/>
          <p:cNvSpPr>
            <a:spLocks noChangeArrowheads="1"/>
          </p:cNvSpPr>
          <p:nvPr/>
        </p:nvSpPr>
        <p:spPr bwMode="auto">
          <a:xfrm>
            <a:off x="1214439" y="1676401"/>
            <a:ext cx="1208502" cy="397466"/>
          </a:xfrm>
          <a:prstGeom prst="rect">
            <a:avLst/>
          </a:prstGeom>
          <a:noFill/>
          <a:ln w="12700">
            <a:noFill/>
            <a:miter lim="800000"/>
            <a:headEnd/>
            <a:tailEnd/>
          </a:ln>
          <a:effectLst/>
        </p:spPr>
        <p:txBody>
          <a:bodyPr wrap="none" lIns="90407" tIns="44411" rIns="90407" bIns="44411">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MS PGothic" charset="0"/>
                <a:cs typeface="MS PGothic" charset="0"/>
              </a:rPr>
              <a:t>诺亚之约</a:t>
            </a:r>
          </a:p>
        </p:txBody>
      </p:sp>
      <p:sp>
        <p:nvSpPr>
          <p:cNvPr id="1556487" name="Rectangle 7"/>
          <p:cNvSpPr>
            <a:spLocks noChangeArrowheads="1"/>
          </p:cNvSpPr>
          <p:nvPr/>
        </p:nvSpPr>
        <p:spPr bwMode="auto">
          <a:xfrm>
            <a:off x="30163" y="987427"/>
            <a:ext cx="736600" cy="859206"/>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Times New Roman" pitchFamily="18" charset="0"/>
              </a:rPr>
              <a:t>亚当与神同掌权（</a:t>
            </a:r>
            <a:r>
              <a:rPr lang="en-US" altLang="zh-CN" sz="1000">
                <a:solidFill>
                  <a:srgbClr val="FFFFFF"/>
                </a:solidFill>
                <a:effectLst>
                  <a:outerShdw blurRad="38100" dist="38100" dir="2700000" algn="tl">
                    <a:srgbClr val="000000"/>
                  </a:outerShdw>
                </a:effectLst>
                <a:latin typeface="Times New Roman" pitchFamily="18" charset="0"/>
              </a:rPr>
              <a:t> </a:t>
            </a:r>
            <a:r>
              <a:rPr lang="zh-CN" altLang="en-US" sz="1000">
                <a:solidFill>
                  <a:srgbClr val="FFFFFF"/>
                </a:solidFill>
                <a:effectLst>
                  <a:outerShdw blurRad="38100" dist="38100" dir="2700000" algn="tl">
                    <a:srgbClr val="000000"/>
                  </a:outerShdw>
                </a:effectLst>
                <a:latin typeface="Times New Roman" pitchFamily="18" charset="0"/>
              </a:rPr>
              <a:t>创</a:t>
            </a:r>
            <a:r>
              <a:rPr lang="en-US" altLang="zh-CN" sz="1000">
                <a:solidFill>
                  <a:srgbClr val="FFFFFF"/>
                </a:solidFill>
                <a:effectLst>
                  <a:outerShdw blurRad="38100" dist="38100" dir="2700000" algn="tl">
                    <a:srgbClr val="000000"/>
                  </a:outerShdw>
                </a:effectLst>
                <a:latin typeface="Times New Roman" pitchFamily="18" charset="0"/>
              </a:rPr>
              <a:t>. 1:26, 28; 2:19) </a:t>
            </a:r>
          </a:p>
        </p:txBody>
      </p:sp>
      <p:sp>
        <p:nvSpPr>
          <p:cNvPr id="1556488" name="Rectangle 8"/>
          <p:cNvSpPr>
            <a:spLocks noChangeArrowheads="1"/>
          </p:cNvSpPr>
          <p:nvPr/>
        </p:nvSpPr>
        <p:spPr bwMode="auto">
          <a:xfrm>
            <a:off x="603250" y="987432"/>
            <a:ext cx="927100" cy="828363"/>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Times New Roman" pitchFamily="18" charset="0"/>
              </a:rPr>
              <a:t>撒旦自以为神统治着这个世界</a:t>
            </a:r>
            <a:r>
              <a:rPr lang="en-US" altLang="zh-CN" sz="1000">
                <a:solidFill>
                  <a:srgbClr val="FFFFFF"/>
                </a:solidFill>
                <a:effectLst>
                  <a:outerShdw blurRad="38100" dist="38100" dir="2700000" algn="tl">
                    <a:srgbClr val="000000"/>
                  </a:outerShdw>
                </a:effectLst>
                <a:latin typeface="Times New Roman" pitchFamily="18" charset="0"/>
              </a:rPr>
              <a:t> (</a:t>
            </a:r>
            <a:r>
              <a:rPr lang="zh-CN" altLang="en-US" sz="1000">
                <a:solidFill>
                  <a:srgbClr val="FFFFFF"/>
                </a:solidFill>
                <a:effectLst>
                  <a:outerShdw blurRad="38100" dist="38100" dir="2700000" algn="tl">
                    <a:srgbClr val="000000"/>
                  </a:outerShdw>
                </a:effectLst>
                <a:latin typeface="Times New Roman" pitchFamily="18" charset="0"/>
              </a:rPr>
              <a:t>创</a:t>
            </a:r>
            <a:r>
              <a:rPr lang="en-US" altLang="zh-CN" sz="800">
                <a:solidFill>
                  <a:srgbClr val="FFFFFF"/>
                </a:solidFill>
                <a:effectLst>
                  <a:outerShdw blurRad="38100" dist="38100" dir="2700000" algn="tl">
                    <a:srgbClr val="000000"/>
                  </a:outerShdw>
                </a:effectLst>
                <a:latin typeface="Times New Roman" pitchFamily="18" charset="0"/>
              </a:rPr>
              <a:t>. 3:15; </a:t>
            </a:r>
          </a:p>
          <a:p>
            <a:pPr algn="ctr"/>
            <a:r>
              <a:rPr lang="en-US" altLang="zh-CN" sz="800">
                <a:solidFill>
                  <a:srgbClr val="FFFFFF"/>
                </a:solidFill>
                <a:effectLst>
                  <a:outerShdw blurRad="38100" dist="38100" dir="2700000" algn="tl">
                    <a:srgbClr val="000000"/>
                  </a:outerShdw>
                </a:effectLst>
                <a:latin typeface="Times New Roman" pitchFamily="18" charset="0"/>
              </a:rPr>
              <a:t>2 Cor. 4:4)</a:t>
            </a:r>
          </a:p>
        </p:txBody>
      </p:sp>
      <p:sp>
        <p:nvSpPr>
          <p:cNvPr id="1556489" name="Rectangle 9"/>
          <p:cNvSpPr>
            <a:spLocks noChangeArrowheads="1"/>
          </p:cNvSpPr>
          <p:nvPr/>
        </p:nvSpPr>
        <p:spPr bwMode="auto">
          <a:xfrm rot="16200000" flipH="1">
            <a:off x="214490" y="3694774"/>
            <a:ext cx="2012599" cy="468583"/>
          </a:xfrm>
          <a:prstGeom prst="rect">
            <a:avLst/>
          </a:prstGeom>
          <a:noFill/>
          <a:ln w="12700">
            <a:noFill/>
            <a:miter lim="800000"/>
            <a:headEnd/>
            <a:tailEnd/>
          </a:ln>
          <a:effectLst/>
        </p:spPr>
        <p:txBody>
          <a:bodyPr wrap="none" lIns="90407" tIns="44411" rIns="90407" bIns="44411">
            <a:spAutoFit/>
          </a:bodyPr>
          <a:lstStyle/>
          <a:p>
            <a:pPr>
              <a:defRPr/>
            </a:pPr>
            <a:r>
              <a:rPr lang="zh-CN" altLang="en-US" sz="2400">
                <a:solidFill>
                  <a:srgbClr val="FFFFFF"/>
                </a:solidFill>
                <a:effectLst>
                  <a:outerShdw blurRad="38100" dist="38100" dir="2700000" algn="tl">
                    <a:srgbClr val="000000"/>
                  </a:outerShdw>
                </a:effectLst>
                <a:latin typeface="Kosher-Normal" charset="0"/>
                <a:ea typeface="MS PGothic" charset="0"/>
                <a:cs typeface="MS PGothic" charset="0"/>
              </a:rPr>
              <a:t>亚伯拉罕之约</a:t>
            </a:r>
          </a:p>
        </p:txBody>
      </p:sp>
      <p:sp>
        <p:nvSpPr>
          <p:cNvPr id="126985" name="Rectangle 10"/>
          <p:cNvSpPr>
            <a:spLocks noChangeArrowheads="1"/>
          </p:cNvSpPr>
          <p:nvPr/>
        </p:nvSpPr>
        <p:spPr bwMode="auto">
          <a:xfrm>
            <a:off x="1987550" y="2101851"/>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6986" name="Rectangle 11"/>
          <p:cNvSpPr>
            <a:spLocks noChangeArrowheads="1"/>
          </p:cNvSpPr>
          <p:nvPr/>
        </p:nvSpPr>
        <p:spPr bwMode="auto">
          <a:xfrm>
            <a:off x="3016250" y="4502151"/>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556492" name="Rectangle 12"/>
          <p:cNvSpPr>
            <a:spLocks noChangeArrowheads="1"/>
          </p:cNvSpPr>
          <p:nvPr/>
        </p:nvSpPr>
        <p:spPr bwMode="auto">
          <a:xfrm>
            <a:off x="1847850" y="5695951"/>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lIns="91358" tIns="45679" rIns="91358" bIns="45679" anchor="ctr"/>
          <a:lstStyle/>
          <a:p>
            <a:endParaRPr lang="en-US" sz="2400">
              <a:solidFill>
                <a:srgbClr val="FFFFFF"/>
              </a:solidFill>
              <a:latin typeface="Times New Roman" charset="0"/>
              <a:ea typeface="ＭＳ Ｐゴシック" charset="0"/>
              <a:cs typeface="ＭＳ Ｐゴシック" charset="0"/>
            </a:endParaRPr>
          </a:p>
        </p:txBody>
      </p:sp>
      <p:sp>
        <p:nvSpPr>
          <p:cNvPr id="126988" name="Rectangle 13"/>
          <p:cNvSpPr>
            <a:spLocks noChangeArrowheads="1"/>
          </p:cNvSpPr>
          <p:nvPr/>
        </p:nvSpPr>
        <p:spPr bwMode="auto">
          <a:xfrm>
            <a:off x="2003426" y="2060577"/>
            <a:ext cx="1203325" cy="393700"/>
          </a:xfrm>
          <a:prstGeom prst="rect">
            <a:avLst/>
          </a:prstGeom>
          <a:noFill/>
          <a:ln w="12700">
            <a:noFill/>
            <a:miter lim="800000"/>
            <a:headEnd/>
            <a:tailEnd/>
          </a:ln>
        </p:spPr>
        <p:txBody>
          <a:bodyPr wrap="none" lIns="90407" tIns="44411" rIns="90407" bIns="44411">
            <a:spAutoFit/>
          </a:bodyPr>
          <a:lstStyle/>
          <a:p>
            <a:r>
              <a:rPr lang="zh-CN" altLang="en-US" sz="2000" b="1">
                <a:solidFill>
                  <a:srgbClr val="FFFFFF"/>
                </a:solidFill>
                <a:latin typeface="Kosher-Normal" pitchFamily="80" charset="0"/>
              </a:rPr>
              <a:t>土地之约</a:t>
            </a:r>
          </a:p>
        </p:txBody>
      </p:sp>
      <p:sp>
        <p:nvSpPr>
          <p:cNvPr id="126989" name="Rectangle 14"/>
          <p:cNvSpPr>
            <a:spLocks noChangeArrowheads="1"/>
          </p:cNvSpPr>
          <p:nvPr/>
        </p:nvSpPr>
        <p:spPr bwMode="auto">
          <a:xfrm>
            <a:off x="2368551" y="3308351"/>
            <a:ext cx="3505200" cy="1181100"/>
          </a:xfrm>
          <a:prstGeom prst="rect">
            <a:avLst/>
          </a:prstGeom>
          <a:gradFill rotWithShape="0">
            <a:gsLst>
              <a:gs pos="0">
                <a:srgbClr val="BA5D00"/>
              </a:gs>
              <a:gs pos="100000">
                <a:srgbClr val="371C00"/>
              </a:gs>
            </a:gsLst>
            <a:lin ang="0" scaled="1"/>
          </a:gradFill>
          <a:ln w="12700">
            <a:solidFill>
              <a:srgbClr val="000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6990" name="Rectangle 15"/>
          <p:cNvSpPr>
            <a:spLocks noChangeArrowheads="1"/>
          </p:cNvSpPr>
          <p:nvPr/>
        </p:nvSpPr>
        <p:spPr bwMode="auto">
          <a:xfrm>
            <a:off x="2549527" y="3327400"/>
            <a:ext cx="1203325" cy="393700"/>
          </a:xfrm>
          <a:prstGeom prst="rect">
            <a:avLst/>
          </a:prstGeom>
          <a:noFill/>
          <a:ln w="12700">
            <a:noFill/>
            <a:miter lim="800000"/>
            <a:headEnd/>
            <a:tailEnd/>
          </a:ln>
        </p:spPr>
        <p:txBody>
          <a:bodyPr wrap="none" lIns="90407" tIns="44411" rIns="90407" bIns="44411">
            <a:spAutoFit/>
          </a:bodyPr>
          <a:lstStyle/>
          <a:p>
            <a:r>
              <a:rPr lang="zh-CN" altLang="en-US" sz="2000" b="1">
                <a:solidFill>
                  <a:srgbClr val="FFFFFF"/>
                </a:solidFill>
                <a:latin typeface="Kosher-Normal" pitchFamily="80" charset="0"/>
              </a:rPr>
              <a:t>大卫之约</a:t>
            </a:r>
          </a:p>
        </p:txBody>
      </p:sp>
      <p:sp>
        <p:nvSpPr>
          <p:cNvPr id="1556496" name="Rectangle 16"/>
          <p:cNvSpPr>
            <a:spLocks noChangeArrowheads="1"/>
          </p:cNvSpPr>
          <p:nvPr/>
        </p:nvSpPr>
        <p:spPr bwMode="auto">
          <a:xfrm>
            <a:off x="3108326" y="4475164"/>
            <a:ext cx="692150" cy="393700"/>
          </a:xfrm>
          <a:prstGeom prst="rect">
            <a:avLst/>
          </a:prstGeom>
          <a:noFill/>
          <a:ln w="12700">
            <a:noFill/>
            <a:miter lim="800000"/>
            <a:headEnd/>
            <a:tailEnd/>
          </a:ln>
          <a:effectLst/>
        </p:spPr>
        <p:txBody>
          <a:bodyPr wrap="none" lIns="90407" tIns="44411" rIns="90407" bIns="44411">
            <a:spAutoFit/>
          </a:bodyPr>
          <a:lstStyle/>
          <a:p>
            <a:pPr>
              <a:defRPr/>
            </a:pPr>
            <a:r>
              <a:rPr lang="zh-CN" altLang="en-US" sz="2000" b="1">
                <a:solidFill>
                  <a:srgbClr val="FFFFFF"/>
                </a:solidFill>
                <a:effectLst>
                  <a:outerShdw blurRad="38100" dist="38100" dir="2700000" algn="tl">
                    <a:srgbClr val="000000"/>
                  </a:outerShdw>
                </a:effectLst>
                <a:latin typeface="Kosher-Normal" charset="0"/>
                <a:ea typeface="MS PGothic" charset="0"/>
                <a:cs typeface="MS PGothic" charset="0"/>
              </a:rPr>
              <a:t>新约</a:t>
            </a:r>
          </a:p>
        </p:txBody>
      </p:sp>
      <p:sp>
        <p:nvSpPr>
          <p:cNvPr id="126992" name="Rectangle 17"/>
          <p:cNvSpPr>
            <a:spLocks noChangeArrowheads="1"/>
          </p:cNvSpPr>
          <p:nvPr/>
        </p:nvSpPr>
        <p:spPr bwMode="auto">
          <a:xfrm>
            <a:off x="1927227" y="5654676"/>
            <a:ext cx="1203325" cy="393700"/>
          </a:xfrm>
          <a:prstGeom prst="rect">
            <a:avLst/>
          </a:prstGeom>
          <a:noFill/>
          <a:ln w="12700">
            <a:noFill/>
            <a:miter lim="800000"/>
            <a:headEnd/>
            <a:tailEnd/>
          </a:ln>
        </p:spPr>
        <p:txBody>
          <a:bodyPr wrap="none" lIns="90407" tIns="44411" rIns="90407" bIns="44411">
            <a:spAutoFit/>
          </a:bodyPr>
          <a:lstStyle/>
          <a:p>
            <a:r>
              <a:rPr lang="zh-CN" altLang="en-US" sz="2000" b="1" dirty="0">
                <a:solidFill>
                  <a:srgbClr val="FFFFFF"/>
                </a:solidFill>
                <a:latin typeface="Kosher-Normal" pitchFamily="80" charset="0"/>
              </a:rPr>
              <a:t>摩西之约</a:t>
            </a:r>
          </a:p>
        </p:txBody>
      </p:sp>
      <p:grpSp>
        <p:nvGrpSpPr>
          <p:cNvPr id="126993" name="Group 18"/>
          <p:cNvGrpSpPr>
            <a:grpSpLocks/>
          </p:cNvGrpSpPr>
          <p:nvPr/>
        </p:nvGrpSpPr>
        <p:grpSpPr bwMode="auto">
          <a:xfrm>
            <a:off x="5689601" y="1376363"/>
            <a:ext cx="165100" cy="279400"/>
            <a:chOff x="3584" y="867"/>
            <a:chExt cx="104" cy="176"/>
          </a:xfrm>
        </p:grpSpPr>
        <p:sp>
          <p:nvSpPr>
            <p:cNvPr id="127079"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endParaRPr lang="en-US">
                <a:solidFill>
                  <a:srgbClr val="FFFFFF"/>
                </a:solidFill>
                <a:latin typeface="Arial"/>
              </a:endParaRPr>
            </a:p>
          </p:txBody>
        </p:sp>
        <p:sp>
          <p:nvSpPr>
            <p:cNvPr id="127080"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endParaRPr lang="en-US">
                <a:solidFill>
                  <a:srgbClr val="FFFFFF"/>
                </a:solidFill>
                <a:latin typeface="Arial"/>
              </a:endParaRPr>
            </a:p>
          </p:txBody>
        </p:sp>
      </p:grpSp>
      <p:sp>
        <p:nvSpPr>
          <p:cNvPr id="1556501" name="Rectangle 21"/>
          <p:cNvSpPr>
            <a:spLocks noChangeArrowheads="1"/>
          </p:cNvSpPr>
          <p:nvPr/>
        </p:nvSpPr>
        <p:spPr bwMode="auto">
          <a:xfrm>
            <a:off x="1519254" y="987426"/>
            <a:ext cx="1806575" cy="698500"/>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Arial"/>
              </a:rPr>
              <a:t>神与亚伯拉罕立约透过以色列成为“祭司的国度”重新建立人的统治权  </a:t>
            </a:r>
            <a:r>
              <a:rPr lang="en-US" altLang="zh-CN" sz="1000">
                <a:solidFill>
                  <a:srgbClr val="FFFFFF"/>
                </a:solidFill>
                <a:effectLst>
                  <a:outerShdw blurRad="38100" dist="38100" dir="2700000" algn="tl">
                    <a:srgbClr val="000000"/>
                  </a:outerShdw>
                </a:effectLst>
                <a:latin typeface="Arial"/>
              </a:rPr>
              <a:t>(</a:t>
            </a:r>
            <a:r>
              <a:rPr lang="zh-CN" altLang="en-US" sz="1000">
                <a:solidFill>
                  <a:srgbClr val="FFFFFF"/>
                </a:solidFill>
                <a:effectLst>
                  <a:outerShdw blurRad="38100" dist="38100" dir="2700000" algn="tl">
                    <a:srgbClr val="000000"/>
                  </a:outerShdw>
                </a:effectLst>
                <a:latin typeface="Arial"/>
              </a:rPr>
              <a:t>创</a:t>
            </a:r>
            <a:r>
              <a:rPr lang="en-US" altLang="zh-CN" sz="1000">
                <a:solidFill>
                  <a:srgbClr val="FFFFFF"/>
                </a:solidFill>
                <a:effectLst>
                  <a:outerShdw blurRad="38100" dist="38100" dir="2700000" algn="tl">
                    <a:srgbClr val="000000"/>
                  </a:outerShdw>
                </a:effectLst>
                <a:latin typeface="Arial"/>
              </a:rPr>
              <a:t>. 12:1-3; </a:t>
            </a:r>
            <a:r>
              <a:rPr lang="zh-CN" altLang="en-US" sz="1000">
                <a:solidFill>
                  <a:srgbClr val="FFFFFF"/>
                </a:solidFill>
                <a:effectLst>
                  <a:outerShdw blurRad="38100" dist="38100" dir="2700000" algn="tl">
                    <a:srgbClr val="000000"/>
                  </a:outerShdw>
                </a:effectLst>
                <a:latin typeface="Arial"/>
              </a:rPr>
              <a:t>出</a:t>
            </a:r>
            <a:r>
              <a:rPr lang="en-US" altLang="zh-CN" sz="1000">
                <a:solidFill>
                  <a:srgbClr val="FFFFFF"/>
                </a:solidFill>
                <a:effectLst>
                  <a:outerShdw blurRad="38100" dist="38100" dir="2700000" algn="tl">
                    <a:srgbClr val="000000"/>
                  </a:outerShdw>
                </a:effectLst>
                <a:latin typeface="Arial"/>
              </a:rPr>
              <a:t>. 19:6)</a:t>
            </a:r>
          </a:p>
        </p:txBody>
      </p:sp>
      <p:sp>
        <p:nvSpPr>
          <p:cNvPr id="1556502" name="Rectangle 22"/>
          <p:cNvSpPr>
            <a:spLocks noChangeArrowheads="1"/>
          </p:cNvSpPr>
          <p:nvPr/>
        </p:nvSpPr>
        <p:spPr bwMode="auto">
          <a:xfrm>
            <a:off x="47625" y="769938"/>
            <a:ext cx="1388216" cy="274430"/>
          </a:xfrm>
          <a:prstGeom prst="rect">
            <a:avLst/>
          </a:prstGeom>
          <a:noFill/>
          <a:ln w="12700">
            <a:noFill/>
            <a:miter lim="800000"/>
            <a:headEnd/>
            <a:tailEnd/>
          </a:ln>
          <a:effectLst/>
        </p:spPr>
        <p:txBody>
          <a:bodyPr wrap="none" lIns="90407" tIns="44411" rIns="90407" bIns="44411">
            <a:spAutoFit/>
          </a:bodyPr>
          <a:lstStyle/>
          <a:p>
            <a:r>
              <a:rPr lang="zh-CN" altLang="en-US" sz="1200" b="1">
                <a:solidFill>
                  <a:srgbClr val="FFA040"/>
                </a:solidFill>
                <a:effectLst>
                  <a:outerShdw blurRad="38100" dist="38100" dir="2700000" algn="tl">
                    <a:srgbClr val="000000"/>
                  </a:outerShdw>
                </a:effectLst>
                <a:latin typeface="Scholar" charset="0"/>
              </a:rPr>
              <a:t>国度概念的教导</a:t>
            </a:r>
            <a:r>
              <a:rPr lang="en-US" altLang="zh-CN" sz="1200" b="1">
                <a:solidFill>
                  <a:srgbClr val="FFA040"/>
                </a:solidFill>
                <a:effectLst>
                  <a:outerShdw blurRad="38100" dist="38100" dir="2700000" algn="tl">
                    <a:srgbClr val="000000"/>
                  </a:outerShdw>
                </a:effectLst>
                <a:latin typeface="Scholar" charset="0"/>
              </a:rPr>
              <a:t>...</a:t>
            </a:r>
          </a:p>
        </p:txBody>
      </p:sp>
      <p:sp>
        <p:nvSpPr>
          <p:cNvPr id="126996" name="Line 23"/>
          <p:cNvSpPr>
            <a:spLocks noChangeShapeType="1"/>
          </p:cNvSpPr>
          <p:nvPr/>
        </p:nvSpPr>
        <p:spPr bwMode="auto">
          <a:xfrm>
            <a:off x="663575" y="1149351"/>
            <a:ext cx="0" cy="406400"/>
          </a:xfrm>
          <a:prstGeom prst="line">
            <a:avLst/>
          </a:prstGeom>
          <a:noFill/>
          <a:ln w="12700">
            <a:solidFill>
              <a:schemeClr val="accent1"/>
            </a:solidFill>
            <a:round/>
            <a:headEnd/>
            <a:tailEnd/>
          </a:ln>
        </p:spPr>
        <p:txBody>
          <a:bodyPr lIns="91358" tIns="45679" rIns="91358" bIns="45679"/>
          <a:lstStyle/>
          <a:p>
            <a:endParaRPr lang="en-US">
              <a:solidFill>
                <a:srgbClr val="FFFFFF"/>
              </a:solidFill>
              <a:latin typeface="Arial"/>
            </a:endParaRPr>
          </a:p>
        </p:txBody>
      </p:sp>
      <p:sp>
        <p:nvSpPr>
          <p:cNvPr id="126997" name="Freeform 24"/>
          <p:cNvSpPr>
            <a:spLocks/>
          </p:cNvSpPr>
          <p:nvPr/>
        </p:nvSpPr>
        <p:spPr bwMode="auto">
          <a:xfrm>
            <a:off x="6032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lIns="91358" tIns="45679" rIns="91358" bIns="45679"/>
          <a:lstStyle/>
          <a:p>
            <a:endParaRPr lang="en-US">
              <a:solidFill>
                <a:srgbClr val="FFFFFF"/>
              </a:solidFill>
              <a:latin typeface="Arial"/>
            </a:endParaRPr>
          </a:p>
        </p:txBody>
      </p:sp>
      <p:sp>
        <p:nvSpPr>
          <p:cNvPr id="1556505" name="Rectangle 25"/>
          <p:cNvSpPr>
            <a:spLocks noChangeArrowheads="1"/>
          </p:cNvSpPr>
          <p:nvPr/>
        </p:nvSpPr>
        <p:spPr bwMode="auto">
          <a:xfrm>
            <a:off x="190516" y="1654176"/>
            <a:ext cx="881063" cy="393700"/>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Times New Roman" pitchFamily="18" charset="0"/>
              </a:rPr>
              <a:t>人的堕落 </a:t>
            </a:r>
            <a:r>
              <a:rPr lang="en-US" altLang="zh-CN" sz="1000">
                <a:solidFill>
                  <a:srgbClr val="FFFFFF"/>
                </a:solidFill>
                <a:effectLst>
                  <a:outerShdw blurRad="38100" dist="38100" dir="2700000" algn="tl">
                    <a:srgbClr val="000000"/>
                  </a:outerShdw>
                </a:effectLst>
                <a:latin typeface="Times New Roman" pitchFamily="18" charset="0"/>
              </a:rPr>
              <a:t>(</a:t>
            </a:r>
            <a:r>
              <a:rPr lang="zh-CN" altLang="en-US" sz="1000">
                <a:solidFill>
                  <a:srgbClr val="FFFFFF"/>
                </a:solidFill>
                <a:effectLst>
                  <a:outerShdw blurRad="38100" dist="38100" dir="2700000" algn="tl">
                    <a:srgbClr val="000000"/>
                  </a:outerShdw>
                </a:effectLst>
                <a:latin typeface="Times New Roman" pitchFamily="18" charset="0"/>
              </a:rPr>
              <a:t>创</a:t>
            </a:r>
            <a:r>
              <a:rPr lang="en-US" altLang="zh-CN" sz="1000">
                <a:solidFill>
                  <a:srgbClr val="FFFFFF"/>
                </a:solidFill>
                <a:effectLst>
                  <a:outerShdw blurRad="38100" dist="38100" dir="2700000" algn="tl">
                    <a:srgbClr val="000000"/>
                  </a:outerShdw>
                </a:effectLst>
                <a:latin typeface="Times New Roman" pitchFamily="18" charset="0"/>
              </a:rPr>
              <a:t> 3)</a:t>
            </a:r>
          </a:p>
        </p:txBody>
      </p:sp>
      <p:sp>
        <p:nvSpPr>
          <p:cNvPr id="1556506" name="Rectangle 26"/>
          <p:cNvSpPr>
            <a:spLocks noChangeArrowheads="1"/>
          </p:cNvSpPr>
          <p:nvPr/>
        </p:nvSpPr>
        <p:spPr bwMode="auto">
          <a:xfrm>
            <a:off x="3348054" y="987426"/>
            <a:ext cx="1304925" cy="546100"/>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Arial"/>
              </a:rPr>
              <a:t>以色列失去祭司国度的见证，于是被掳受外邦统治</a:t>
            </a:r>
            <a:r>
              <a:rPr lang="zh-CN" altLang="en-US" sz="1000">
                <a:solidFill>
                  <a:srgbClr val="FFFFFF"/>
                </a:solidFill>
                <a:latin typeface="Arial"/>
                <a:ea typeface="MS PGothic" pitchFamily="34" charset="-128"/>
              </a:rPr>
              <a:t> </a:t>
            </a:r>
            <a:endParaRPr lang="en-US" altLang="zh-CN" sz="1000">
              <a:solidFill>
                <a:srgbClr val="FFFFFF"/>
              </a:solidFill>
              <a:latin typeface="Arial"/>
              <a:ea typeface="MS PGothic" pitchFamily="34" charset="-128"/>
            </a:endParaRPr>
          </a:p>
        </p:txBody>
      </p:sp>
      <p:sp>
        <p:nvSpPr>
          <p:cNvPr id="127000" name="Rectangle 27"/>
          <p:cNvSpPr>
            <a:spLocks noChangeArrowheads="1"/>
          </p:cNvSpPr>
          <p:nvPr/>
        </p:nvSpPr>
        <p:spPr bwMode="auto">
          <a:xfrm>
            <a:off x="3184526" y="4826001"/>
            <a:ext cx="1413946" cy="933748"/>
          </a:xfrm>
          <a:prstGeom prst="rect">
            <a:avLst/>
          </a:prstGeom>
          <a:noFill/>
          <a:ln w="12700">
            <a:noFill/>
            <a:miter lim="800000"/>
            <a:headEnd/>
            <a:tailEnd/>
          </a:ln>
        </p:spPr>
        <p:txBody>
          <a:bodyPr wrap="none" lIns="90407" tIns="44411" rIns="90407" bIns="44411">
            <a:spAutoFit/>
          </a:bodyPr>
          <a:lstStyle/>
          <a:p>
            <a:r>
              <a:rPr lang="zh-CN" altLang="en-US" sz="900">
                <a:solidFill>
                  <a:srgbClr val="FFFFFF"/>
                </a:solidFill>
                <a:latin typeface="Arial"/>
              </a:rPr>
              <a:t>耶利米书</a:t>
            </a:r>
            <a:r>
              <a:rPr lang="en-US" altLang="zh-CN" sz="900">
                <a:solidFill>
                  <a:srgbClr val="FFFFFF"/>
                </a:solidFill>
                <a:latin typeface="Arial"/>
              </a:rPr>
              <a:t>31:31-34 </a:t>
            </a:r>
            <a:r>
              <a:rPr lang="zh-CN" altLang="en-US" sz="900">
                <a:solidFill>
                  <a:srgbClr val="FFFFFF"/>
                </a:solidFill>
                <a:latin typeface="Arial"/>
              </a:rPr>
              <a:t>应许</a:t>
            </a:r>
            <a:r>
              <a:rPr lang="en-US" altLang="zh-CN" sz="900">
                <a:solidFill>
                  <a:srgbClr val="FFFFFF"/>
                </a:solidFill>
                <a:latin typeface="Arial"/>
              </a:rPr>
              <a:t>:</a:t>
            </a:r>
          </a:p>
          <a:p>
            <a:pPr>
              <a:buFontTx/>
              <a:buChar char="•"/>
            </a:pPr>
            <a:r>
              <a:rPr lang="zh-CN" altLang="en-US" sz="900">
                <a:solidFill>
                  <a:srgbClr val="FFFFFF"/>
                </a:solidFill>
                <a:latin typeface="Arial"/>
              </a:rPr>
              <a:t>赦免</a:t>
            </a:r>
          </a:p>
          <a:p>
            <a:pPr>
              <a:buFontTx/>
              <a:buChar char="•"/>
            </a:pPr>
            <a:r>
              <a:rPr lang="zh-CN" altLang="en-US" sz="900">
                <a:solidFill>
                  <a:srgbClr val="FFFFFF"/>
                </a:solidFill>
                <a:latin typeface="Arial"/>
              </a:rPr>
              <a:t>圣灵内住</a:t>
            </a:r>
          </a:p>
          <a:p>
            <a:pPr>
              <a:buFontTx/>
              <a:buChar char="•"/>
            </a:pPr>
            <a:r>
              <a:rPr lang="zh-CN" altLang="en-US" sz="900">
                <a:solidFill>
                  <a:srgbClr val="FFFFFF"/>
                </a:solidFill>
                <a:latin typeface="Arial"/>
              </a:rPr>
              <a:t>新心，新人，新思想 </a:t>
            </a:r>
          </a:p>
          <a:p>
            <a:pPr>
              <a:buFontTx/>
              <a:buChar char="•"/>
            </a:pPr>
            <a:r>
              <a:rPr lang="zh-CN" altLang="en-US" sz="900">
                <a:solidFill>
                  <a:srgbClr val="FFFFFF"/>
                </a:solidFill>
                <a:latin typeface="Arial"/>
              </a:rPr>
              <a:t>以色列与犹大重新统一</a:t>
            </a:r>
          </a:p>
          <a:p>
            <a:pPr>
              <a:buFontTx/>
              <a:buChar char="•"/>
            </a:pPr>
            <a:r>
              <a:rPr lang="zh-CN" altLang="en-US" sz="900">
                <a:solidFill>
                  <a:srgbClr val="FFFFFF"/>
                </a:solidFill>
                <a:latin typeface="Arial"/>
              </a:rPr>
              <a:t>不需要传福音</a:t>
            </a:r>
            <a:r>
              <a:rPr lang="zh-CN" altLang="en-US" sz="900">
                <a:solidFill>
                  <a:srgbClr val="FFFFFF"/>
                </a:solidFill>
                <a:latin typeface="Arial"/>
                <a:ea typeface="MS PGothic" pitchFamily="34" charset="-128"/>
              </a:rPr>
              <a:t> </a:t>
            </a:r>
            <a:endParaRPr lang="en-US" altLang="zh-CN" sz="900">
              <a:solidFill>
                <a:srgbClr val="FFFFFF"/>
              </a:solidFill>
              <a:latin typeface="Arial"/>
              <a:ea typeface="MS PGothic" pitchFamily="34" charset="-128"/>
            </a:endParaRPr>
          </a:p>
        </p:txBody>
      </p:sp>
      <p:sp>
        <p:nvSpPr>
          <p:cNvPr id="127001" name="Rectangle 28"/>
          <p:cNvSpPr>
            <a:spLocks noChangeArrowheads="1"/>
          </p:cNvSpPr>
          <p:nvPr/>
        </p:nvSpPr>
        <p:spPr bwMode="auto">
          <a:xfrm>
            <a:off x="2651127" y="3671889"/>
            <a:ext cx="1843094" cy="859206"/>
          </a:xfrm>
          <a:prstGeom prst="rect">
            <a:avLst/>
          </a:prstGeom>
          <a:noFill/>
          <a:ln w="12700">
            <a:noFill/>
            <a:miter lim="800000"/>
            <a:headEnd/>
            <a:tailEnd/>
          </a:ln>
        </p:spPr>
        <p:txBody>
          <a:bodyPr wrap="none" lIns="90407" tIns="44411" rIns="90407" bIns="44411">
            <a:spAutoFit/>
          </a:bodyPr>
          <a:lstStyle/>
          <a:p>
            <a:r>
              <a:rPr lang="zh-CN" altLang="en-US" sz="1000">
                <a:solidFill>
                  <a:srgbClr val="FFFFFF"/>
                </a:solidFill>
                <a:latin typeface="Arial"/>
              </a:rPr>
              <a:t>撒母耳下</a:t>
            </a:r>
            <a:r>
              <a:rPr lang="en-US" altLang="zh-CN" sz="1000">
                <a:solidFill>
                  <a:srgbClr val="FFFFFF"/>
                </a:solidFill>
                <a:latin typeface="Arial"/>
              </a:rPr>
              <a:t>7:12-16 </a:t>
            </a:r>
            <a:r>
              <a:rPr lang="zh-CN" altLang="en-US" sz="1000">
                <a:solidFill>
                  <a:srgbClr val="FFFFFF"/>
                </a:solidFill>
                <a:latin typeface="Arial"/>
              </a:rPr>
              <a:t>永久的应许</a:t>
            </a:r>
            <a:r>
              <a:rPr lang="en-US" altLang="zh-CN" sz="1000">
                <a:solidFill>
                  <a:srgbClr val="FFFFFF"/>
                </a:solidFill>
                <a:latin typeface="Arial"/>
              </a:rPr>
              <a:t>:</a:t>
            </a:r>
          </a:p>
          <a:p>
            <a:pPr>
              <a:buFontTx/>
              <a:buChar char="•"/>
            </a:pPr>
            <a:r>
              <a:rPr lang="zh-CN" altLang="en-US" sz="1000">
                <a:solidFill>
                  <a:srgbClr val="FFFFFF"/>
                </a:solidFill>
                <a:latin typeface="Arial"/>
              </a:rPr>
              <a:t>儿子 </a:t>
            </a:r>
            <a:r>
              <a:rPr lang="en-US" altLang="zh-CN" sz="1000">
                <a:solidFill>
                  <a:srgbClr val="FFFFFF"/>
                </a:solidFill>
                <a:latin typeface="Arial"/>
              </a:rPr>
              <a:t>(“</a:t>
            </a:r>
            <a:r>
              <a:rPr lang="zh-CN" altLang="en-US" sz="1000">
                <a:solidFill>
                  <a:srgbClr val="FFFFFF"/>
                </a:solidFill>
                <a:latin typeface="Arial"/>
              </a:rPr>
              <a:t>家室”永不遭废弃</a:t>
            </a:r>
            <a:r>
              <a:rPr lang="en-US" altLang="zh-CN" sz="1000">
                <a:solidFill>
                  <a:srgbClr val="FFFFFF"/>
                </a:solidFill>
                <a:latin typeface="Arial"/>
              </a:rPr>
              <a:t>)</a:t>
            </a:r>
          </a:p>
          <a:p>
            <a:pPr>
              <a:buFontTx/>
              <a:buChar char="•"/>
            </a:pPr>
            <a:r>
              <a:rPr lang="zh-CN" altLang="en-US" sz="1000">
                <a:solidFill>
                  <a:srgbClr val="FFFFFF"/>
                </a:solidFill>
                <a:latin typeface="Arial"/>
              </a:rPr>
              <a:t>国 </a:t>
            </a:r>
            <a:r>
              <a:rPr lang="en-US" altLang="zh-CN" sz="1000">
                <a:solidFill>
                  <a:srgbClr val="FFFFFF"/>
                </a:solidFill>
                <a:latin typeface="Arial"/>
              </a:rPr>
              <a:t>(</a:t>
            </a:r>
            <a:r>
              <a:rPr lang="zh-CN" altLang="en-US" sz="1000">
                <a:solidFill>
                  <a:srgbClr val="FFFFFF"/>
                </a:solidFill>
                <a:latin typeface="Arial"/>
              </a:rPr>
              <a:t>政治王朝</a:t>
            </a:r>
            <a:r>
              <a:rPr lang="en-US" altLang="zh-CN" sz="1000">
                <a:solidFill>
                  <a:srgbClr val="FFFFFF"/>
                </a:solidFill>
                <a:latin typeface="Arial"/>
              </a:rPr>
              <a:t>)</a:t>
            </a:r>
          </a:p>
          <a:p>
            <a:pPr>
              <a:buFontTx/>
              <a:buChar char="•"/>
            </a:pPr>
            <a:r>
              <a:rPr lang="zh-CN" altLang="en-US" sz="1000">
                <a:solidFill>
                  <a:srgbClr val="FFFFFF"/>
                </a:solidFill>
                <a:latin typeface="Arial"/>
              </a:rPr>
              <a:t>宝座 </a:t>
            </a:r>
            <a:r>
              <a:rPr lang="en-US" altLang="zh-CN" sz="1000">
                <a:solidFill>
                  <a:srgbClr val="FFFFFF"/>
                </a:solidFill>
                <a:latin typeface="Arial"/>
              </a:rPr>
              <a:t>(</a:t>
            </a:r>
            <a:r>
              <a:rPr lang="zh-CN" altLang="en-US" sz="1000">
                <a:solidFill>
                  <a:srgbClr val="FFFFFF"/>
                </a:solidFill>
                <a:latin typeface="Arial"/>
              </a:rPr>
              <a:t>后裔接续掌权</a:t>
            </a:r>
            <a:r>
              <a:rPr lang="en-US" altLang="zh-CN" sz="1000">
                <a:solidFill>
                  <a:srgbClr val="FFFFFF"/>
                </a:solidFill>
                <a:latin typeface="Arial"/>
              </a:rPr>
              <a:t>)</a:t>
            </a:r>
          </a:p>
          <a:p>
            <a:pPr>
              <a:buFontTx/>
              <a:buChar char="•"/>
            </a:pPr>
            <a:r>
              <a:rPr lang="zh-CN" altLang="en-US" sz="1000">
                <a:solidFill>
                  <a:srgbClr val="FFFFFF"/>
                </a:solidFill>
                <a:latin typeface="Arial"/>
              </a:rPr>
              <a:t>圣殿 </a:t>
            </a:r>
            <a:r>
              <a:rPr lang="en-US" altLang="zh-CN" sz="1000">
                <a:solidFill>
                  <a:srgbClr val="FFFFFF"/>
                </a:solidFill>
                <a:latin typeface="Arial"/>
              </a:rPr>
              <a:t>(</a:t>
            </a:r>
            <a:r>
              <a:rPr lang="zh-CN" altLang="en-US" sz="1000">
                <a:solidFill>
                  <a:srgbClr val="FFFFFF"/>
                </a:solidFill>
                <a:latin typeface="Arial"/>
              </a:rPr>
              <a:t>儿子来建造</a:t>
            </a:r>
            <a:r>
              <a:rPr lang="en-US" altLang="zh-CN" sz="1000">
                <a:solidFill>
                  <a:srgbClr val="FFFFFF"/>
                </a:solidFill>
                <a:latin typeface="Arial"/>
              </a:rPr>
              <a:t>)</a:t>
            </a:r>
          </a:p>
        </p:txBody>
      </p:sp>
      <p:sp>
        <p:nvSpPr>
          <p:cNvPr id="127002" name="Rectangle 29"/>
          <p:cNvSpPr>
            <a:spLocks noChangeArrowheads="1"/>
          </p:cNvSpPr>
          <p:nvPr/>
        </p:nvSpPr>
        <p:spPr bwMode="auto">
          <a:xfrm>
            <a:off x="2270125" y="2519363"/>
            <a:ext cx="3200400" cy="698500"/>
          </a:xfrm>
          <a:prstGeom prst="rect">
            <a:avLst/>
          </a:prstGeom>
          <a:noFill/>
          <a:ln w="12700">
            <a:noFill/>
            <a:miter lim="800000"/>
            <a:headEnd/>
            <a:tailEnd/>
          </a:ln>
        </p:spPr>
        <p:txBody>
          <a:bodyPr lIns="90407" tIns="44411" rIns="90407" bIns="44411">
            <a:spAutoFit/>
          </a:bodyPr>
          <a:lstStyle/>
          <a:p>
            <a:r>
              <a:rPr lang="zh-CN" altLang="en-US" sz="1000">
                <a:solidFill>
                  <a:srgbClr val="FFFFFF"/>
                </a:solidFill>
                <a:latin typeface="Arial"/>
              </a:rPr>
              <a:t>创世记 </a:t>
            </a:r>
            <a:r>
              <a:rPr lang="en-US" altLang="zh-CN" sz="1000">
                <a:solidFill>
                  <a:srgbClr val="FFFFFF"/>
                </a:solidFill>
                <a:latin typeface="Arial"/>
              </a:rPr>
              <a:t>15:18 (</a:t>
            </a:r>
            <a:r>
              <a:rPr lang="zh-CN" altLang="en-US" sz="1000">
                <a:solidFill>
                  <a:srgbClr val="FFFFFF"/>
                </a:solidFill>
                <a:latin typeface="Arial"/>
              </a:rPr>
              <a:t>参：申</a:t>
            </a:r>
            <a:r>
              <a:rPr lang="en-US" altLang="zh-CN" sz="1000">
                <a:solidFill>
                  <a:srgbClr val="FFFFFF"/>
                </a:solidFill>
                <a:latin typeface="Arial"/>
              </a:rPr>
              <a:t>30:1-10)</a:t>
            </a:r>
            <a:r>
              <a:rPr lang="zh-CN" altLang="en-US" sz="1000">
                <a:solidFill>
                  <a:srgbClr val="FFFFFF"/>
                </a:solidFill>
                <a:latin typeface="Arial"/>
              </a:rPr>
              <a:t>的应许</a:t>
            </a:r>
            <a:r>
              <a:rPr lang="en-US" altLang="zh-CN" sz="1000">
                <a:solidFill>
                  <a:srgbClr val="FFFFFF"/>
                </a:solidFill>
                <a:latin typeface="Arial"/>
              </a:rPr>
              <a:t>:</a:t>
            </a:r>
          </a:p>
          <a:p>
            <a:pPr>
              <a:buFontTx/>
              <a:buChar char="•"/>
            </a:pPr>
            <a:r>
              <a:rPr lang="zh-CN" altLang="en-US" sz="1000">
                <a:solidFill>
                  <a:srgbClr val="FFFFFF"/>
                </a:solidFill>
                <a:latin typeface="Arial"/>
              </a:rPr>
              <a:t>从埃及哇地至幼发拉底河流域</a:t>
            </a:r>
            <a:r>
              <a:rPr lang="en-US" altLang="zh-CN" sz="1000">
                <a:solidFill>
                  <a:srgbClr val="FFFFFF"/>
                </a:solidFill>
                <a:latin typeface="Arial"/>
              </a:rPr>
              <a:t>(</a:t>
            </a:r>
            <a:r>
              <a:rPr lang="zh-CN" altLang="en-US" sz="1000">
                <a:solidFill>
                  <a:srgbClr val="FFFFFF"/>
                </a:solidFill>
                <a:latin typeface="Arial"/>
              </a:rPr>
              <a:t>赛</a:t>
            </a:r>
            <a:r>
              <a:rPr lang="en-US" altLang="zh-CN" sz="1000">
                <a:solidFill>
                  <a:srgbClr val="FFFFFF"/>
                </a:solidFill>
                <a:latin typeface="Arial"/>
              </a:rPr>
              <a:t>27:12)</a:t>
            </a:r>
          </a:p>
          <a:p>
            <a:pPr>
              <a:buFontTx/>
              <a:buChar char="•"/>
            </a:pPr>
            <a:r>
              <a:rPr lang="zh-CN" altLang="en-US" sz="1000">
                <a:solidFill>
                  <a:srgbClr val="FFFFFF"/>
                </a:solidFill>
                <a:latin typeface="Arial"/>
              </a:rPr>
              <a:t>被掳归回／重建之后，土地永久占有权</a:t>
            </a:r>
            <a:r>
              <a:rPr lang="en-US" altLang="zh-CN" sz="1000">
                <a:solidFill>
                  <a:srgbClr val="FFFFFF"/>
                </a:solidFill>
                <a:latin typeface="Arial"/>
              </a:rPr>
              <a:t>(</a:t>
            </a:r>
            <a:r>
              <a:rPr lang="zh-CN" altLang="en-US" sz="1000">
                <a:solidFill>
                  <a:srgbClr val="FFFFFF"/>
                </a:solidFill>
                <a:latin typeface="Arial"/>
              </a:rPr>
              <a:t>创</a:t>
            </a:r>
            <a:r>
              <a:rPr lang="en-US" altLang="zh-CN" sz="1000">
                <a:solidFill>
                  <a:srgbClr val="FFFFFF"/>
                </a:solidFill>
                <a:latin typeface="Arial"/>
              </a:rPr>
              <a:t>17:8) </a:t>
            </a:r>
          </a:p>
          <a:p>
            <a:pPr>
              <a:buFontTx/>
              <a:buChar char="•"/>
            </a:pPr>
            <a:r>
              <a:rPr lang="zh-CN" altLang="en-US" sz="1000">
                <a:solidFill>
                  <a:srgbClr val="FFFFFF"/>
                </a:solidFill>
                <a:latin typeface="Arial"/>
              </a:rPr>
              <a:t>因着巴勒斯坦地全世界蒙祝福 </a:t>
            </a:r>
            <a:r>
              <a:rPr lang="en-US" altLang="zh-CN" sz="1000">
                <a:solidFill>
                  <a:srgbClr val="FFFFFF"/>
                </a:solidFill>
                <a:latin typeface="Arial"/>
              </a:rPr>
              <a:t>(</a:t>
            </a:r>
            <a:r>
              <a:rPr lang="zh-CN" altLang="en-US" sz="1000">
                <a:solidFill>
                  <a:srgbClr val="FFFFFF"/>
                </a:solidFill>
                <a:latin typeface="Arial"/>
              </a:rPr>
              <a:t>赛</a:t>
            </a:r>
            <a:r>
              <a:rPr lang="en-US" altLang="zh-CN" sz="1000">
                <a:solidFill>
                  <a:srgbClr val="FFFFFF"/>
                </a:solidFill>
                <a:latin typeface="Arial"/>
              </a:rPr>
              <a:t>14:1-2)</a:t>
            </a:r>
          </a:p>
        </p:txBody>
      </p:sp>
      <p:sp>
        <p:nvSpPr>
          <p:cNvPr id="1556510" name="Rectangle 30"/>
          <p:cNvSpPr>
            <a:spLocks noChangeArrowheads="1"/>
          </p:cNvSpPr>
          <p:nvPr/>
        </p:nvSpPr>
        <p:spPr bwMode="auto">
          <a:xfrm>
            <a:off x="5726129" y="995363"/>
            <a:ext cx="1120775" cy="698500"/>
          </a:xfrm>
          <a:prstGeom prst="rect">
            <a:avLst/>
          </a:prstGeom>
          <a:noFill/>
          <a:ln w="12700">
            <a:noFill/>
            <a:miter lim="800000"/>
            <a:headEnd/>
            <a:tailEnd/>
          </a:ln>
          <a:effectLst/>
        </p:spPr>
        <p:txBody>
          <a:bodyPr lIns="90407" tIns="44411" rIns="90407" bIns="44411">
            <a:spAutoFit/>
          </a:bodyPr>
          <a:lstStyle/>
          <a:p>
            <a:pPr algn="ctr">
              <a:defRPr/>
            </a:pPr>
            <a:r>
              <a:rPr lang="zh-CN" altLang="en-US" sz="1000">
                <a:solidFill>
                  <a:srgbClr val="FFFFFF"/>
                </a:solidFill>
                <a:effectLst>
                  <a:outerShdw blurRad="38100" dist="38100" dir="2700000" algn="tl">
                    <a:srgbClr val="000000"/>
                  </a:outerShdw>
                </a:effectLst>
                <a:latin typeface="Arial"/>
                <a:ea typeface="SimSun" charset="0"/>
                <a:cs typeface="SimSun" charset="0"/>
              </a:rPr>
              <a:t>耶稣藉着教会以神奇的方式扩展张他的国度（太</a:t>
            </a:r>
            <a:r>
              <a:rPr lang="en-US" altLang="zh-CN" sz="1000">
                <a:solidFill>
                  <a:srgbClr val="FFFFFF"/>
                </a:solidFill>
                <a:effectLst>
                  <a:outerShdw blurRad="38100" dist="38100" dir="2700000" algn="tl">
                    <a:srgbClr val="000000"/>
                  </a:outerShdw>
                </a:effectLst>
                <a:latin typeface="Arial"/>
                <a:ea typeface="SimSun" charset="0"/>
                <a:cs typeface="SimSun" charset="0"/>
              </a:rPr>
              <a:t>.13</a:t>
            </a:r>
            <a:r>
              <a:rPr lang="zh-CN" altLang="en-US" sz="1000">
                <a:solidFill>
                  <a:srgbClr val="FFFFFF"/>
                </a:solidFill>
                <a:effectLst>
                  <a:outerShdw blurRad="38100" dist="38100" dir="2700000" algn="tl">
                    <a:srgbClr val="000000"/>
                  </a:outerShdw>
                </a:effectLst>
                <a:latin typeface="Arial"/>
                <a:ea typeface="SimSun" charset="0"/>
                <a:cs typeface="SimSun" charset="0"/>
              </a:rPr>
              <a:t>）</a:t>
            </a:r>
            <a:endParaRPr lang="en-US" altLang="zh-CN" sz="1000">
              <a:solidFill>
                <a:srgbClr val="FFFFFF"/>
              </a:solidFill>
              <a:effectLst>
                <a:outerShdw blurRad="38100" dist="38100" dir="2700000" algn="tl">
                  <a:srgbClr val="000000"/>
                </a:outerShdw>
              </a:effectLst>
              <a:latin typeface="Arial"/>
              <a:ea typeface="SimSun" charset="0"/>
              <a:cs typeface="SimSun" charset="0"/>
            </a:endParaRPr>
          </a:p>
        </p:txBody>
      </p:sp>
      <p:sp>
        <p:nvSpPr>
          <p:cNvPr id="1556511" name="Rectangle 31"/>
          <p:cNvSpPr>
            <a:spLocks noChangeArrowheads="1"/>
          </p:cNvSpPr>
          <p:nvPr/>
        </p:nvSpPr>
        <p:spPr bwMode="auto">
          <a:xfrm>
            <a:off x="4643454" y="987426"/>
            <a:ext cx="1076325" cy="698500"/>
          </a:xfrm>
          <a:prstGeom prst="rect">
            <a:avLst/>
          </a:prstGeom>
          <a:noFill/>
          <a:ln w="12700">
            <a:noFill/>
            <a:miter lim="800000"/>
            <a:headEnd/>
            <a:tailEnd/>
          </a:ln>
          <a:effectLst/>
        </p:spPr>
        <p:txBody>
          <a:bodyPr lIns="90407" tIns="44411" rIns="90407" bIns="44411">
            <a:spAutoFit/>
          </a:bodyPr>
          <a:lstStyle/>
          <a:p>
            <a:pPr algn="ctr"/>
            <a:r>
              <a:rPr lang="zh-CN" altLang="en-US" sz="1000" b="1">
                <a:solidFill>
                  <a:srgbClr val="FFFFFF"/>
                </a:solidFill>
                <a:effectLst>
                  <a:outerShdw blurRad="38100" dist="38100" dir="2700000" algn="tl">
                    <a:srgbClr val="000000"/>
                  </a:outerShdw>
                </a:effectLst>
                <a:latin typeface="Arial"/>
              </a:rPr>
              <a:t>以</a:t>
            </a:r>
            <a:r>
              <a:rPr lang="zh-CN" altLang="en-US" sz="1000">
                <a:solidFill>
                  <a:srgbClr val="FFFFFF"/>
                </a:solidFill>
                <a:effectLst>
                  <a:outerShdw blurRad="38100" dist="38100" dir="2700000" algn="tl">
                    <a:srgbClr val="000000"/>
                  </a:outerShdw>
                </a:effectLst>
                <a:latin typeface="Arial"/>
              </a:rPr>
              <a:t>色列拒绝弥赛亚国度的邀请</a:t>
            </a:r>
            <a:r>
              <a:rPr lang="en-US" altLang="zh-CN" sz="1000">
                <a:solidFill>
                  <a:srgbClr val="FFFFFF"/>
                </a:solidFill>
                <a:effectLst>
                  <a:outerShdw blurRad="38100" dist="38100" dir="2700000" algn="tl">
                    <a:srgbClr val="000000"/>
                  </a:outerShdw>
                </a:effectLst>
                <a:latin typeface="Arial"/>
              </a:rPr>
              <a:t>(</a:t>
            </a:r>
            <a:r>
              <a:rPr lang="zh-CN" altLang="en-US" sz="1000">
                <a:solidFill>
                  <a:srgbClr val="FFFFFF"/>
                </a:solidFill>
                <a:effectLst>
                  <a:outerShdw blurRad="38100" dist="38100" dir="2700000" algn="tl">
                    <a:srgbClr val="000000"/>
                  </a:outerShdw>
                </a:effectLst>
                <a:latin typeface="Arial"/>
              </a:rPr>
              <a:t>太</a:t>
            </a:r>
            <a:r>
              <a:rPr lang="en-US" altLang="zh-CN" sz="1000">
                <a:solidFill>
                  <a:srgbClr val="FFFFFF"/>
                </a:solidFill>
                <a:effectLst>
                  <a:outerShdw blurRad="38100" dist="38100" dir="2700000" algn="tl">
                    <a:srgbClr val="000000"/>
                  </a:outerShdw>
                </a:effectLst>
                <a:latin typeface="Arial"/>
              </a:rPr>
              <a:t>. 12:41-42; 23:37-39)</a:t>
            </a:r>
          </a:p>
        </p:txBody>
      </p:sp>
      <p:sp>
        <p:nvSpPr>
          <p:cNvPr id="1556512" name="Rectangle 32"/>
          <p:cNvSpPr>
            <a:spLocks noChangeArrowheads="1"/>
          </p:cNvSpPr>
          <p:nvPr/>
        </p:nvSpPr>
        <p:spPr bwMode="auto">
          <a:xfrm>
            <a:off x="6700854" y="989013"/>
            <a:ext cx="1076325" cy="859206"/>
          </a:xfrm>
          <a:prstGeom prst="rect">
            <a:avLst/>
          </a:prstGeom>
          <a:noFill/>
          <a:ln w="12700">
            <a:noFill/>
            <a:miter lim="800000"/>
            <a:headEnd/>
            <a:tailEnd/>
          </a:ln>
          <a:effectLst/>
        </p:spPr>
        <p:txBody>
          <a:bodyPr lIns="90407" tIns="44411" rIns="90407" bIns="44411">
            <a:spAutoFit/>
          </a:bodyPr>
          <a:lstStyle/>
          <a:p>
            <a:pPr algn="ctr">
              <a:defRPr/>
            </a:pPr>
            <a:r>
              <a:rPr lang="zh-CN" altLang="en-US" sz="1000">
                <a:solidFill>
                  <a:srgbClr val="FFFFFF"/>
                </a:solidFill>
                <a:effectLst>
                  <a:outerShdw blurRad="38100" dist="38100" dir="2700000" algn="tl">
                    <a:srgbClr val="000000"/>
                  </a:outerShdw>
                </a:effectLst>
                <a:latin typeface="Arial"/>
                <a:ea typeface="SimSun" charset="0"/>
                <a:cs typeface="SimSun" charset="0"/>
              </a:rPr>
              <a:t>基督得胜以色列的仇敌，以色列全家都要得救（罗</a:t>
            </a:r>
            <a:r>
              <a:rPr lang="en-US" altLang="zh-CN" sz="1000">
                <a:solidFill>
                  <a:srgbClr val="FFFFFF"/>
                </a:solidFill>
                <a:effectLst>
                  <a:outerShdw blurRad="38100" dist="38100" dir="2700000" algn="tl">
                    <a:srgbClr val="000000"/>
                  </a:outerShdw>
                </a:effectLst>
                <a:latin typeface="Arial"/>
                <a:ea typeface="SimSun" charset="0"/>
                <a:cs typeface="SimSun" charset="0"/>
              </a:rPr>
              <a:t>11:26-27</a:t>
            </a:r>
            <a:r>
              <a:rPr lang="zh-CN" altLang="en-US" sz="1000">
                <a:solidFill>
                  <a:srgbClr val="FFFFFF"/>
                </a:solidFill>
                <a:effectLst>
                  <a:outerShdw blurRad="38100" dist="38100" dir="2700000" algn="tl">
                    <a:srgbClr val="000000"/>
                  </a:outerShdw>
                </a:effectLst>
                <a:latin typeface="Arial"/>
                <a:ea typeface="SimSun" charset="0"/>
                <a:cs typeface="SimSun" charset="0"/>
              </a:rPr>
              <a:t>）</a:t>
            </a:r>
            <a:endParaRPr lang="en-US" altLang="zh-CN" sz="1000">
              <a:solidFill>
                <a:srgbClr val="FFFFFF"/>
              </a:solidFill>
              <a:effectLst>
                <a:outerShdw blurRad="38100" dist="38100" dir="2700000" algn="tl">
                  <a:srgbClr val="000000"/>
                </a:outerShdw>
              </a:effectLst>
              <a:latin typeface="Arial"/>
              <a:ea typeface="SimSun" charset="0"/>
              <a:cs typeface="SimSun" charset="0"/>
            </a:endParaRPr>
          </a:p>
        </p:txBody>
      </p:sp>
      <p:sp>
        <p:nvSpPr>
          <p:cNvPr id="127006" name="AutoShape 33"/>
          <p:cNvSpPr>
            <a:spLocks noChangeArrowheads="1"/>
          </p:cNvSpPr>
          <p:nvPr/>
        </p:nvSpPr>
        <p:spPr bwMode="auto">
          <a:xfrm rot="16200000">
            <a:off x="5849938" y="1503363"/>
            <a:ext cx="228600" cy="76200"/>
          </a:xfrm>
          <a:prstGeom prst="rightArrow">
            <a:avLst>
              <a:gd name="adj1" fmla="val 50000"/>
              <a:gd name="adj2" fmla="val 150014"/>
            </a:avLst>
          </a:prstGeom>
          <a:solidFill>
            <a:schemeClr val="accent1"/>
          </a:solidFill>
          <a:ln w="12700">
            <a:no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07" name="Rectangle 34"/>
          <p:cNvSpPr>
            <a:spLocks noChangeArrowheads="1"/>
          </p:cNvSpPr>
          <p:nvPr/>
        </p:nvSpPr>
        <p:spPr bwMode="auto">
          <a:xfrm>
            <a:off x="5778500" y="4495801"/>
            <a:ext cx="3297238" cy="1193800"/>
          </a:xfrm>
          <a:prstGeom prst="rect">
            <a:avLst/>
          </a:prstGeom>
          <a:gradFill rotWithShape="0">
            <a:gsLst>
              <a:gs pos="0">
                <a:srgbClr val="438E00"/>
              </a:gs>
              <a:gs pos="100000">
                <a:srgbClr val="D9E8CC"/>
              </a:gs>
            </a:gsLst>
            <a:lin ang="0" scaled="1"/>
          </a:gradFill>
          <a:ln w="12700">
            <a:no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08" name="Rectangle 35"/>
          <p:cNvSpPr>
            <a:spLocks noChangeArrowheads="1"/>
          </p:cNvSpPr>
          <p:nvPr/>
        </p:nvSpPr>
        <p:spPr bwMode="auto">
          <a:xfrm>
            <a:off x="5784850" y="2101851"/>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09" name="Rectangle 36"/>
          <p:cNvSpPr>
            <a:spLocks noChangeArrowheads="1"/>
          </p:cNvSpPr>
          <p:nvPr/>
        </p:nvSpPr>
        <p:spPr bwMode="auto">
          <a:xfrm>
            <a:off x="7688263" y="2103438"/>
            <a:ext cx="1384300" cy="1211262"/>
          </a:xfrm>
          <a:prstGeom prst="rect">
            <a:avLst/>
          </a:prstGeom>
          <a:solidFill>
            <a:srgbClr val="CF0E30"/>
          </a:solidFill>
          <a:ln w="12700">
            <a:no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10" name="Rectangle 37"/>
          <p:cNvSpPr>
            <a:spLocks noChangeArrowheads="1"/>
          </p:cNvSpPr>
          <p:nvPr/>
        </p:nvSpPr>
        <p:spPr bwMode="auto">
          <a:xfrm>
            <a:off x="5778500" y="3311526"/>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11" name="Rectangle 38"/>
          <p:cNvSpPr>
            <a:spLocks noChangeArrowheads="1"/>
          </p:cNvSpPr>
          <p:nvPr/>
        </p:nvSpPr>
        <p:spPr bwMode="auto">
          <a:xfrm>
            <a:off x="5786439" y="2519363"/>
            <a:ext cx="1719262" cy="859206"/>
          </a:xfrm>
          <a:prstGeom prst="rect">
            <a:avLst/>
          </a:prstGeom>
          <a:noFill/>
          <a:ln w="12700">
            <a:noFill/>
            <a:miter lim="800000"/>
            <a:headEnd/>
            <a:tailEnd/>
          </a:ln>
        </p:spPr>
        <p:txBody>
          <a:bodyPr lIns="90407" tIns="44411" rIns="90407" bIns="44411">
            <a:spAutoFit/>
          </a:bodyPr>
          <a:lstStyle/>
          <a:p>
            <a:pPr algn="just"/>
            <a:r>
              <a:rPr lang="zh-CN" altLang="en-US" sz="1000">
                <a:solidFill>
                  <a:srgbClr val="FFFFFF"/>
                </a:solidFill>
                <a:latin typeface="Arial"/>
              </a:rPr>
              <a:t>以色列因着拒绝弥赛亚受审判被赶逐出应许之地 长达</a:t>
            </a:r>
            <a:r>
              <a:rPr lang="en-US" altLang="zh-CN" sz="1000">
                <a:solidFill>
                  <a:srgbClr val="FFFFFF"/>
                </a:solidFill>
                <a:latin typeface="Arial"/>
              </a:rPr>
              <a:t>19</a:t>
            </a:r>
            <a:r>
              <a:rPr lang="zh-CN" altLang="en-US" sz="1000">
                <a:solidFill>
                  <a:srgbClr val="FFFFFF"/>
                </a:solidFill>
                <a:latin typeface="Arial"/>
              </a:rPr>
              <a:t>世纪（主后</a:t>
            </a:r>
            <a:r>
              <a:rPr lang="en-US" altLang="zh-CN" sz="1000">
                <a:solidFill>
                  <a:srgbClr val="FFFFFF"/>
                </a:solidFill>
                <a:latin typeface="Arial"/>
              </a:rPr>
              <a:t>70</a:t>
            </a:r>
            <a:r>
              <a:rPr lang="zh-CN" altLang="en-US" sz="1000">
                <a:solidFill>
                  <a:srgbClr val="FFFFFF"/>
                </a:solidFill>
                <a:latin typeface="Arial"/>
              </a:rPr>
              <a:t>－</a:t>
            </a:r>
            <a:r>
              <a:rPr lang="en-US" altLang="zh-CN" sz="1000">
                <a:solidFill>
                  <a:srgbClr val="FFFFFF"/>
                </a:solidFill>
                <a:latin typeface="Arial"/>
              </a:rPr>
              <a:t>1948</a:t>
            </a:r>
            <a:r>
              <a:rPr lang="zh-CN" altLang="en-US" sz="1000">
                <a:solidFill>
                  <a:srgbClr val="FFFFFF"/>
                </a:solidFill>
                <a:latin typeface="Arial"/>
              </a:rPr>
              <a:t>）现在部分恢复（结</a:t>
            </a:r>
            <a:r>
              <a:rPr lang="en-US" altLang="zh-CN" sz="1000">
                <a:solidFill>
                  <a:srgbClr val="FFFFFF"/>
                </a:solidFill>
                <a:latin typeface="Arial"/>
              </a:rPr>
              <a:t>37:1-7</a:t>
            </a:r>
            <a:r>
              <a:rPr lang="zh-CN" altLang="en-US" sz="1000">
                <a:solidFill>
                  <a:srgbClr val="FFFFFF"/>
                </a:solidFill>
                <a:latin typeface="Arial"/>
              </a:rPr>
              <a:t>）</a:t>
            </a:r>
            <a:endParaRPr lang="en-US" altLang="zh-CN" sz="1000">
              <a:solidFill>
                <a:srgbClr val="FFFFFF"/>
              </a:solidFill>
              <a:latin typeface="Arial"/>
            </a:endParaRPr>
          </a:p>
        </p:txBody>
      </p:sp>
      <p:sp>
        <p:nvSpPr>
          <p:cNvPr id="127012" name="Rectangle 39"/>
          <p:cNvSpPr>
            <a:spLocks noChangeArrowheads="1"/>
          </p:cNvSpPr>
          <p:nvPr/>
        </p:nvSpPr>
        <p:spPr bwMode="auto">
          <a:xfrm>
            <a:off x="6022977" y="3429000"/>
            <a:ext cx="1254125" cy="698500"/>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基督是教会的头，教会是属灵的圣殿（</a:t>
            </a:r>
            <a:r>
              <a:rPr lang="en-US" altLang="zh-CN" sz="1000">
                <a:solidFill>
                  <a:srgbClr val="FFFFFF"/>
                </a:solidFill>
                <a:latin typeface="Arial"/>
              </a:rPr>
              <a:t>2:19-22; </a:t>
            </a:r>
            <a:r>
              <a:rPr lang="zh-CN" altLang="en-US" sz="1000">
                <a:solidFill>
                  <a:srgbClr val="FFFFFF"/>
                </a:solidFill>
                <a:latin typeface="Arial"/>
              </a:rPr>
              <a:t>林后</a:t>
            </a:r>
            <a:r>
              <a:rPr lang="en-US" altLang="zh-CN" sz="1000">
                <a:solidFill>
                  <a:srgbClr val="FFFFFF"/>
                </a:solidFill>
                <a:latin typeface="Arial"/>
              </a:rPr>
              <a:t>6:16)</a:t>
            </a:r>
          </a:p>
        </p:txBody>
      </p:sp>
      <p:sp>
        <p:nvSpPr>
          <p:cNvPr id="127013" name="Rectangle 40"/>
          <p:cNvSpPr>
            <a:spLocks noChangeArrowheads="1"/>
          </p:cNvSpPr>
          <p:nvPr/>
        </p:nvSpPr>
        <p:spPr bwMode="auto">
          <a:xfrm>
            <a:off x="5903913" y="4891088"/>
            <a:ext cx="1397000" cy="546100"/>
          </a:xfrm>
          <a:prstGeom prst="rect">
            <a:avLst/>
          </a:prstGeom>
          <a:noFill/>
          <a:ln w="12700">
            <a:noFill/>
            <a:miter lim="800000"/>
            <a:headEnd/>
            <a:tailEnd/>
          </a:ln>
        </p:spPr>
        <p:txBody>
          <a:bodyPr lIns="90407" tIns="44411" rIns="90407" bIns="44411">
            <a:spAutoFit/>
          </a:bodyPr>
          <a:lstStyle/>
          <a:p>
            <a:pPr algn="ctr"/>
            <a:r>
              <a:rPr lang="zh-CN" altLang="en-US" sz="1000">
                <a:solidFill>
                  <a:srgbClr val="000A0D"/>
                </a:solidFill>
                <a:latin typeface="Arial"/>
              </a:rPr>
              <a:t>新约前三项取代摩西律法（路</a:t>
            </a:r>
            <a:r>
              <a:rPr lang="en-US" altLang="zh-CN" sz="1000">
                <a:solidFill>
                  <a:srgbClr val="000A0D"/>
                </a:solidFill>
                <a:latin typeface="Arial"/>
              </a:rPr>
              <a:t>22:20; </a:t>
            </a:r>
            <a:r>
              <a:rPr lang="zh-CN" altLang="en-US" sz="1000">
                <a:solidFill>
                  <a:srgbClr val="000A0D"/>
                </a:solidFill>
                <a:latin typeface="Arial"/>
              </a:rPr>
              <a:t>林后</a:t>
            </a:r>
            <a:r>
              <a:rPr lang="en-US" altLang="zh-CN" sz="1000">
                <a:solidFill>
                  <a:srgbClr val="000A0D"/>
                </a:solidFill>
                <a:latin typeface="Arial"/>
              </a:rPr>
              <a:t>3:6)</a:t>
            </a:r>
          </a:p>
        </p:txBody>
      </p:sp>
      <p:sp>
        <p:nvSpPr>
          <p:cNvPr id="127014" name="AutoShape 41"/>
          <p:cNvSpPr>
            <a:spLocks noChangeArrowheads="1"/>
          </p:cNvSpPr>
          <p:nvPr/>
        </p:nvSpPr>
        <p:spPr bwMode="auto">
          <a:xfrm rot="16200000" flipH="1">
            <a:off x="7551738" y="1516064"/>
            <a:ext cx="228600" cy="76200"/>
          </a:xfrm>
          <a:prstGeom prst="rightArrow">
            <a:avLst>
              <a:gd name="adj1" fmla="val 50000"/>
              <a:gd name="adj2" fmla="val 150014"/>
            </a:avLst>
          </a:prstGeom>
          <a:solidFill>
            <a:schemeClr val="accent1"/>
          </a:solidFill>
          <a:ln w="12700">
            <a:no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15" name="Line 42"/>
          <p:cNvSpPr>
            <a:spLocks noChangeShapeType="1"/>
          </p:cNvSpPr>
          <p:nvPr/>
        </p:nvSpPr>
        <p:spPr bwMode="auto">
          <a:xfrm>
            <a:off x="7675563" y="1689100"/>
            <a:ext cx="0" cy="4038600"/>
          </a:xfrm>
          <a:prstGeom prst="line">
            <a:avLst/>
          </a:prstGeom>
          <a:noFill/>
          <a:ln w="25400">
            <a:solidFill>
              <a:srgbClr val="000000"/>
            </a:solidFill>
            <a:round/>
            <a:headEnd/>
            <a:tailEnd/>
          </a:ln>
        </p:spPr>
        <p:txBody>
          <a:bodyPr lIns="91358" tIns="45679" rIns="91358" bIns="45679"/>
          <a:lstStyle/>
          <a:p>
            <a:endParaRPr lang="en-US">
              <a:solidFill>
                <a:srgbClr val="FFFFFF"/>
              </a:solidFill>
              <a:latin typeface="Arial"/>
            </a:endParaRPr>
          </a:p>
        </p:txBody>
      </p:sp>
      <p:sp>
        <p:nvSpPr>
          <p:cNvPr id="127016" name="Rectangle 43"/>
          <p:cNvSpPr>
            <a:spLocks noChangeArrowheads="1"/>
          </p:cNvSpPr>
          <p:nvPr/>
        </p:nvSpPr>
        <p:spPr bwMode="auto">
          <a:xfrm>
            <a:off x="7553341" y="2136776"/>
            <a:ext cx="1590675" cy="230430"/>
          </a:xfrm>
          <a:prstGeom prst="rect">
            <a:avLst/>
          </a:prstGeom>
          <a:noFill/>
          <a:ln w="12700">
            <a:noFill/>
            <a:miter lim="800000"/>
            <a:headEnd/>
            <a:tailEnd/>
          </a:ln>
        </p:spPr>
        <p:txBody>
          <a:bodyPr lIns="90407" tIns="44411" rIns="90407" bIns="44411">
            <a:spAutoFit/>
          </a:bodyPr>
          <a:lstStyle/>
          <a:p>
            <a:pPr algn="ctr"/>
            <a:r>
              <a:rPr lang="zh-CN" altLang="en-US" sz="900">
                <a:solidFill>
                  <a:srgbClr val="FFFFFF"/>
                </a:solidFill>
                <a:latin typeface="Arial"/>
              </a:rPr>
              <a:t>弥赛亚国度</a:t>
            </a:r>
          </a:p>
        </p:txBody>
      </p:sp>
      <p:sp>
        <p:nvSpPr>
          <p:cNvPr id="127017"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p:spPr>
        <p:txBody>
          <a:bodyPr lIns="91358" tIns="45679" rIns="91358" bIns="45679"/>
          <a:lstStyle/>
          <a:p>
            <a:endParaRPr lang="en-US">
              <a:solidFill>
                <a:srgbClr val="FFFFFF"/>
              </a:solidFill>
              <a:latin typeface="Arial"/>
            </a:endParaRPr>
          </a:p>
        </p:txBody>
      </p:sp>
      <p:sp>
        <p:nvSpPr>
          <p:cNvPr id="127018" name="Rectangle 45"/>
          <p:cNvSpPr>
            <a:spLocks noChangeArrowheads="1"/>
          </p:cNvSpPr>
          <p:nvPr/>
        </p:nvSpPr>
        <p:spPr bwMode="auto">
          <a:xfrm>
            <a:off x="7620001" y="2273301"/>
            <a:ext cx="1458913" cy="241300"/>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千禧年永恒</a:t>
            </a:r>
            <a:endParaRPr lang="en-US" altLang="zh-CN" sz="1000">
              <a:solidFill>
                <a:srgbClr val="FFFFFF"/>
              </a:solidFill>
              <a:latin typeface="Arial"/>
            </a:endParaRPr>
          </a:p>
        </p:txBody>
      </p:sp>
      <p:sp>
        <p:nvSpPr>
          <p:cNvPr id="127019" name="Rectangle 46"/>
          <p:cNvSpPr>
            <a:spLocks noChangeArrowheads="1"/>
          </p:cNvSpPr>
          <p:nvPr/>
        </p:nvSpPr>
        <p:spPr bwMode="auto">
          <a:xfrm>
            <a:off x="7627939" y="2451102"/>
            <a:ext cx="911225" cy="1013094"/>
          </a:xfrm>
          <a:prstGeom prst="rect">
            <a:avLst/>
          </a:prstGeom>
          <a:noFill/>
          <a:ln w="12700">
            <a:noFill/>
            <a:miter lim="800000"/>
            <a:headEnd/>
            <a:tailEnd/>
          </a:ln>
        </p:spPr>
        <p:txBody>
          <a:bodyPr lIns="90407" tIns="44411" rIns="90407" bIns="44411">
            <a:spAutoFit/>
          </a:bodyPr>
          <a:lstStyle/>
          <a:p>
            <a:pPr algn="just"/>
            <a:r>
              <a:rPr lang="zh-CN" altLang="en-US" sz="1000">
                <a:solidFill>
                  <a:srgbClr val="FFFFFF"/>
                </a:solidFill>
                <a:latin typeface="Arial"/>
              </a:rPr>
              <a:t>完全恢复（结</a:t>
            </a:r>
            <a:r>
              <a:rPr lang="en-US" altLang="zh-CN" sz="1000">
                <a:solidFill>
                  <a:srgbClr val="FFFFFF"/>
                </a:solidFill>
                <a:latin typeface="Arial"/>
              </a:rPr>
              <a:t>37:8-28) </a:t>
            </a:r>
            <a:r>
              <a:rPr lang="zh-CN" altLang="en-US" sz="1000">
                <a:solidFill>
                  <a:srgbClr val="FFFFFF"/>
                </a:solidFill>
                <a:latin typeface="Arial"/>
              </a:rPr>
              <a:t>耶路撒冷世界的首府</a:t>
            </a:r>
            <a:r>
              <a:rPr lang="en-US" altLang="zh-CN" sz="1000">
                <a:solidFill>
                  <a:srgbClr val="FFFFFF"/>
                </a:solidFill>
                <a:latin typeface="Arial"/>
              </a:rPr>
              <a:t>(</a:t>
            </a:r>
            <a:r>
              <a:rPr lang="zh-CN" altLang="en-US" sz="1000">
                <a:solidFill>
                  <a:srgbClr val="FFFFFF"/>
                </a:solidFill>
                <a:latin typeface="Arial"/>
              </a:rPr>
              <a:t>赛 </a:t>
            </a:r>
            <a:r>
              <a:rPr lang="en-US" altLang="zh-CN" sz="1000">
                <a:solidFill>
                  <a:srgbClr val="FFFFFF"/>
                </a:solidFill>
                <a:latin typeface="Arial"/>
              </a:rPr>
              <a:t>2:1-5)</a:t>
            </a:r>
          </a:p>
        </p:txBody>
      </p:sp>
      <p:sp>
        <p:nvSpPr>
          <p:cNvPr id="127020" name="Rectangle 47"/>
          <p:cNvSpPr>
            <a:spLocks noChangeArrowheads="1"/>
          </p:cNvSpPr>
          <p:nvPr/>
        </p:nvSpPr>
        <p:spPr bwMode="auto">
          <a:xfrm>
            <a:off x="8380414" y="2633663"/>
            <a:ext cx="944562" cy="393700"/>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新耶路撒冷</a:t>
            </a:r>
          </a:p>
          <a:p>
            <a:pPr algn="ctr"/>
            <a:r>
              <a:rPr lang="en-US" altLang="zh-CN" sz="1000">
                <a:solidFill>
                  <a:srgbClr val="FFFFFF"/>
                </a:solidFill>
                <a:latin typeface="Arial"/>
              </a:rPr>
              <a:t>(</a:t>
            </a:r>
            <a:r>
              <a:rPr lang="zh-CN" altLang="en-US" sz="1000">
                <a:solidFill>
                  <a:srgbClr val="FFFFFF"/>
                </a:solidFill>
                <a:latin typeface="Arial"/>
              </a:rPr>
              <a:t>启</a:t>
            </a:r>
            <a:r>
              <a:rPr lang="en-US" altLang="zh-CN" sz="1000">
                <a:solidFill>
                  <a:srgbClr val="FFFFFF"/>
                </a:solidFill>
                <a:latin typeface="Arial"/>
              </a:rPr>
              <a:t> 21)</a:t>
            </a:r>
          </a:p>
        </p:txBody>
      </p:sp>
      <p:sp>
        <p:nvSpPr>
          <p:cNvPr id="127021" name="Rectangle 48"/>
          <p:cNvSpPr>
            <a:spLocks noChangeArrowheads="1"/>
          </p:cNvSpPr>
          <p:nvPr/>
        </p:nvSpPr>
        <p:spPr bwMode="auto">
          <a:xfrm>
            <a:off x="7693027" y="3429013"/>
            <a:ext cx="803275" cy="705253"/>
          </a:xfrm>
          <a:prstGeom prst="rect">
            <a:avLst/>
          </a:prstGeom>
          <a:noFill/>
          <a:ln w="12700">
            <a:noFill/>
            <a:miter lim="800000"/>
            <a:headEnd/>
            <a:tailEnd/>
          </a:ln>
        </p:spPr>
        <p:txBody>
          <a:bodyPr lIns="90407" tIns="44411" rIns="90407" bIns="44411">
            <a:spAutoFit/>
          </a:bodyPr>
          <a:lstStyle/>
          <a:p>
            <a:pPr algn="just"/>
            <a:r>
              <a:rPr lang="zh-CN" altLang="en-US" sz="1000">
                <a:solidFill>
                  <a:srgbClr val="FFFFFF"/>
                </a:solidFill>
                <a:latin typeface="Arial"/>
              </a:rPr>
              <a:t>基督作王与众圣徒统治全世界</a:t>
            </a:r>
            <a:endParaRPr lang="en-US" altLang="zh-CN" sz="1000">
              <a:solidFill>
                <a:srgbClr val="FFFFFF"/>
              </a:solidFill>
              <a:latin typeface="Arial"/>
            </a:endParaRPr>
          </a:p>
        </p:txBody>
      </p:sp>
      <p:sp>
        <p:nvSpPr>
          <p:cNvPr id="127022" name="Rectangle 49"/>
          <p:cNvSpPr>
            <a:spLocks noChangeArrowheads="1"/>
          </p:cNvSpPr>
          <p:nvPr/>
        </p:nvSpPr>
        <p:spPr bwMode="auto">
          <a:xfrm>
            <a:off x="7818454" y="987427"/>
            <a:ext cx="1076325" cy="859206"/>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基督与众圣徒一同掌权（弗</a:t>
            </a:r>
            <a:r>
              <a:rPr lang="en-US" altLang="zh-CN" sz="1000">
                <a:solidFill>
                  <a:srgbClr val="FFFFFF"/>
                </a:solidFill>
                <a:latin typeface="Arial"/>
              </a:rPr>
              <a:t>1:9-10; </a:t>
            </a:r>
            <a:r>
              <a:rPr lang="zh-CN" altLang="en-US" sz="1000">
                <a:solidFill>
                  <a:srgbClr val="FFFFFF"/>
                </a:solidFill>
                <a:latin typeface="Arial"/>
              </a:rPr>
              <a:t>启</a:t>
            </a:r>
            <a:r>
              <a:rPr lang="en-US" altLang="zh-CN" sz="1000">
                <a:solidFill>
                  <a:srgbClr val="FFFFFF"/>
                </a:solidFill>
                <a:latin typeface="Arial"/>
              </a:rPr>
              <a:t>20:1-6; 22:5</a:t>
            </a:r>
            <a:r>
              <a:rPr lang="zh-CN" altLang="en-US" sz="1000">
                <a:solidFill>
                  <a:srgbClr val="FFFFFF"/>
                </a:solidFill>
                <a:latin typeface="Arial"/>
              </a:rPr>
              <a:t>下）</a:t>
            </a:r>
            <a:endParaRPr lang="en-US" altLang="zh-CN" sz="1000">
              <a:solidFill>
                <a:srgbClr val="FFFFFF"/>
              </a:solidFill>
              <a:latin typeface="Arial"/>
            </a:endParaRPr>
          </a:p>
        </p:txBody>
      </p:sp>
      <p:grpSp>
        <p:nvGrpSpPr>
          <p:cNvPr id="127023" name="Group 50"/>
          <p:cNvGrpSpPr>
            <a:grpSpLocks/>
          </p:cNvGrpSpPr>
          <p:nvPr/>
        </p:nvGrpSpPr>
        <p:grpSpPr bwMode="auto">
          <a:xfrm>
            <a:off x="4648200" y="5105401"/>
            <a:ext cx="76200" cy="304800"/>
            <a:chOff x="2928" y="3216"/>
            <a:chExt cx="48" cy="192"/>
          </a:xfrm>
        </p:grpSpPr>
        <p:sp>
          <p:nvSpPr>
            <p:cNvPr id="127076"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7"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8"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endParaRPr lang="en-US">
                <a:solidFill>
                  <a:srgbClr val="FFFFFF"/>
                </a:solidFill>
                <a:latin typeface="Arial"/>
              </a:endParaRPr>
            </a:p>
          </p:txBody>
        </p:sp>
      </p:grpSp>
      <p:grpSp>
        <p:nvGrpSpPr>
          <p:cNvPr id="127024" name="Group 54"/>
          <p:cNvGrpSpPr>
            <a:grpSpLocks/>
          </p:cNvGrpSpPr>
          <p:nvPr/>
        </p:nvGrpSpPr>
        <p:grpSpPr bwMode="auto">
          <a:xfrm>
            <a:off x="4876801" y="5426075"/>
            <a:ext cx="76200" cy="212725"/>
            <a:chOff x="3072" y="3418"/>
            <a:chExt cx="48" cy="134"/>
          </a:xfrm>
        </p:grpSpPr>
        <p:sp>
          <p:nvSpPr>
            <p:cNvPr id="127073"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4"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5"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endParaRPr lang="en-US">
                <a:solidFill>
                  <a:srgbClr val="FFFFFF"/>
                </a:solidFill>
                <a:latin typeface="Arial"/>
              </a:endParaRPr>
            </a:p>
          </p:txBody>
        </p:sp>
      </p:grpSp>
      <p:sp>
        <p:nvSpPr>
          <p:cNvPr id="127025" name="Rectangle 58"/>
          <p:cNvSpPr>
            <a:spLocks noChangeArrowheads="1"/>
          </p:cNvSpPr>
          <p:nvPr/>
        </p:nvSpPr>
        <p:spPr bwMode="auto">
          <a:xfrm rot="16200000">
            <a:off x="1471692" y="2569397"/>
            <a:ext cx="657069" cy="366688"/>
          </a:xfrm>
          <a:prstGeom prst="rect">
            <a:avLst/>
          </a:prstGeom>
          <a:noFill/>
          <a:ln w="12700">
            <a:noFill/>
            <a:miter lim="800000"/>
            <a:headEnd/>
            <a:tailEnd/>
          </a:ln>
        </p:spPr>
        <p:txBody>
          <a:bodyPr wrap="none" lIns="90407" tIns="44411" rIns="90407" bIns="44411">
            <a:spAutoFit/>
          </a:bodyPr>
          <a:lstStyle/>
          <a:p>
            <a:r>
              <a:rPr lang="zh-CN" altLang="en-US" b="1">
                <a:solidFill>
                  <a:srgbClr val="FFFFFF"/>
                </a:solidFill>
                <a:latin typeface="Nadianne" charset="0"/>
              </a:rPr>
              <a:t>土地</a:t>
            </a:r>
          </a:p>
        </p:txBody>
      </p:sp>
      <p:sp>
        <p:nvSpPr>
          <p:cNvPr id="127026" name="Rectangle 59"/>
          <p:cNvSpPr>
            <a:spLocks noChangeArrowheads="1"/>
          </p:cNvSpPr>
          <p:nvPr/>
        </p:nvSpPr>
        <p:spPr bwMode="auto">
          <a:xfrm rot="16200000">
            <a:off x="1862278" y="3744147"/>
            <a:ext cx="644245" cy="366688"/>
          </a:xfrm>
          <a:prstGeom prst="rect">
            <a:avLst/>
          </a:prstGeom>
          <a:noFill/>
          <a:ln w="12700">
            <a:noFill/>
            <a:miter lim="800000"/>
            <a:headEnd/>
            <a:tailEnd/>
          </a:ln>
        </p:spPr>
        <p:txBody>
          <a:bodyPr wrap="none" lIns="90407" tIns="44411" rIns="90407" bIns="44411">
            <a:spAutoFit/>
          </a:bodyPr>
          <a:lstStyle/>
          <a:p>
            <a:r>
              <a:rPr lang="zh-CN" altLang="en-US" b="1">
                <a:solidFill>
                  <a:srgbClr val="FFFFFF"/>
                </a:solidFill>
                <a:latin typeface="Nadianne" charset="0"/>
              </a:rPr>
              <a:t>后裔</a:t>
            </a:r>
          </a:p>
        </p:txBody>
      </p:sp>
      <p:sp>
        <p:nvSpPr>
          <p:cNvPr id="127027" name="Rectangle 60"/>
          <p:cNvSpPr>
            <a:spLocks noChangeArrowheads="1"/>
          </p:cNvSpPr>
          <p:nvPr/>
        </p:nvSpPr>
        <p:spPr bwMode="auto">
          <a:xfrm rot="16200000">
            <a:off x="2527440" y="5128447"/>
            <a:ext cx="644245" cy="366688"/>
          </a:xfrm>
          <a:prstGeom prst="rect">
            <a:avLst/>
          </a:prstGeom>
          <a:noFill/>
          <a:ln w="12700">
            <a:noFill/>
            <a:miter lim="800000"/>
            <a:headEnd/>
            <a:tailEnd/>
          </a:ln>
        </p:spPr>
        <p:txBody>
          <a:bodyPr wrap="none" lIns="90407" tIns="44411" rIns="90407" bIns="44411">
            <a:spAutoFit/>
          </a:bodyPr>
          <a:lstStyle/>
          <a:p>
            <a:r>
              <a:rPr lang="zh-CN" altLang="en-US" b="1">
                <a:solidFill>
                  <a:srgbClr val="FFFFFF"/>
                </a:solidFill>
                <a:latin typeface="Nadianne" charset="0"/>
              </a:rPr>
              <a:t>祝福</a:t>
            </a:r>
          </a:p>
        </p:txBody>
      </p:sp>
      <p:sp>
        <p:nvSpPr>
          <p:cNvPr id="127028" name="Rectangle 61"/>
          <p:cNvSpPr>
            <a:spLocks noChangeArrowheads="1"/>
          </p:cNvSpPr>
          <p:nvPr/>
        </p:nvSpPr>
        <p:spPr bwMode="auto">
          <a:xfrm rot="16200000">
            <a:off x="1049268" y="3781838"/>
            <a:ext cx="1003471" cy="243652"/>
          </a:xfrm>
          <a:prstGeom prst="rect">
            <a:avLst/>
          </a:prstGeom>
          <a:noFill/>
          <a:ln w="12700">
            <a:noFill/>
            <a:miter lim="800000"/>
            <a:headEnd/>
            <a:tailEnd/>
          </a:ln>
        </p:spPr>
        <p:txBody>
          <a:bodyPr wrap="none" lIns="90407" tIns="44411" rIns="90407" bIns="44411">
            <a:spAutoFit/>
          </a:bodyPr>
          <a:lstStyle/>
          <a:p>
            <a:r>
              <a:rPr lang="zh-CN" altLang="en-US" sz="1000" b="1">
                <a:solidFill>
                  <a:srgbClr val="FFFFFF"/>
                </a:solidFill>
                <a:latin typeface="Arial"/>
              </a:rPr>
              <a:t>创世记 </a:t>
            </a:r>
            <a:r>
              <a:rPr lang="en-US" altLang="zh-CN" sz="1000" b="1">
                <a:solidFill>
                  <a:srgbClr val="FFFFFF"/>
                </a:solidFill>
                <a:latin typeface="Arial"/>
              </a:rPr>
              <a:t>12:1-3</a:t>
            </a:r>
          </a:p>
        </p:txBody>
      </p:sp>
      <p:sp>
        <p:nvSpPr>
          <p:cNvPr id="127029" name="Rectangle 62"/>
          <p:cNvSpPr>
            <a:spLocks noChangeArrowheads="1"/>
          </p:cNvSpPr>
          <p:nvPr/>
        </p:nvSpPr>
        <p:spPr bwMode="auto">
          <a:xfrm>
            <a:off x="8385175" y="3429001"/>
            <a:ext cx="750888" cy="859206"/>
          </a:xfrm>
          <a:prstGeom prst="rect">
            <a:avLst/>
          </a:prstGeom>
          <a:noFill/>
          <a:ln w="12700">
            <a:noFill/>
            <a:miter lim="800000"/>
            <a:headEnd/>
            <a:tailEnd/>
          </a:ln>
        </p:spPr>
        <p:txBody>
          <a:bodyPr lIns="90407" tIns="44411" rIns="90407" bIns="44411">
            <a:spAutoFit/>
          </a:bodyPr>
          <a:lstStyle/>
          <a:p>
            <a:pPr algn="ctr"/>
            <a:r>
              <a:rPr lang="en-US" altLang="zh-CN" sz="1000">
                <a:solidFill>
                  <a:srgbClr val="FFFFFF"/>
                </a:solidFill>
                <a:latin typeface="Arial"/>
                <a:ea typeface="MS PGothic" pitchFamily="34" charset="-128"/>
              </a:rPr>
              <a:t> </a:t>
            </a:r>
            <a:r>
              <a:rPr lang="zh-CN" altLang="en-US" sz="1000">
                <a:solidFill>
                  <a:srgbClr val="FFFFFF"/>
                </a:solidFill>
                <a:latin typeface="Arial"/>
              </a:rPr>
              <a:t>基督将国度呈递给天父（林前</a:t>
            </a:r>
            <a:r>
              <a:rPr lang="en-US" altLang="zh-CN" sz="1000">
                <a:solidFill>
                  <a:srgbClr val="FFFFFF"/>
                </a:solidFill>
                <a:latin typeface="Arial"/>
              </a:rPr>
              <a:t>15:24</a:t>
            </a:r>
            <a:r>
              <a:rPr lang="zh-CN" altLang="en-US" sz="1000">
                <a:solidFill>
                  <a:srgbClr val="FFFFFF"/>
                </a:solidFill>
                <a:latin typeface="Arial"/>
              </a:rPr>
              <a:t>）</a:t>
            </a:r>
            <a:endParaRPr lang="en-US" altLang="zh-CN" sz="1000">
              <a:solidFill>
                <a:srgbClr val="FFFFFF"/>
              </a:solidFill>
              <a:latin typeface="Arial"/>
            </a:endParaRPr>
          </a:p>
        </p:txBody>
      </p:sp>
      <p:grpSp>
        <p:nvGrpSpPr>
          <p:cNvPr id="127030" name="Group 63"/>
          <p:cNvGrpSpPr>
            <a:grpSpLocks/>
          </p:cNvGrpSpPr>
          <p:nvPr/>
        </p:nvGrpSpPr>
        <p:grpSpPr bwMode="auto">
          <a:xfrm>
            <a:off x="7823201" y="1676400"/>
            <a:ext cx="611188" cy="450850"/>
            <a:chOff x="4928" y="1056"/>
            <a:chExt cx="385" cy="284"/>
          </a:xfrm>
        </p:grpSpPr>
        <p:sp>
          <p:nvSpPr>
            <p:cNvPr id="127068"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endParaRPr lang="en-US">
                <a:solidFill>
                  <a:srgbClr val="FFFFFF"/>
                </a:solidFill>
                <a:latin typeface="Arial"/>
              </a:endParaRPr>
            </a:p>
          </p:txBody>
        </p:sp>
        <p:sp>
          <p:nvSpPr>
            <p:cNvPr id="127069"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70"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en-US" sz="2400">
                <a:solidFill>
                  <a:srgbClr val="FFFFFF"/>
                </a:solidFill>
                <a:latin typeface="Arial"/>
                <a:ea typeface="MS PGothic" pitchFamily="34" charset="-128"/>
              </a:endParaRPr>
            </a:p>
          </p:txBody>
        </p:sp>
        <p:sp>
          <p:nvSpPr>
            <p:cNvPr id="127071" name="Line 67"/>
            <p:cNvSpPr>
              <a:spLocks noChangeShapeType="1"/>
            </p:cNvSpPr>
            <p:nvPr/>
          </p:nvSpPr>
          <p:spPr bwMode="auto">
            <a:xfrm>
              <a:off x="4928" y="1248"/>
              <a:ext cx="0" cy="48"/>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2" name="Line 68"/>
            <p:cNvSpPr>
              <a:spLocks noChangeShapeType="1"/>
            </p:cNvSpPr>
            <p:nvPr/>
          </p:nvSpPr>
          <p:spPr bwMode="auto">
            <a:xfrm>
              <a:off x="5312" y="1248"/>
              <a:ext cx="0" cy="48"/>
            </a:xfrm>
            <a:prstGeom prst="line">
              <a:avLst/>
            </a:prstGeom>
            <a:noFill/>
            <a:ln w="12700">
              <a:solidFill>
                <a:schemeClr val="tx1"/>
              </a:solidFill>
              <a:round/>
              <a:headEnd/>
              <a:tailEnd/>
            </a:ln>
          </p:spPr>
          <p:txBody>
            <a:bodyPr/>
            <a:lstStyle/>
            <a:p>
              <a:endParaRPr lang="en-US">
                <a:solidFill>
                  <a:srgbClr val="FFFFFF"/>
                </a:solidFill>
                <a:latin typeface="Arial"/>
              </a:endParaRPr>
            </a:p>
          </p:txBody>
        </p:sp>
      </p:grpSp>
      <p:grpSp>
        <p:nvGrpSpPr>
          <p:cNvPr id="127031" name="Group 69"/>
          <p:cNvGrpSpPr>
            <a:grpSpLocks/>
          </p:cNvGrpSpPr>
          <p:nvPr/>
        </p:nvGrpSpPr>
        <p:grpSpPr bwMode="auto">
          <a:xfrm>
            <a:off x="4800602" y="5203841"/>
            <a:ext cx="1184275" cy="104775"/>
            <a:chOff x="3024" y="3278"/>
            <a:chExt cx="746" cy="66"/>
          </a:xfrm>
        </p:grpSpPr>
        <p:sp>
          <p:nvSpPr>
            <p:cNvPr id="127066"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endParaRPr lang="en-US">
                <a:solidFill>
                  <a:srgbClr val="FFFFFF"/>
                </a:solidFill>
                <a:latin typeface="Arial"/>
              </a:endParaRPr>
            </a:p>
          </p:txBody>
        </p:sp>
        <p:sp>
          <p:nvSpPr>
            <p:cNvPr id="127067"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sz="2400">
                <a:solidFill>
                  <a:srgbClr val="FFFFFF"/>
                </a:solidFill>
                <a:latin typeface="Arial"/>
                <a:ea typeface="MS PGothic" pitchFamily="34" charset="-128"/>
              </a:endParaRPr>
            </a:p>
          </p:txBody>
        </p:sp>
      </p:grpSp>
      <p:grpSp>
        <p:nvGrpSpPr>
          <p:cNvPr id="127032" name="Group 72"/>
          <p:cNvGrpSpPr>
            <a:grpSpLocks/>
          </p:cNvGrpSpPr>
          <p:nvPr/>
        </p:nvGrpSpPr>
        <p:grpSpPr bwMode="auto">
          <a:xfrm>
            <a:off x="4954588" y="5489591"/>
            <a:ext cx="3001962" cy="104775"/>
            <a:chOff x="3168" y="3458"/>
            <a:chExt cx="1891" cy="66"/>
          </a:xfrm>
        </p:grpSpPr>
        <p:sp>
          <p:nvSpPr>
            <p:cNvPr id="127064"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p:spPr>
          <p:txBody>
            <a:bodyPr/>
            <a:lstStyle/>
            <a:p>
              <a:endParaRPr lang="en-US">
                <a:solidFill>
                  <a:srgbClr val="FFFFFF"/>
                </a:solidFill>
                <a:latin typeface="Arial"/>
              </a:endParaRPr>
            </a:p>
          </p:txBody>
        </p:sp>
        <p:sp>
          <p:nvSpPr>
            <p:cNvPr id="127065"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en-US" sz="2400">
                <a:solidFill>
                  <a:srgbClr val="FFFFFF"/>
                </a:solidFill>
                <a:latin typeface="Arial"/>
                <a:ea typeface="MS PGothic" pitchFamily="34" charset="-128"/>
              </a:endParaRPr>
            </a:p>
          </p:txBody>
        </p:sp>
      </p:grpSp>
      <p:sp>
        <p:nvSpPr>
          <p:cNvPr id="127033" name="Rectangle 75"/>
          <p:cNvSpPr>
            <a:spLocks noChangeArrowheads="1"/>
          </p:cNvSpPr>
          <p:nvPr/>
        </p:nvSpPr>
        <p:spPr bwMode="auto">
          <a:xfrm>
            <a:off x="0" y="6400800"/>
            <a:ext cx="9177338" cy="393700"/>
          </a:xfrm>
          <a:prstGeom prst="rect">
            <a:avLst/>
          </a:prstGeom>
          <a:gradFill rotWithShape="0">
            <a:gsLst>
              <a:gs pos="0">
                <a:srgbClr val="FF8000"/>
              </a:gs>
              <a:gs pos="100000">
                <a:srgbClr val="B25900"/>
              </a:gs>
            </a:gsLst>
            <a:lin ang="18900000" scaled="1"/>
          </a:gradFill>
          <a:ln w="12700">
            <a:solidFill>
              <a:schemeClr val="tx1"/>
            </a:solidFill>
            <a:miter lim="800000"/>
            <a:headEnd/>
            <a:tailEnd/>
          </a:ln>
        </p:spPr>
        <p:txBody>
          <a:bodyPr wrap="none" lIns="91358" tIns="45679" rIns="91358" bIns="45679" anchor="ctr"/>
          <a:lstStyle/>
          <a:p>
            <a:pPr algn="ctr"/>
            <a:r>
              <a:rPr lang="zh-CN" altLang="en-US" sz="1000">
                <a:solidFill>
                  <a:srgbClr val="000A0D"/>
                </a:solidFill>
                <a:latin typeface="Arial"/>
              </a:rPr>
              <a:t>经文突出强调双重国度之约。以色列的角色从亚伯拉罕到基督其内涵延伸至教会（继续中），而教会并非指“新以色列人”（不连续）以便取代以色列民族。</a:t>
            </a:r>
          </a:p>
          <a:p>
            <a:pPr algn="ctr"/>
            <a:r>
              <a:rPr lang="zh-CN" altLang="en-US" sz="1000">
                <a:solidFill>
                  <a:srgbClr val="000A0D"/>
                </a:solidFill>
                <a:latin typeface="Arial"/>
              </a:rPr>
              <a:t>以色列将在基督第二次降临时信靠基督从而再现其世界显赫地位。</a:t>
            </a:r>
            <a:endParaRPr lang="en-US" altLang="zh-CN" sz="1000">
              <a:solidFill>
                <a:srgbClr val="000A0D"/>
              </a:solidFill>
              <a:latin typeface="Arial"/>
            </a:endParaRPr>
          </a:p>
        </p:txBody>
      </p:sp>
      <p:sp>
        <p:nvSpPr>
          <p:cNvPr id="127034" name="Rectangle 76"/>
          <p:cNvSpPr>
            <a:spLocks noChangeArrowheads="1"/>
          </p:cNvSpPr>
          <p:nvPr/>
        </p:nvSpPr>
        <p:spPr bwMode="auto">
          <a:xfrm>
            <a:off x="5114927" y="2095501"/>
            <a:ext cx="534399" cy="230430"/>
          </a:xfrm>
          <a:prstGeom prst="rect">
            <a:avLst/>
          </a:prstGeom>
          <a:noFill/>
          <a:ln w="12700">
            <a:noFill/>
            <a:miter lim="800000"/>
            <a:headEnd/>
            <a:tailEnd/>
          </a:ln>
        </p:spPr>
        <p:txBody>
          <a:bodyPr wrap="none" lIns="90407" tIns="44411" rIns="90407" bIns="44411">
            <a:spAutoFit/>
          </a:bodyPr>
          <a:lstStyle/>
          <a:p>
            <a:r>
              <a:rPr lang="zh-CN" altLang="en-US" sz="900">
                <a:solidFill>
                  <a:srgbClr val="FFFFFF"/>
                </a:solidFill>
                <a:latin typeface="Arial"/>
              </a:rPr>
              <a:t>以色列</a:t>
            </a:r>
          </a:p>
        </p:txBody>
      </p:sp>
      <p:sp>
        <p:nvSpPr>
          <p:cNvPr id="127035" name="Rectangle 77"/>
          <p:cNvSpPr>
            <a:spLocks noChangeArrowheads="1"/>
          </p:cNvSpPr>
          <p:nvPr/>
        </p:nvSpPr>
        <p:spPr bwMode="auto">
          <a:xfrm>
            <a:off x="6394451" y="2095501"/>
            <a:ext cx="417180" cy="230430"/>
          </a:xfrm>
          <a:prstGeom prst="rect">
            <a:avLst/>
          </a:prstGeom>
          <a:noFill/>
          <a:ln w="12700">
            <a:noFill/>
            <a:miter lim="800000"/>
            <a:headEnd/>
            <a:tailEnd/>
          </a:ln>
        </p:spPr>
        <p:txBody>
          <a:bodyPr wrap="none" lIns="90407" tIns="44411" rIns="90407" bIns="44411">
            <a:spAutoFit/>
          </a:bodyPr>
          <a:lstStyle/>
          <a:p>
            <a:r>
              <a:rPr lang="zh-CN" altLang="en-US" sz="900">
                <a:solidFill>
                  <a:srgbClr val="FFFFFF"/>
                </a:solidFill>
                <a:latin typeface="Arial"/>
              </a:rPr>
              <a:t>教会</a:t>
            </a:r>
          </a:p>
        </p:txBody>
      </p:sp>
      <p:sp>
        <p:nvSpPr>
          <p:cNvPr id="127036" name="Rectangle 78"/>
          <p:cNvSpPr>
            <a:spLocks noChangeArrowheads="1"/>
          </p:cNvSpPr>
          <p:nvPr/>
        </p:nvSpPr>
        <p:spPr bwMode="auto">
          <a:xfrm>
            <a:off x="5005888" y="2239965"/>
            <a:ext cx="734013" cy="212800"/>
          </a:xfrm>
          <a:prstGeom prst="rect">
            <a:avLst/>
          </a:prstGeom>
          <a:noFill/>
          <a:ln w="12700">
            <a:noFill/>
            <a:miter lim="800000"/>
            <a:headEnd/>
            <a:tailEnd/>
          </a:ln>
        </p:spPr>
        <p:txBody>
          <a:bodyPr wrap="none" lIns="90407" tIns="44411" rIns="90407" bIns="44411">
            <a:spAutoFit/>
          </a:bodyPr>
          <a:lstStyle/>
          <a:p>
            <a:pPr algn="ctr"/>
            <a:r>
              <a:rPr lang="zh-CN" altLang="en-US" sz="800">
                <a:solidFill>
                  <a:srgbClr val="FFFFFF"/>
                </a:solidFill>
                <a:latin typeface="Arial"/>
              </a:rPr>
              <a:t>民族的焦点</a:t>
            </a:r>
            <a:r>
              <a:rPr lang="en-US" altLang="zh-CN" sz="800">
                <a:solidFill>
                  <a:srgbClr val="FFFFFF"/>
                </a:solidFill>
                <a:latin typeface="Arial"/>
              </a:rPr>
              <a:t>)</a:t>
            </a:r>
          </a:p>
        </p:txBody>
      </p:sp>
      <p:graphicFrame>
        <p:nvGraphicFramePr>
          <p:cNvPr id="127037" name="Object 2"/>
          <p:cNvGraphicFramePr>
            <a:graphicFrameLocks/>
          </p:cNvGraphicFramePr>
          <p:nvPr/>
        </p:nvGraphicFramePr>
        <p:xfrm>
          <a:off x="381001" y="49215"/>
          <a:ext cx="665163" cy="636587"/>
        </p:xfrm>
        <a:graphic>
          <a:graphicData uri="http://schemas.openxmlformats.org/presentationml/2006/ole">
            <mc:AlternateContent xmlns:mc="http://schemas.openxmlformats.org/markup-compatibility/2006">
              <mc:Choice xmlns:v="urn:schemas-microsoft-com:vml" Requires="v">
                <p:oleObj spid="_x0000_s129067" name="Microsoft ClipArt Gallery" r:id="rId5" imgW="2102760" imgH="2093400" progId="">
                  <p:embed/>
                </p:oleObj>
              </mc:Choice>
              <mc:Fallback>
                <p:oleObj name="Microsoft ClipArt Gallery" r:id="rId5" imgW="2102760" imgH="2093400" progId="">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1" y="49215"/>
                        <a:ext cx="665163" cy="636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27038" name="Rectangle 80"/>
          <p:cNvSpPr>
            <a:spLocks noChangeArrowheads="1"/>
          </p:cNvSpPr>
          <p:nvPr/>
        </p:nvSpPr>
        <p:spPr bwMode="auto">
          <a:xfrm>
            <a:off x="6114749" y="2239964"/>
            <a:ext cx="1048355" cy="243652"/>
          </a:xfrm>
          <a:prstGeom prst="rect">
            <a:avLst/>
          </a:prstGeom>
          <a:noFill/>
          <a:ln w="12700">
            <a:noFill/>
            <a:miter lim="800000"/>
            <a:headEnd/>
            <a:tailEnd/>
          </a:ln>
        </p:spPr>
        <p:txBody>
          <a:bodyPr wrap="none" lIns="90407" tIns="44411" rIns="90407" bIns="44411">
            <a:spAutoFit/>
          </a:bodyPr>
          <a:lstStyle/>
          <a:p>
            <a:pPr algn="ctr"/>
            <a:r>
              <a:rPr lang="en-US" altLang="zh-CN" sz="1000">
                <a:solidFill>
                  <a:srgbClr val="FFFFFF"/>
                </a:solidFill>
                <a:latin typeface="Arial"/>
                <a:ea typeface="MS PGothic" pitchFamily="34" charset="-128"/>
              </a:rPr>
              <a:t>“</a:t>
            </a:r>
            <a:r>
              <a:rPr lang="zh-CN" altLang="en-US" sz="1000">
                <a:solidFill>
                  <a:srgbClr val="FFFFFF"/>
                </a:solidFill>
                <a:latin typeface="Arial"/>
                <a:ea typeface="MS PGothic" pitchFamily="34" charset="-128"/>
              </a:rPr>
              <a:t>新人” </a:t>
            </a:r>
            <a:r>
              <a:rPr lang="en-US" altLang="zh-CN" sz="1000">
                <a:solidFill>
                  <a:srgbClr val="FFFFFF"/>
                </a:solidFill>
                <a:latin typeface="Arial"/>
                <a:ea typeface="MS PGothic" pitchFamily="34" charset="-128"/>
              </a:rPr>
              <a:t>(</a:t>
            </a:r>
            <a:r>
              <a:rPr lang="zh-CN" altLang="en-US" sz="1000">
                <a:solidFill>
                  <a:srgbClr val="FFFFFF"/>
                </a:solidFill>
                <a:latin typeface="Arial"/>
                <a:ea typeface="MS PGothic" pitchFamily="34" charset="-128"/>
              </a:rPr>
              <a:t>弗</a:t>
            </a:r>
            <a:r>
              <a:rPr lang="en-US" altLang="zh-CN" sz="1000">
                <a:solidFill>
                  <a:srgbClr val="FFFFFF"/>
                </a:solidFill>
                <a:latin typeface="Arial"/>
                <a:ea typeface="MS PGothic" pitchFamily="34" charset="-128"/>
              </a:rPr>
              <a:t>2:15)</a:t>
            </a:r>
          </a:p>
        </p:txBody>
      </p:sp>
      <p:sp>
        <p:nvSpPr>
          <p:cNvPr id="127039" name="Line 81"/>
          <p:cNvSpPr>
            <a:spLocks noChangeShapeType="1"/>
          </p:cNvSpPr>
          <p:nvPr/>
        </p:nvSpPr>
        <p:spPr bwMode="auto">
          <a:xfrm>
            <a:off x="5783265" y="2116138"/>
            <a:ext cx="7937" cy="2379662"/>
          </a:xfrm>
          <a:prstGeom prst="line">
            <a:avLst/>
          </a:prstGeom>
          <a:noFill/>
          <a:ln w="12700">
            <a:solidFill>
              <a:schemeClr val="tx1"/>
            </a:solidFill>
            <a:round/>
            <a:headEnd/>
            <a:tailEnd/>
          </a:ln>
        </p:spPr>
        <p:txBody>
          <a:bodyPr lIns="91358" tIns="45679" rIns="91358" bIns="45679"/>
          <a:lstStyle/>
          <a:p>
            <a:endParaRPr lang="en-US">
              <a:solidFill>
                <a:srgbClr val="FFFFFF"/>
              </a:solidFill>
              <a:latin typeface="Arial"/>
            </a:endParaRPr>
          </a:p>
        </p:txBody>
      </p:sp>
      <p:sp>
        <p:nvSpPr>
          <p:cNvPr id="127040" name="Rectangle 82"/>
          <p:cNvSpPr>
            <a:spLocks noChangeArrowheads="1"/>
          </p:cNvSpPr>
          <p:nvPr/>
        </p:nvSpPr>
        <p:spPr bwMode="auto">
          <a:xfrm>
            <a:off x="8029575" y="5772150"/>
            <a:ext cx="1079500" cy="393700"/>
          </a:xfrm>
          <a:prstGeom prst="rect">
            <a:avLst/>
          </a:prstGeom>
          <a:noFill/>
          <a:ln w="12700">
            <a:noFill/>
            <a:miter lim="800000"/>
            <a:headEnd/>
            <a:tailEnd/>
          </a:ln>
        </p:spPr>
        <p:txBody>
          <a:bodyPr lIns="90407" tIns="44411" rIns="90407" bIns="44411">
            <a:spAutoFit/>
          </a:bodyPr>
          <a:lstStyle/>
          <a:p>
            <a:pPr algn="just"/>
            <a:r>
              <a:rPr lang="zh-CN" altLang="en-US" sz="1000">
                <a:solidFill>
                  <a:srgbClr val="FFFFFF"/>
                </a:solidFill>
                <a:latin typeface="Arial"/>
              </a:rPr>
              <a:t>第五版</a:t>
            </a:r>
          </a:p>
          <a:p>
            <a:pPr algn="just"/>
            <a:r>
              <a:rPr lang="en-US" altLang="zh-CN" sz="1000">
                <a:solidFill>
                  <a:srgbClr val="FFFFFF"/>
                </a:solidFill>
                <a:latin typeface="Arial"/>
              </a:rPr>
              <a:t>2006</a:t>
            </a:r>
            <a:r>
              <a:rPr lang="zh-CN" altLang="en-US" sz="1000">
                <a:solidFill>
                  <a:srgbClr val="FFFFFF"/>
                </a:solidFill>
                <a:latin typeface="Arial"/>
              </a:rPr>
              <a:t>年</a:t>
            </a:r>
            <a:r>
              <a:rPr lang="en-US" altLang="zh-CN" sz="1000">
                <a:solidFill>
                  <a:srgbClr val="FFFFFF"/>
                </a:solidFill>
                <a:latin typeface="Arial"/>
              </a:rPr>
              <a:t>3</a:t>
            </a:r>
            <a:r>
              <a:rPr lang="zh-CN" altLang="en-US" sz="1000">
                <a:solidFill>
                  <a:srgbClr val="FFFFFF"/>
                </a:solidFill>
                <a:latin typeface="Arial"/>
              </a:rPr>
              <a:t>月</a:t>
            </a:r>
            <a:r>
              <a:rPr lang="en-US" altLang="zh-CN" sz="1000">
                <a:solidFill>
                  <a:srgbClr val="FFFFFF"/>
                </a:solidFill>
                <a:latin typeface="Arial"/>
              </a:rPr>
              <a:t>14</a:t>
            </a:r>
            <a:r>
              <a:rPr lang="zh-CN" altLang="en-US" sz="1000">
                <a:solidFill>
                  <a:srgbClr val="FFFFFF"/>
                </a:solidFill>
                <a:latin typeface="Arial"/>
              </a:rPr>
              <a:t>日</a:t>
            </a:r>
            <a:endParaRPr lang="en-US" altLang="zh-CN" sz="1000">
              <a:solidFill>
                <a:srgbClr val="FFFFFF"/>
              </a:solidFill>
              <a:latin typeface="Arial"/>
            </a:endParaRPr>
          </a:p>
        </p:txBody>
      </p:sp>
      <p:grpSp>
        <p:nvGrpSpPr>
          <p:cNvPr id="127041" name="Group 83"/>
          <p:cNvGrpSpPr>
            <a:grpSpLocks/>
          </p:cNvGrpSpPr>
          <p:nvPr/>
        </p:nvGrpSpPr>
        <p:grpSpPr bwMode="auto">
          <a:xfrm>
            <a:off x="1387476" y="2087564"/>
            <a:ext cx="165100" cy="176212"/>
            <a:chOff x="874" y="1315"/>
            <a:chExt cx="104" cy="111"/>
          </a:xfrm>
        </p:grpSpPr>
        <p:sp>
          <p:nvSpPr>
            <p:cNvPr id="127062" name="AutoShape 84"/>
            <p:cNvSpPr>
              <a:spLocks noChangeArrowheads="1"/>
            </p:cNvSpPr>
            <p:nvPr/>
          </p:nvSpPr>
          <p:spPr bwMode="auto">
            <a:xfrm>
              <a:off x="874" y="1315"/>
              <a:ext cx="100" cy="81"/>
            </a:xfrm>
            <a:prstGeom prst="triangle">
              <a:avLst>
                <a:gd name="adj" fmla="val 49995"/>
              </a:avLst>
            </a:prstGeom>
            <a:solidFill>
              <a:schemeClr val="tx2"/>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63" name="AutoShape 85"/>
            <p:cNvSpPr>
              <a:spLocks noChangeArrowheads="1"/>
            </p:cNvSpPr>
            <p:nvPr/>
          </p:nvSpPr>
          <p:spPr bwMode="auto">
            <a:xfrm rot="10800000" flipH="1">
              <a:off x="876" y="1340"/>
              <a:ext cx="102" cy="86"/>
            </a:xfrm>
            <a:prstGeom prst="triangle">
              <a:avLst>
                <a:gd name="adj" fmla="val 49995"/>
              </a:avLst>
            </a:prstGeom>
            <a:solidFill>
              <a:schemeClr val="tx2"/>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grpSp>
      <p:grpSp>
        <p:nvGrpSpPr>
          <p:cNvPr id="127042" name="Group 86"/>
          <p:cNvGrpSpPr>
            <a:grpSpLocks/>
          </p:cNvGrpSpPr>
          <p:nvPr/>
        </p:nvGrpSpPr>
        <p:grpSpPr bwMode="auto">
          <a:xfrm>
            <a:off x="2305051" y="3333750"/>
            <a:ext cx="288925" cy="222250"/>
            <a:chOff x="1452" y="2100"/>
            <a:chExt cx="182" cy="140"/>
          </a:xfrm>
        </p:grpSpPr>
        <p:sp>
          <p:nvSpPr>
            <p:cNvPr id="127057"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endParaRPr lang="en-US">
                <a:solidFill>
                  <a:srgbClr val="FFFFFF"/>
                </a:solidFill>
                <a:latin typeface="Arial"/>
              </a:endParaRPr>
            </a:p>
          </p:txBody>
        </p:sp>
        <p:sp>
          <p:nvSpPr>
            <p:cNvPr id="127058" name="Rectangle 88"/>
            <p:cNvSpPr>
              <a:spLocks noChangeArrowheads="1"/>
            </p:cNvSpPr>
            <p:nvPr/>
          </p:nvSpPr>
          <p:spPr bwMode="auto">
            <a:xfrm>
              <a:off x="1452" y="2196"/>
              <a:ext cx="181" cy="24"/>
            </a:xfrm>
            <a:prstGeom prst="rect">
              <a:avLst/>
            </a:prstGeom>
            <a:solidFill>
              <a:schemeClr val="folHlink"/>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59"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sz="2400">
                <a:solidFill>
                  <a:srgbClr val="FFFFFF"/>
                </a:solidFill>
                <a:latin typeface="Arial"/>
                <a:ea typeface="MS PGothic" pitchFamily="34" charset="-128"/>
              </a:endParaRPr>
            </a:p>
          </p:txBody>
        </p:sp>
        <p:sp>
          <p:nvSpPr>
            <p:cNvPr id="127060" name="Line 90"/>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61" name="Line 91"/>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endParaRPr lang="en-US">
                <a:solidFill>
                  <a:srgbClr val="FFFFFF"/>
                </a:solidFill>
                <a:latin typeface="Arial"/>
              </a:endParaRPr>
            </a:p>
          </p:txBody>
        </p:sp>
      </p:grpSp>
      <p:grpSp>
        <p:nvGrpSpPr>
          <p:cNvPr id="127043" name="Group 92"/>
          <p:cNvGrpSpPr>
            <a:grpSpLocks/>
          </p:cNvGrpSpPr>
          <p:nvPr/>
        </p:nvGrpSpPr>
        <p:grpSpPr bwMode="auto">
          <a:xfrm>
            <a:off x="1609726" y="1535129"/>
            <a:ext cx="298450" cy="238125"/>
            <a:chOff x="1118" y="900"/>
            <a:chExt cx="188" cy="150"/>
          </a:xfrm>
        </p:grpSpPr>
        <p:grpSp>
          <p:nvGrpSpPr>
            <p:cNvPr id="127051" name="Group 93"/>
            <p:cNvGrpSpPr>
              <a:grpSpLocks/>
            </p:cNvGrpSpPr>
            <p:nvPr/>
          </p:nvGrpSpPr>
          <p:grpSpPr bwMode="auto">
            <a:xfrm>
              <a:off x="1118" y="900"/>
              <a:ext cx="84" cy="150"/>
              <a:chOff x="1118" y="900"/>
              <a:chExt cx="84" cy="150"/>
            </a:xfrm>
          </p:grpSpPr>
          <p:sp>
            <p:nvSpPr>
              <p:cNvPr id="127055" name="Rectangle 94"/>
              <p:cNvSpPr>
                <a:spLocks noChangeArrowheads="1"/>
              </p:cNvSpPr>
              <p:nvPr/>
            </p:nvSpPr>
            <p:spPr bwMode="auto">
              <a:xfrm>
                <a:off x="1118" y="935"/>
                <a:ext cx="84" cy="115"/>
              </a:xfrm>
              <a:prstGeom prst="rect">
                <a:avLst/>
              </a:prstGeom>
              <a:solidFill>
                <a:schemeClr val="accent2"/>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56" name="Oval 95"/>
              <p:cNvSpPr>
                <a:spLocks noChangeArrowheads="1"/>
              </p:cNvSpPr>
              <p:nvPr/>
            </p:nvSpPr>
            <p:spPr bwMode="auto">
              <a:xfrm>
                <a:off x="1118" y="900"/>
                <a:ext cx="84" cy="56"/>
              </a:xfrm>
              <a:prstGeom prst="ellipse">
                <a:avLst/>
              </a:prstGeom>
              <a:solidFill>
                <a:schemeClr val="accent2"/>
              </a:solidFill>
              <a:ln w="12700">
                <a:noFill/>
                <a:round/>
                <a:headEnd/>
                <a:tailEnd/>
              </a:ln>
            </p:spPr>
            <p:txBody>
              <a:bodyPr wrap="none" anchor="ctr"/>
              <a:lstStyle/>
              <a:p>
                <a:endParaRPr lang="en-US" sz="2400">
                  <a:solidFill>
                    <a:srgbClr val="FFFFFF"/>
                  </a:solidFill>
                  <a:latin typeface="Arial"/>
                  <a:ea typeface="MS PGothic" pitchFamily="34" charset="-128"/>
                </a:endParaRPr>
              </a:p>
            </p:txBody>
          </p:sp>
        </p:grpSp>
        <p:grpSp>
          <p:nvGrpSpPr>
            <p:cNvPr id="127052" name="Group 96"/>
            <p:cNvGrpSpPr>
              <a:grpSpLocks/>
            </p:cNvGrpSpPr>
            <p:nvPr/>
          </p:nvGrpSpPr>
          <p:grpSpPr bwMode="auto">
            <a:xfrm>
              <a:off x="1222" y="900"/>
              <a:ext cx="84" cy="150"/>
              <a:chOff x="1222" y="900"/>
              <a:chExt cx="84" cy="150"/>
            </a:xfrm>
          </p:grpSpPr>
          <p:sp>
            <p:nvSpPr>
              <p:cNvPr id="127053" name="Rectangle 97"/>
              <p:cNvSpPr>
                <a:spLocks noChangeArrowheads="1"/>
              </p:cNvSpPr>
              <p:nvPr/>
            </p:nvSpPr>
            <p:spPr bwMode="auto">
              <a:xfrm>
                <a:off x="1222" y="935"/>
                <a:ext cx="84" cy="115"/>
              </a:xfrm>
              <a:prstGeom prst="rect">
                <a:avLst/>
              </a:prstGeom>
              <a:solidFill>
                <a:schemeClr val="accent2"/>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54" name="Oval 98"/>
              <p:cNvSpPr>
                <a:spLocks noChangeArrowheads="1"/>
              </p:cNvSpPr>
              <p:nvPr/>
            </p:nvSpPr>
            <p:spPr bwMode="auto">
              <a:xfrm>
                <a:off x="1222" y="900"/>
                <a:ext cx="84" cy="56"/>
              </a:xfrm>
              <a:prstGeom prst="ellipse">
                <a:avLst/>
              </a:prstGeom>
              <a:solidFill>
                <a:schemeClr val="accent2"/>
              </a:solidFill>
              <a:ln w="12700">
                <a:noFill/>
                <a:round/>
                <a:headEnd/>
                <a:tailEnd/>
              </a:ln>
            </p:spPr>
            <p:txBody>
              <a:bodyPr wrap="none" anchor="ctr"/>
              <a:lstStyle/>
              <a:p>
                <a:endParaRPr lang="en-US" sz="2400">
                  <a:solidFill>
                    <a:srgbClr val="FFFFFF"/>
                  </a:solidFill>
                  <a:latin typeface="Arial"/>
                  <a:ea typeface="MS PGothic" pitchFamily="34" charset="-128"/>
                </a:endParaRPr>
              </a:p>
            </p:txBody>
          </p:sp>
        </p:grpSp>
      </p:grpSp>
      <p:sp>
        <p:nvSpPr>
          <p:cNvPr id="127044" name="Rectangle 99"/>
          <p:cNvSpPr>
            <a:spLocks noChangeArrowheads="1"/>
          </p:cNvSpPr>
          <p:nvPr/>
        </p:nvSpPr>
        <p:spPr bwMode="auto">
          <a:xfrm>
            <a:off x="7761289" y="4627564"/>
            <a:ext cx="771525" cy="1320870"/>
          </a:xfrm>
          <a:prstGeom prst="rect">
            <a:avLst/>
          </a:prstGeom>
          <a:noFill/>
          <a:ln w="12700">
            <a:noFill/>
            <a:miter lim="800000"/>
            <a:headEnd/>
            <a:tailEnd/>
          </a:ln>
        </p:spPr>
        <p:txBody>
          <a:bodyPr lIns="90407" tIns="44411" rIns="90407" bIns="44411">
            <a:spAutoFit/>
          </a:bodyPr>
          <a:lstStyle/>
          <a:p>
            <a:pPr algn="ctr"/>
            <a:r>
              <a:rPr lang="zh-CN" altLang="en-US" sz="1000">
                <a:solidFill>
                  <a:srgbClr val="000A0D"/>
                </a:solidFill>
                <a:latin typeface="Arial"/>
              </a:rPr>
              <a:t>在民族复兴之际，新约的五个内容均得以实现（亚</a:t>
            </a:r>
            <a:r>
              <a:rPr lang="en-US" altLang="zh-CN" sz="1000">
                <a:solidFill>
                  <a:srgbClr val="000A0D"/>
                </a:solidFill>
                <a:latin typeface="Arial"/>
              </a:rPr>
              <a:t>8</a:t>
            </a:r>
            <a:r>
              <a:rPr lang="zh-CN" altLang="en-US" sz="1000">
                <a:solidFill>
                  <a:srgbClr val="000A0D"/>
                </a:solidFill>
                <a:latin typeface="Arial"/>
              </a:rPr>
              <a:t>）</a:t>
            </a:r>
            <a:endParaRPr lang="en-US" altLang="zh-CN" sz="1000">
              <a:solidFill>
                <a:srgbClr val="000A0D"/>
              </a:solidFill>
              <a:latin typeface="Arial"/>
            </a:endParaRPr>
          </a:p>
        </p:txBody>
      </p:sp>
      <p:sp>
        <p:nvSpPr>
          <p:cNvPr id="127045" name="Rectangle 100"/>
          <p:cNvSpPr>
            <a:spLocks noChangeArrowheads="1"/>
          </p:cNvSpPr>
          <p:nvPr/>
        </p:nvSpPr>
        <p:spPr bwMode="auto">
          <a:xfrm>
            <a:off x="8416927" y="4675188"/>
            <a:ext cx="669925" cy="859206"/>
          </a:xfrm>
          <a:prstGeom prst="rect">
            <a:avLst/>
          </a:prstGeom>
          <a:noFill/>
          <a:ln w="12700">
            <a:noFill/>
            <a:miter lim="800000"/>
            <a:headEnd/>
            <a:tailEnd/>
          </a:ln>
        </p:spPr>
        <p:txBody>
          <a:bodyPr lIns="90407" tIns="44411" rIns="90407" bIns="44411">
            <a:spAutoFit/>
          </a:bodyPr>
          <a:lstStyle/>
          <a:p>
            <a:pPr algn="just"/>
            <a:r>
              <a:rPr lang="zh-CN" altLang="en-US" sz="1000">
                <a:solidFill>
                  <a:srgbClr val="000A0D"/>
                </a:solidFill>
                <a:latin typeface="Arial"/>
              </a:rPr>
              <a:t>一切都更新了！（启</a:t>
            </a:r>
            <a:r>
              <a:rPr lang="en-US" altLang="zh-CN" sz="1000">
                <a:solidFill>
                  <a:srgbClr val="000A0D"/>
                </a:solidFill>
                <a:latin typeface="Arial"/>
              </a:rPr>
              <a:t>21:5</a:t>
            </a:r>
            <a:r>
              <a:rPr lang="zh-CN" altLang="en-US" sz="1000">
                <a:solidFill>
                  <a:srgbClr val="000A0D"/>
                </a:solidFill>
                <a:latin typeface="Arial"/>
              </a:rPr>
              <a:t>）</a:t>
            </a:r>
            <a:endParaRPr lang="en-US" altLang="zh-CN" sz="1000">
              <a:solidFill>
                <a:srgbClr val="000A0D"/>
              </a:solidFill>
              <a:latin typeface="Arial"/>
            </a:endParaRPr>
          </a:p>
        </p:txBody>
      </p:sp>
      <p:sp>
        <p:nvSpPr>
          <p:cNvPr id="127046" name="Rectangle 101"/>
          <p:cNvSpPr>
            <a:spLocks noChangeArrowheads="1"/>
          </p:cNvSpPr>
          <p:nvPr/>
        </p:nvSpPr>
        <p:spPr bwMode="auto">
          <a:xfrm>
            <a:off x="1905001" y="5965826"/>
            <a:ext cx="3675063" cy="393700"/>
          </a:xfrm>
          <a:prstGeom prst="rect">
            <a:avLst/>
          </a:prstGeom>
          <a:noFill/>
          <a:ln w="12700">
            <a:noFill/>
            <a:miter lim="800000"/>
            <a:headEnd/>
            <a:tailEnd/>
          </a:ln>
        </p:spPr>
        <p:txBody>
          <a:bodyPr lIns="90407" tIns="44411" rIns="90407" bIns="44411">
            <a:spAutoFit/>
          </a:bodyPr>
          <a:lstStyle/>
          <a:p>
            <a:r>
              <a:rPr lang="zh-CN" altLang="en-US" sz="1000">
                <a:solidFill>
                  <a:srgbClr val="FFFFFF"/>
                </a:solidFill>
                <a:latin typeface="SimSun" pitchFamily="2" charset="-122"/>
              </a:rPr>
              <a:t>暂时的（加</a:t>
            </a:r>
            <a:r>
              <a:rPr lang="en-US" altLang="zh-CN" sz="1000">
                <a:solidFill>
                  <a:srgbClr val="FFFFFF"/>
                </a:solidFill>
                <a:latin typeface="SimSun" pitchFamily="2" charset="-122"/>
              </a:rPr>
              <a:t>3:19</a:t>
            </a:r>
            <a:r>
              <a:rPr lang="zh-CN" altLang="en-US" sz="1000">
                <a:solidFill>
                  <a:srgbClr val="FFFFFF"/>
                </a:solidFill>
                <a:latin typeface="SimSun" pitchFamily="2" charset="-122"/>
              </a:rPr>
              <a:t>）、有条件的，显明人的罪（罗</a:t>
            </a:r>
            <a:r>
              <a:rPr lang="en-US" altLang="zh-CN" sz="1000">
                <a:solidFill>
                  <a:srgbClr val="FFFFFF"/>
                </a:solidFill>
                <a:latin typeface="SimSun" pitchFamily="2" charset="-122"/>
              </a:rPr>
              <a:t>7:7</a:t>
            </a:r>
            <a:r>
              <a:rPr lang="zh-CN" altLang="en-US" sz="1000">
                <a:solidFill>
                  <a:srgbClr val="FFFFFF"/>
                </a:solidFill>
                <a:latin typeface="SimSun" pitchFamily="2" charset="-122"/>
              </a:rPr>
              <a:t>）并规范以色列人（加</a:t>
            </a:r>
            <a:r>
              <a:rPr lang="en-US" altLang="zh-CN" sz="1000">
                <a:solidFill>
                  <a:srgbClr val="FFFFFF"/>
                </a:solidFill>
                <a:latin typeface="SimSun" pitchFamily="2" charset="-122"/>
              </a:rPr>
              <a:t>3:23-25</a:t>
            </a:r>
            <a:r>
              <a:rPr lang="zh-CN" altLang="en-US" sz="1000">
                <a:solidFill>
                  <a:srgbClr val="FFFFFF"/>
                </a:solidFill>
                <a:latin typeface="SimSun" pitchFamily="2" charset="-122"/>
              </a:rPr>
              <a:t>）</a:t>
            </a:r>
            <a:endParaRPr lang="en-US" altLang="zh-CN" sz="1000">
              <a:solidFill>
                <a:srgbClr val="FFFFFF"/>
              </a:solidFill>
              <a:latin typeface="SimSun" pitchFamily="2" charset="-122"/>
            </a:endParaRPr>
          </a:p>
        </p:txBody>
      </p:sp>
      <p:sp>
        <p:nvSpPr>
          <p:cNvPr id="127047" name="Rectangle 102"/>
          <p:cNvSpPr>
            <a:spLocks noChangeArrowheads="1"/>
          </p:cNvSpPr>
          <p:nvPr/>
        </p:nvSpPr>
        <p:spPr bwMode="auto">
          <a:xfrm>
            <a:off x="5862654" y="5734052"/>
            <a:ext cx="1381125" cy="705317"/>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十字架废除、成就、取代了律法</a:t>
            </a:r>
            <a:r>
              <a:rPr lang="en-US" altLang="zh-CN" sz="1000">
                <a:solidFill>
                  <a:srgbClr val="FFFFFF"/>
                </a:solidFill>
                <a:latin typeface="Arial"/>
              </a:rPr>
              <a:t>(</a:t>
            </a:r>
            <a:r>
              <a:rPr lang="zh-CN" altLang="en-US" sz="1000">
                <a:solidFill>
                  <a:srgbClr val="FFFFFF"/>
                </a:solidFill>
                <a:latin typeface="Arial"/>
              </a:rPr>
              <a:t>罗</a:t>
            </a:r>
            <a:r>
              <a:rPr lang="en-US" altLang="zh-CN" sz="1000">
                <a:solidFill>
                  <a:srgbClr val="FFFFFF"/>
                </a:solidFill>
                <a:latin typeface="Arial"/>
              </a:rPr>
              <a:t>7:1-6;1 </a:t>
            </a:r>
            <a:r>
              <a:rPr lang="zh-CN" altLang="en-US" sz="1000">
                <a:solidFill>
                  <a:srgbClr val="FFFFFF"/>
                </a:solidFill>
                <a:latin typeface="Arial"/>
              </a:rPr>
              <a:t>林前</a:t>
            </a:r>
            <a:r>
              <a:rPr lang="en-US" altLang="zh-CN" sz="1000">
                <a:solidFill>
                  <a:srgbClr val="FFFFFF"/>
                </a:solidFill>
                <a:latin typeface="Arial"/>
              </a:rPr>
              <a:t>9:19-21; </a:t>
            </a:r>
            <a:r>
              <a:rPr lang="zh-CN" altLang="en-US" sz="1000">
                <a:solidFill>
                  <a:srgbClr val="FFFFFF"/>
                </a:solidFill>
                <a:latin typeface="Arial"/>
              </a:rPr>
              <a:t>希</a:t>
            </a:r>
            <a:r>
              <a:rPr lang="en-US" altLang="zh-CN" sz="1000">
                <a:solidFill>
                  <a:srgbClr val="FFFFFF"/>
                </a:solidFill>
                <a:latin typeface="Arial"/>
              </a:rPr>
              <a:t>8:13)</a:t>
            </a:r>
          </a:p>
        </p:txBody>
      </p:sp>
      <p:sp>
        <p:nvSpPr>
          <p:cNvPr id="1556583" name="Rectangle 103"/>
          <p:cNvSpPr>
            <a:spLocks noChangeArrowheads="1"/>
          </p:cNvSpPr>
          <p:nvPr/>
        </p:nvSpPr>
        <p:spPr bwMode="auto">
          <a:xfrm>
            <a:off x="2819401" y="1755776"/>
            <a:ext cx="1276350" cy="230430"/>
          </a:xfrm>
          <a:prstGeom prst="rect">
            <a:avLst/>
          </a:prstGeom>
          <a:noFill/>
          <a:ln w="12700">
            <a:noFill/>
            <a:miter lim="800000"/>
            <a:headEnd/>
            <a:tailEnd/>
          </a:ln>
          <a:effectLst/>
        </p:spPr>
        <p:txBody>
          <a:bodyPr lIns="90407" tIns="44411" rIns="90407" bIns="44411">
            <a:spAutoFit/>
          </a:bodyPr>
          <a:lstStyle/>
          <a:p>
            <a:r>
              <a:rPr lang="zh-CN" altLang="en-US" sz="900">
                <a:solidFill>
                  <a:srgbClr val="FFFFFF"/>
                </a:solidFill>
                <a:effectLst>
                  <a:outerShdw blurRad="38100" dist="38100" dir="2700000" algn="tl">
                    <a:srgbClr val="000000"/>
                  </a:outerShdw>
                </a:effectLst>
                <a:latin typeface="Times New Roman" pitchFamily="18" charset="0"/>
              </a:rPr>
              <a:t>创世记 </a:t>
            </a:r>
            <a:r>
              <a:rPr lang="en-US" altLang="zh-CN" sz="900">
                <a:solidFill>
                  <a:srgbClr val="FFFFFF"/>
                </a:solidFill>
                <a:effectLst>
                  <a:outerShdw blurRad="38100" dist="38100" dir="2700000" algn="tl">
                    <a:srgbClr val="000000"/>
                  </a:outerShdw>
                </a:effectLst>
                <a:latin typeface="Times New Roman" pitchFamily="18" charset="0"/>
              </a:rPr>
              <a:t>6:18; 9:8-17</a:t>
            </a:r>
          </a:p>
        </p:txBody>
      </p:sp>
      <p:sp>
        <p:nvSpPr>
          <p:cNvPr id="1556584" name="Rectangle 104"/>
          <p:cNvSpPr>
            <a:spLocks noGrp="1" noChangeArrowheads="1"/>
          </p:cNvSpPr>
          <p:nvPr>
            <p:ph type="ctrTitle"/>
          </p:nvPr>
        </p:nvSpPr>
        <p:spPr>
          <a:xfrm>
            <a:off x="838200" y="115889"/>
            <a:ext cx="7696200" cy="820737"/>
          </a:xfrm>
          <a:effectLst>
            <a:outerShdw dist="35921" dir="2700000" algn="ctr" rotWithShape="0">
              <a:srgbClr val="000000">
                <a:alpha val="50000"/>
              </a:srgbClr>
            </a:outerShdw>
          </a:effectLst>
        </p:spPr>
        <p:txBody>
          <a:bodyPr anchor="t">
            <a:spAutoFit/>
          </a:bodyPr>
          <a:lstStyle/>
          <a:p>
            <a:r>
              <a:rPr lang="zh-CN" altLang="en-US" sz="4800">
                <a:solidFill>
                  <a:srgbClr val="FFFF00"/>
                </a:solidFill>
                <a:effectLst>
                  <a:outerShdw blurRad="38100" dist="38100" dir="2700000" algn="tl">
                    <a:srgbClr val="000000"/>
                  </a:outerShdw>
                </a:effectLst>
                <a:latin typeface="Braggadocio" pitchFamily="80" charset="0"/>
                <a:ea typeface="SimSun" pitchFamily="2" charset="-122"/>
              </a:rPr>
              <a:t>国度与契约时间表</a:t>
            </a:r>
            <a:r>
              <a:rPr lang="en-US" altLang="zh-CN" sz="4800">
                <a:solidFill>
                  <a:srgbClr val="FFFF00"/>
                </a:solidFill>
                <a:effectLst>
                  <a:outerShdw blurRad="38100" dist="38100" dir="2700000" algn="tl">
                    <a:srgbClr val="000000"/>
                  </a:outerShdw>
                </a:effectLst>
                <a:latin typeface="Braggadocio" pitchFamily="80" charset="0"/>
                <a:ea typeface="SimSun" pitchFamily="2" charset="-122"/>
              </a:rPr>
              <a:t> </a:t>
            </a:r>
            <a:endParaRPr lang="en-US" altLang="zh-CN">
              <a:solidFill>
                <a:srgbClr val="FFFF00"/>
              </a:solidFill>
              <a:effectLst>
                <a:outerShdw blurRad="38100" dist="38100" dir="2700000" algn="tl">
                  <a:srgbClr val="000000"/>
                </a:outerShdw>
              </a:effectLst>
              <a:latin typeface="Braggadocio" pitchFamily="80" charset="0"/>
              <a:ea typeface="SimSun" pitchFamily="2" charset="-122"/>
            </a:endParaRPr>
          </a:p>
        </p:txBody>
      </p:sp>
      <p:sp>
        <p:nvSpPr>
          <p:cNvPr id="127050" name="Text Box 105"/>
          <p:cNvSpPr txBox="1">
            <a:spLocks noChangeArrowheads="1"/>
          </p:cNvSpPr>
          <p:nvPr/>
        </p:nvSpPr>
        <p:spPr bwMode="auto">
          <a:xfrm>
            <a:off x="8305801" y="76200"/>
            <a:ext cx="762000" cy="457200"/>
          </a:xfrm>
          <a:prstGeom prst="rect">
            <a:avLst/>
          </a:prstGeom>
          <a:noFill/>
          <a:ln w="12700">
            <a:noFill/>
            <a:miter lim="800000"/>
            <a:headEnd/>
            <a:tailEnd/>
          </a:ln>
        </p:spPr>
        <p:txBody>
          <a:bodyPr lIns="91358" tIns="45679" rIns="91358" bIns="45679">
            <a:spAutoFit/>
          </a:bodyPr>
          <a:lstStyle/>
          <a:p>
            <a:pPr algn="ctr">
              <a:spcBef>
                <a:spcPct val="50000"/>
              </a:spcBef>
            </a:pPr>
            <a:r>
              <a:rPr lang="en-US" altLang="zh-CN" sz="2400" b="1">
                <a:solidFill>
                  <a:srgbClr val="FFFFFF"/>
                </a:solidFill>
                <a:latin typeface="Arial"/>
              </a:rPr>
              <a:t>9g</a:t>
            </a:r>
            <a:endParaRPr lang="en-US" altLang="zh-CN" sz="2400">
              <a:solidFill>
                <a:srgbClr val="FFFFFF"/>
              </a:solidFill>
              <a:latin typeface="Arial"/>
            </a:endParaRPr>
          </a:p>
        </p:txBody>
      </p:sp>
    </p:spTree>
    <p:extLst>
      <p:ext uri="{BB962C8B-B14F-4D97-AF65-F5344CB8AC3E}">
        <p14:creationId xmlns:p14="http://schemas.microsoft.com/office/powerpoint/2010/main" val="1343674115"/>
      </p:ext>
    </p:extLst>
  </p:cSld>
  <p:clrMapOvr>
    <a:overrideClrMapping bg1="dk2" tx1="lt1" bg2="dk1" tx2="lt2" accent1="accent1" accent2="accent2" accent3="accent3" accent4="accent4" accent5="accent5" accent6="accent6" hlink="hlink" folHlink="folHlink"/>
  </p:clrMapOvr>
  <p:transition/>
</p:sld>
</file>

<file path=ppt/slides/slide450.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43010" name="Picture 2"/>
          <p:cNvPicPr>
            <a:picLocks noChangeAspect="1" noChangeArrowheads="1"/>
          </p:cNvPicPr>
          <p:nvPr/>
        </p:nvPicPr>
        <p:blipFill>
          <a:blip r:embed="rId3" cstate="screen">
            <a:lum bright="-20000" contrast="20000"/>
            <a:extLst>
              <a:ext uri="{28A0092B-C50C-407E-A947-70E740481C1C}">
                <a14:useLocalDpi xmlns:a14="http://schemas.microsoft.com/office/drawing/2010/main"/>
              </a:ext>
            </a:extLst>
          </a:blip>
          <a:srcRect/>
          <a:stretch>
            <a:fillRect/>
          </a:stretch>
        </p:blipFill>
        <p:spPr bwMode="auto">
          <a:xfrm>
            <a:off x="0" y="1284288"/>
            <a:ext cx="9144000" cy="481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467" name="Rectangle 5"/>
          <p:cNvSpPr>
            <a:spLocks noGrp="1" noChangeArrowheads="1"/>
          </p:cNvSpPr>
          <p:nvPr>
            <p:ph type="title" idx="4294967295"/>
          </p:nvPr>
        </p:nvSpPr>
        <p:spPr>
          <a:xfrm>
            <a:off x="2436241" y="318227"/>
            <a:ext cx="3877819" cy="646248"/>
          </a:xfrm>
          <a:solidFill>
            <a:srgbClr val="003300"/>
          </a:solidFill>
        </p:spPr>
        <p:txBody>
          <a:bodyPr wrap="none">
            <a:spAutoFit/>
          </a:bodyPr>
          <a:lstStyle/>
          <a:p>
            <a:pPr eaLnBrk="1" hangingPunct="1"/>
            <a:r>
              <a:rPr lang="zh-CN" altLang="en-US" sz="3600" b="1">
                <a:solidFill>
                  <a:srgbClr val="FFFF00"/>
                </a:solidFill>
                <a:latin typeface="SimSun" charset="0"/>
                <a:ea typeface="SimSun" charset="0"/>
                <a:cs typeface="SimSun" charset="0"/>
              </a:rPr>
              <a:t>早期基督教的传播</a:t>
            </a:r>
            <a:endParaRPr lang="en-US" altLang="zh-CN" sz="3600" b="1">
              <a:solidFill>
                <a:srgbClr val="FFFF00"/>
              </a:solidFill>
              <a:latin typeface="SimSun" charset="0"/>
              <a:ea typeface="SimSun" charset="0"/>
              <a:cs typeface="SimSun" charset="0"/>
            </a:endParaRPr>
          </a:p>
        </p:txBody>
      </p:sp>
    </p:spTree>
    <p:extLst>
      <p:ext uri="{BB962C8B-B14F-4D97-AF65-F5344CB8AC3E}">
        <p14:creationId xmlns:p14="http://schemas.microsoft.com/office/powerpoint/2010/main" val="2037344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43010"/>
                                        </p:tgtEl>
                                        <p:attrNameLst>
                                          <p:attrName>style.visibility</p:attrName>
                                        </p:attrNameLst>
                                      </p:cBhvr>
                                      <p:to>
                                        <p:strVal val="visible"/>
                                      </p:to>
                                    </p:set>
                                    <p:anim calcmode="lin" valueType="num">
                                      <p:cBhvr>
                                        <p:cTn id="7" dur="500" fill="hold"/>
                                        <p:tgtEl>
                                          <p:spTgt spid="43010"/>
                                        </p:tgtEl>
                                        <p:attrNameLst>
                                          <p:attrName>ppt_w</p:attrName>
                                        </p:attrNameLst>
                                      </p:cBhvr>
                                      <p:tavLst>
                                        <p:tav tm="0">
                                          <p:val>
                                            <p:fltVal val="0"/>
                                          </p:val>
                                        </p:tav>
                                        <p:tav tm="100000">
                                          <p:val>
                                            <p:strVal val="#ppt_w"/>
                                          </p:val>
                                        </p:tav>
                                      </p:tavLst>
                                    </p:anim>
                                    <p:anim calcmode="lin" valueType="num">
                                      <p:cBhvr>
                                        <p:cTn id="8" dur="500" fill="hold"/>
                                        <p:tgtEl>
                                          <p:spTgt spid="430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2561" name="Picture 5"/>
          <p:cNvPicPr>
            <a:picLocks noChangeAspect="1" noChangeArrowheads="1"/>
          </p:cNvPicPr>
          <p:nvPr/>
        </p:nvPicPr>
        <p:blipFill>
          <a:blip r:embed="rId3" cstate="print"/>
          <a:srcRect/>
          <a:stretch>
            <a:fillRect/>
          </a:stretch>
        </p:blipFill>
        <p:spPr bwMode="auto">
          <a:xfrm>
            <a:off x="1828800" y="15"/>
            <a:ext cx="7315200" cy="6892925"/>
          </a:xfrm>
          <a:prstGeom prst="rect">
            <a:avLst/>
          </a:prstGeom>
          <a:noFill/>
          <a:ln w="12700" cap="sq">
            <a:noFill/>
            <a:miter lim="800000"/>
            <a:headEnd type="none" w="sm" len="sm"/>
            <a:tailEnd type="none" w="sm" len="sm"/>
          </a:ln>
        </p:spPr>
      </p:pic>
      <p:sp>
        <p:nvSpPr>
          <p:cNvPr id="322562" name="Text Box 5"/>
          <p:cNvSpPr txBox="1">
            <a:spLocks noChangeArrowheads="1"/>
          </p:cNvSpPr>
          <p:nvPr/>
        </p:nvSpPr>
        <p:spPr bwMode="auto">
          <a:xfrm>
            <a:off x="0" y="0"/>
            <a:ext cx="659061" cy="457321"/>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sz="2400">
                <a:solidFill>
                  <a:srgbClr val="000000"/>
                </a:solidFill>
                <a:latin typeface="Times New Roman" pitchFamily="18" charset="0"/>
              </a:rPr>
              <a:t>140</a:t>
            </a:r>
          </a:p>
        </p:txBody>
      </p:sp>
      <p:sp>
        <p:nvSpPr>
          <p:cNvPr id="322563" name="Rectangle 6"/>
          <p:cNvSpPr>
            <a:spLocks noGrp="1" noChangeArrowheads="1"/>
          </p:cNvSpPr>
          <p:nvPr>
            <p:ph type="title" idx="4294967295"/>
          </p:nvPr>
        </p:nvSpPr>
        <p:spPr>
          <a:xfrm>
            <a:off x="838201" y="2189612"/>
            <a:ext cx="2038350" cy="957953"/>
          </a:xfrm>
          <a:solidFill>
            <a:schemeClr val="hlink"/>
          </a:solidFill>
        </p:spPr>
        <p:txBody>
          <a:bodyPr lIns="91358" tIns="45679" rIns="91358" bIns="45679">
            <a:spAutoFit/>
          </a:bodyPr>
          <a:lstStyle/>
          <a:p>
            <a:pPr eaLnBrk="1" hangingPunct="1"/>
            <a:r>
              <a:rPr lang="zh-CN" altLang="en-US" sz="2800" b="1">
                <a:solidFill>
                  <a:srgbClr val="FFFF00"/>
                </a:solidFill>
                <a:latin typeface="Times" pitchFamily="80" charset="0"/>
                <a:ea typeface="SimSun" pitchFamily="2" charset="-122"/>
              </a:rPr>
              <a:t>西方亚细亚</a:t>
            </a:r>
            <a:br>
              <a:rPr lang="zh-CN" altLang="en-US" sz="2800" b="1">
                <a:solidFill>
                  <a:srgbClr val="FFFF00"/>
                </a:solidFill>
                <a:latin typeface="Times" pitchFamily="80" charset="0"/>
                <a:ea typeface="SimSun" pitchFamily="2" charset="-122"/>
              </a:rPr>
            </a:br>
            <a:r>
              <a:rPr lang="zh-CN" altLang="en-US" sz="2800" b="1">
                <a:solidFill>
                  <a:srgbClr val="FFFF00"/>
                </a:solidFill>
                <a:latin typeface="Times" pitchFamily="80" charset="0"/>
                <a:ea typeface="SimSun" pitchFamily="2" charset="-122"/>
              </a:rPr>
              <a:t>教会</a:t>
            </a:r>
            <a:endParaRPr lang="en-US" altLang="zh-CN" sz="2800" b="1">
              <a:solidFill>
                <a:srgbClr val="FFFF00"/>
              </a:solidFill>
              <a:latin typeface="Times" pitchFamily="80" charset="0"/>
              <a:ea typeface="SimSun" pitchFamily="2" charset="-122"/>
            </a:endParaRPr>
          </a:p>
        </p:txBody>
      </p:sp>
      <p:sp>
        <p:nvSpPr>
          <p:cNvPr id="322564" name="Right Arrow Callout 5"/>
          <p:cNvSpPr>
            <a:spLocks noChangeArrowheads="1"/>
          </p:cNvSpPr>
          <p:nvPr/>
        </p:nvSpPr>
        <p:spPr bwMode="auto">
          <a:xfrm>
            <a:off x="1981200" y="4419601"/>
            <a:ext cx="1676400" cy="762000"/>
          </a:xfrm>
          <a:prstGeom prst="rightArrowCallout">
            <a:avLst>
              <a:gd name="adj1" fmla="val 25000"/>
              <a:gd name="adj2" fmla="val 25000"/>
              <a:gd name="adj3" fmla="val 25005"/>
              <a:gd name="adj4" fmla="val 64977"/>
            </a:avLst>
          </a:prstGeom>
          <a:solidFill>
            <a:srgbClr val="FFFFFF"/>
          </a:solidFill>
          <a:ln w="12700" cap="sq">
            <a:solidFill>
              <a:schemeClr val="tx1"/>
            </a:solidFill>
            <a:round/>
            <a:headEnd type="none" w="sm" len="sm"/>
            <a:tailEnd type="none" w="sm" len="sm"/>
          </a:ln>
        </p:spPr>
        <p:txBody>
          <a:bodyPr wrap="none" lIns="91358" tIns="45679" rIns="91358" bIns="45679"/>
          <a:lstStyle/>
          <a:p>
            <a:pPr algn="ctr" eaLnBrk="1" hangingPunct="1"/>
            <a:r>
              <a:rPr lang="zh-CN" altLang="en-US" sz="1400" b="1">
                <a:solidFill>
                  <a:srgbClr val="000000"/>
                </a:solidFill>
                <a:latin typeface="Times New Roman" pitchFamily="18" charset="0"/>
              </a:rPr>
              <a:t>保罗在</a:t>
            </a:r>
            <a:endParaRPr lang="en-US" altLang="zh-CN" sz="1400" b="1">
              <a:solidFill>
                <a:srgbClr val="000000"/>
              </a:solidFill>
              <a:latin typeface="Times New Roman" pitchFamily="18" charset="0"/>
            </a:endParaRPr>
          </a:p>
          <a:p>
            <a:pPr algn="ctr" eaLnBrk="1" hangingPunct="1"/>
            <a:r>
              <a:rPr lang="zh-CN" altLang="en-US" sz="1400" b="1">
                <a:solidFill>
                  <a:srgbClr val="000000"/>
                </a:solidFill>
                <a:latin typeface="Times New Roman" pitchFamily="18" charset="0"/>
              </a:rPr>
              <a:t>拔摩写</a:t>
            </a:r>
            <a:endParaRPr lang="en-GB" sz="1400" b="1">
              <a:solidFill>
                <a:srgbClr val="000000"/>
              </a:solidFill>
              <a:latin typeface="Times New Roman" pitchFamily="18" charset="0"/>
            </a:endParaRPr>
          </a:p>
        </p:txBody>
      </p:sp>
    </p:spTree>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zh-CN" altLang="en-US" dirty="0">
                <a:solidFill>
                  <a:schemeClr val="bg2">
                    <a:lumMod val="20000"/>
                    <a:lumOff val="80000"/>
                  </a:schemeClr>
                </a:solidFill>
                <a:latin typeface="Arial" charset="0"/>
                <a:ea typeface="ＭＳ Ｐゴシック" charset="0"/>
                <a:cs typeface="ＭＳ Ｐゴシック" charset="0"/>
              </a:rPr>
              <a:t>我们的愿景</a:t>
            </a:r>
            <a:endParaRPr lang="en-US" dirty="0">
              <a:solidFill>
                <a:schemeClr val="bg2">
                  <a:lumMod val="20000"/>
                  <a:lumOff val="80000"/>
                </a:schemeClr>
              </a:solidFill>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398528"/>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爱列国</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435053"/>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爱教会</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5" y="3413137"/>
              <a:ext cx="221672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爱神</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pic>
        <p:nvPicPr>
          <p:cNvPr id="12" name="Picture 11">
            <a:extLst>
              <a:ext uri="{FF2B5EF4-FFF2-40B4-BE49-F238E27FC236}">
                <a16:creationId xmlns:a16="http://schemas.microsoft.com/office/drawing/2014/main" id="{AED00E65-627D-7346-BD03-F7265D5EC9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464311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611186E-9DED-5E41-99B2-09D871CB9582}"/>
              </a:ext>
            </a:extLst>
          </p:cNvPr>
          <p:cNvGrpSpPr/>
          <p:nvPr/>
        </p:nvGrpSpPr>
        <p:grpSpPr>
          <a:xfrm>
            <a:off x="0" y="27384"/>
            <a:ext cx="9139238" cy="6858000"/>
            <a:chOff x="0" y="27384"/>
            <a:chExt cx="9139238" cy="6858000"/>
          </a:xfrm>
        </p:grpSpPr>
        <p:pic>
          <p:nvPicPr>
            <p:cNvPr id="16385" name="Picture 1" descr="KingdomBuilders-Verse.jpg">
              <a:extLst>
                <a:ext uri="{FF2B5EF4-FFF2-40B4-BE49-F238E27FC236}">
                  <a16:creationId xmlns:a16="http://schemas.microsoft.com/office/drawing/2014/main" id="{BAA6A3AC-9FCE-C246-AB51-227C3D4FE5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7384"/>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 descr="KingdomBuilders-Verse.jpg">
              <a:extLst>
                <a:ext uri="{FF2B5EF4-FFF2-40B4-BE49-F238E27FC236}">
                  <a16:creationId xmlns:a16="http://schemas.microsoft.com/office/drawing/2014/main" id="{99F597F6-125C-7947-AA5A-84E102540D6D}"/>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2515689"/>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 descr="KingdomBuilders-Verse.jpg">
              <a:extLst>
                <a:ext uri="{FF2B5EF4-FFF2-40B4-BE49-F238E27FC236}">
                  <a16:creationId xmlns:a16="http://schemas.microsoft.com/office/drawing/2014/main" id="{7F60F308-4CE4-CF4B-A00B-91A6BB950675}"/>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75656" y="2996952"/>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 descr="KingdomBuilders-Verse.jpg">
              <a:extLst>
                <a:ext uri="{FF2B5EF4-FFF2-40B4-BE49-F238E27FC236}">
                  <a16:creationId xmlns:a16="http://schemas.microsoft.com/office/drawing/2014/main" id="{B2C95E8D-EFCE-E445-BD48-0BC114A77443}"/>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3452207"/>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 descr="KingdomBuilders-Verse.jpg">
              <a:extLst>
                <a:ext uri="{FF2B5EF4-FFF2-40B4-BE49-F238E27FC236}">
                  <a16:creationId xmlns:a16="http://schemas.microsoft.com/office/drawing/2014/main" id="{C13C1EC6-EE8A-164A-9F5D-4D954C713BE2}"/>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3933470"/>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Title 1">
            <a:extLst>
              <a:ext uri="{FF2B5EF4-FFF2-40B4-BE49-F238E27FC236}">
                <a16:creationId xmlns:a16="http://schemas.microsoft.com/office/drawing/2014/main" id="{31B2C0A1-125B-824D-BD8E-515972BA4B1B}"/>
              </a:ext>
            </a:extLst>
          </p:cNvPr>
          <p:cNvSpPr>
            <a:spLocks noGrp="1"/>
          </p:cNvSpPr>
          <p:nvPr>
            <p:ph type="ctrTitle"/>
          </p:nvPr>
        </p:nvSpPr>
        <p:spPr>
          <a:xfrm>
            <a:off x="2805348" y="4797152"/>
            <a:ext cx="3528541" cy="504056"/>
          </a:xfrm>
          <a:solidFill>
            <a:srgbClr val="313133"/>
          </a:solidFill>
          <a:ln>
            <a:solidFill>
              <a:srgbClr val="FFC000"/>
            </a:solidFill>
          </a:ln>
        </p:spPr>
        <p:txBody>
          <a:bodyPr/>
          <a:lstStyle/>
          <a:p>
            <a:r>
              <a:rPr lang="en-US" sz="2400" b="1" dirty="0">
                <a:solidFill>
                  <a:schemeClr val="bg1"/>
                </a:solidFill>
              </a:rPr>
              <a:t>MATTHEW</a:t>
            </a:r>
            <a:r>
              <a:rPr lang="en-US" sz="2400" b="1" baseline="0" dirty="0">
                <a:solidFill>
                  <a:schemeClr val="bg1"/>
                </a:solidFill>
              </a:rPr>
              <a:t> 24:14</a:t>
            </a:r>
            <a:endParaRPr lang="en-US" sz="2400" b="1" dirty="0">
              <a:solidFill>
                <a:schemeClr val="bg1"/>
              </a:solidFill>
            </a:endParaRPr>
          </a:p>
        </p:txBody>
      </p:sp>
      <p:sp>
        <p:nvSpPr>
          <p:cNvPr id="4" name="Title 1">
            <a:extLst>
              <a:ext uri="{FF2B5EF4-FFF2-40B4-BE49-F238E27FC236}">
                <a16:creationId xmlns:a16="http://schemas.microsoft.com/office/drawing/2014/main" id="{D9EF8886-809A-F845-A37F-03C277203221}"/>
              </a:ext>
            </a:extLst>
          </p:cNvPr>
          <p:cNvSpPr txBox="1">
            <a:spLocks/>
          </p:cNvSpPr>
          <p:nvPr/>
        </p:nvSpPr>
        <p:spPr bwMode="auto">
          <a:xfrm>
            <a:off x="1833314" y="2276872"/>
            <a:ext cx="5472608" cy="2232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a:ea typeface="ＭＳ Ｐゴシック" pitchFamily="-108" charset="-128"/>
              </a:rPr>
              <a:t>AND THIS GOSPEL OF THE KINGDOM WILL BE PREACHED IN THE WHOLE WORLD AS A TESTIMONY TO ALL NATIONS, </a:t>
            </a:r>
            <a:br>
              <a:rPr kumimoji="0" lang="en-US" sz="2400" b="1" i="0" u="none" strike="noStrike" kern="0" cap="none" spc="0" normalizeH="0" baseline="0" noProof="0" dirty="0">
                <a:ln>
                  <a:noFill/>
                </a:ln>
                <a:solidFill>
                  <a:srgbClr val="FFFFFF"/>
                </a:solidFill>
                <a:effectLst/>
                <a:uLnTx/>
                <a:uFillTx/>
                <a:latin typeface="Arial"/>
                <a:ea typeface="ＭＳ Ｐゴシック" pitchFamily="-108" charset="-128"/>
              </a:rPr>
            </a:br>
            <a:r>
              <a:rPr kumimoji="0" lang="en-US" sz="2400" b="1" i="0" u="none" strike="noStrike" kern="0" cap="none" spc="0" normalizeH="0" baseline="0" noProof="0" dirty="0">
                <a:ln>
                  <a:noFill/>
                </a:ln>
                <a:solidFill>
                  <a:srgbClr val="FFFFFF"/>
                </a:solidFill>
                <a:effectLst/>
                <a:uLnTx/>
                <a:uFillTx/>
                <a:latin typeface="Arial"/>
                <a:ea typeface="ＭＳ Ｐゴシック" pitchFamily="-108" charset="-128"/>
              </a:rPr>
              <a:t>AND THEN THE END WILL COME </a:t>
            </a:r>
          </a:p>
        </p:txBody>
      </p:sp>
    </p:spTree>
    <p:extLst>
      <p:ext uri="{BB962C8B-B14F-4D97-AF65-F5344CB8AC3E}">
        <p14:creationId xmlns:p14="http://schemas.microsoft.com/office/powerpoint/2010/main" val="2827322915"/>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9153" name="Picture 3" descr="rev 7v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3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noFill/>
          <a:ln>
            <a:noFill/>
          </a:ln>
          <a:effectLst/>
        </p:spPr>
        <p:txBody>
          <a:bodyPr vert="horz" wrap="square" lIns="91440" tIns="45720" rIns="91440" bIns="45720" numCol="1" anchor="ctr" anchorCtr="0" compatLnSpc="1">
            <a:prstTxWarp prst="textNoShape">
              <a:avLst/>
            </a:prstTxWarp>
          </a:bodyPr>
          <a:lstStyle/>
          <a:p>
            <a:r>
              <a:rPr lang="zh-CN" altLang="en-US" sz="4000" b="1" dirty="0">
                <a:solidFill>
                  <a:schemeClr val="bg1"/>
                </a:solidFill>
                <a:effectLst>
                  <a:glow rad="139700">
                    <a:schemeClr val="tx1">
                      <a:alpha val="75000"/>
                    </a:schemeClr>
                  </a:glow>
                </a:effectLst>
                <a:latin typeface="Arial" charset="0"/>
                <a:ea typeface="ＭＳ Ｐゴシック" charset="0"/>
                <a:cs typeface="Arial"/>
              </a:rPr>
              <a:t>“从每一个部落，民族，</a:t>
            </a:r>
            <a:br>
              <a:rPr lang="en-US" altLang="zh-CN" sz="4000" b="1" dirty="0">
                <a:solidFill>
                  <a:schemeClr val="bg1"/>
                </a:solidFill>
                <a:effectLst>
                  <a:glow rad="139700">
                    <a:schemeClr val="tx1">
                      <a:alpha val="75000"/>
                    </a:schemeClr>
                  </a:glow>
                </a:effectLst>
                <a:latin typeface="Arial" charset="0"/>
                <a:ea typeface="ＭＳ Ｐゴシック" charset="0"/>
                <a:cs typeface="Arial"/>
              </a:rPr>
            </a:br>
            <a:r>
              <a:rPr lang="zh-CN" altLang="en-US" sz="4000" b="1" dirty="0">
                <a:solidFill>
                  <a:schemeClr val="bg1"/>
                </a:solidFill>
                <a:effectLst>
                  <a:glow rad="139700">
                    <a:schemeClr val="tx1">
                      <a:alpha val="75000"/>
                    </a:schemeClr>
                  </a:glow>
                </a:effectLst>
                <a:latin typeface="Arial" charset="0"/>
                <a:ea typeface="ＭＳ Ｐゴシック" charset="0"/>
                <a:cs typeface="Arial"/>
              </a:rPr>
              <a:t>语言和人民”</a:t>
            </a:r>
            <a:r>
              <a:rPr lang="en-US" altLang="ja-JP" sz="4000" b="1" dirty="0">
                <a:solidFill>
                  <a:schemeClr val="bg1"/>
                </a:solidFill>
                <a:effectLst>
                  <a:glow rad="139700">
                    <a:schemeClr val="tx1">
                      <a:alpha val="75000"/>
                    </a:schemeClr>
                  </a:glow>
                </a:effectLst>
                <a:latin typeface="Arial" charset="0"/>
                <a:ea typeface="ＭＳ Ｐゴシック" charset="0"/>
                <a:cs typeface="Arial"/>
              </a:rPr>
              <a:t>(5:9)</a:t>
            </a:r>
            <a:endParaRPr lang="en-US" sz="4000" b="1" dirty="0">
              <a:solidFill>
                <a:schemeClr val="bg1"/>
              </a:solidFill>
              <a:effectLst>
                <a:glow rad="139700">
                  <a:schemeClr val="tx1">
                    <a:alpha val="75000"/>
                  </a:schemeClr>
                </a:glow>
              </a:effectLst>
              <a:latin typeface="Arial" charset="0"/>
              <a:ea typeface="ＭＳ Ｐゴシック" charset="0"/>
              <a:cs typeface="Arial"/>
            </a:endParaRPr>
          </a:p>
        </p:txBody>
      </p:sp>
      <p:sp>
        <p:nvSpPr>
          <p:cNvPr id="4" name="Text Box 1041"/>
          <p:cNvSpPr txBox="1">
            <a:spLocks noChangeArrowheads="1"/>
          </p:cNvSpPr>
          <p:nvPr/>
        </p:nvSpPr>
        <p:spPr bwMode="auto">
          <a:xfrm>
            <a:off x="7778187" y="20635"/>
            <a:ext cx="1336049" cy="4688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39700">
                    <a:schemeClr val="tx1">
                      <a:alpha val="75000"/>
                    </a:schemeClr>
                  </a:glow>
                </a:effectLst>
                <a:latin typeface="Arial" charset="0"/>
                <a:cs typeface="Arial"/>
              </a:defRPr>
            </a:lvl1pPr>
            <a:lvl2pPr algn="ctr">
              <a:defRPr sz="4400">
                <a:solidFill>
                  <a:schemeClr val="tx2"/>
                </a:solidFill>
                <a:latin typeface="Arial" charset="0"/>
                <a:ea typeface="ＭＳ Ｐゴシック" charset="-128"/>
                <a:cs typeface="ＭＳ Ｐゴシック" charset="-128"/>
              </a:defRPr>
            </a:lvl2pPr>
            <a:lvl3pPr algn="ctr">
              <a:defRPr sz="4400">
                <a:solidFill>
                  <a:schemeClr val="tx2"/>
                </a:solidFill>
                <a:latin typeface="Arial" charset="0"/>
                <a:ea typeface="ＭＳ Ｐゴシック" charset="-128"/>
                <a:cs typeface="ＭＳ Ｐゴシック" charset="-128"/>
              </a:defRPr>
            </a:lvl3pPr>
            <a:lvl4pPr algn="ctr">
              <a:defRPr sz="4400">
                <a:solidFill>
                  <a:schemeClr val="tx2"/>
                </a:solidFill>
                <a:latin typeface="Arial" charset="0"/>
                <a:ea typeface="ＭＳ Ｐゴシック" charset="-128"/>
                <a:cs typeface="ＭＳ Ｐゴシック" charset="-128"/>
              </a:defRPr>
            </a:lvl4pPr>
            <a:lvl5pPr algn="ctr">
              <a:defRPr sz="4400">
                <a:solidFill>
                  <a:schemeClr val="tx2"/>
                </a:solidFill>
                <a:latin typeface="Arial" charset="0"/>
                <a:ea typeface="ＭＳ Ｐゴシック" charset="-128"/>
                <a:cs typeface="ＭＳ Ｐゴシック" charset="-128"/>
              </a:defRPr>
            </a:lvl5pPr>
            <a:lvl6pPr marL="457200" algn="ctr" eaLnBrk="0" fontAlgn="base" hangingPunct="0">
              <a:spcBef>
                <a:spcPct val="0"/>
              </a:spcBef>
              <a:spcAft>
                <a:spcPct val="0"/>
              </a:spcAft>
              <a:defRPr sz="4400">
                <a:solidFill>
                  <a:schemeClr val="tx2"/>
                </a:solidFill>
                <a:latin typeface="Times New Roman" charset="0"/>
              </a:defRPr>
            </a:lvl6pPr>
            <a:lvl7pPr marL="914400" algn="ctr" eaLnBrk="0" fontAlgn="base" hangingPunct="0">
              <a:spcBef>
                <a:spcPct val="0"/>
              </a:spcBef>
              <a:spcAft>
                <a:spcPct val="0"/>
              </a:spcAft>
              <a:defRPr sz="4400">
                <a:solidFill>
                  <a:schemeClr val="tx2"/>
                </a:solidFill>
                <a:latin typeface="Times New Roman" charset="0"/>
              </a:defRPr>
            </a:lvl7pPr>
            <a:lvl8pPr marL="1371600" algn="ctr" eaLnBrk="0" fontAlgn="base" hangingPunct="0">
              <a:spcBef>
                <a:spcPct val="0"/>
              </a:spcBef>
              <a:spcAft>
                <a:spcPct val="0"/>
              </a:spcAft>
              <a:defRPr sz="4400">
                <a:solidFill>
                  <a:schemeClr val="tx2"/>
                </a:solidFill>
                <a:latin typeface="Times New Roman" charset="0"/>
              </a:defRPr>
            </a:lvl8pPr>
            <a:lvl9pPr marL="1828800" algn="ctr" eaLnBrk="0" fontAlgn="base" hangingPunct="0">
              <a:spcBef>
                <a:spcPct val="0"/>
              </a:spcBef>
              <a:spcAft>
                <a:spcPct val="0"/>
              </a:spcAft>
              <a:defRPr sz="4400">
                <a:solidFill>
                  <a:schemeClr val="tx2"/>
                </a:solidFill>
                <a:latin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39700">
                    <a:srgbClr val="000000">
                      <a:alpha val="75000"/>
                    </a:srgbClr>
                  </a:glow>
                </a:effectLst>
                <a:uLnTx/>
                <a:uFillTx/>
                <a:latin typeface="Arial" charset="0"/>
                <a:ea typeface="ＭＳ Ｐゴシック" charset="0"/>
                <a:cs typeface="Arial"/>
              </a:rPr>
              <a:t>369</a:t>
            </a:r>
          </a:p>
        </p:txBody>
      </p:sp>
    </p:spTree>
    <p:extLst>
      <p:ext uri="{BB962C8B-B14F-4D97-AF65-F5344CB8AC3E}">
        <p14:creationId xmlns:p14="http://schemas.microsoft.com/office/powerpoint/2010/main" val="1703504320"/>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087631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a:extLst>
              <a:ext uri="{FF2B5EF4-FFF2-40B4-BE49-F238E27FC236}">
                <a16:creationId xmlns:a16="http://schemas.microsoft.com/office/drawing/2014/main" id="{BC7EAA37-2CE7-2E4F-BF77-65420BB38BCE}"/>
              </a:ext>
            </a:extLst>
          </p:cNvPr>
          <p:cNvSpPr/>
          <p:nvPr/>
        </p:nvSpPr>
        <p:spPr bwMode="auto">
          <a:xfrm>
            <a:off x="-54260" y="100867"/>
            <a:ext cx="9252519" cy="6732000"/>
          </a:xfrm>
          <a:prstGeom prst="notchedRightArrow">
            <a:avLst/>
          </a:prstGeom>
          <a:gradFill flip="none" rotWithShape="1">
            <a:gsLst>
              <a:gs pos="97000">
                <a:schemeClr val="tx1"/>
              </a:gs>
              <a:gs pos="34000">
                <a:srgbClr val="7030A0"/>
              </a:gs>
            </a:gsLst>
            <a:path path="circle">
              <a:fillToRect l="100000" t="100000"/>
            </a:path>
            <a:tileRect r="-100000" b="-100000"/>
          </a:gra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360040" y="232008"/>
            <a:ext cx="8244408" cy="769349"/>
          </a:xfrm>
          <a:effectLst>
            <a:outerShdw blurRad="63500" dist="35921" dir="2700000" algn="ctr" rotWithShape="0">
              <a:schemeClr val="tx2">
                <a:alpha val="74998"/>
              </a:schemeClr>
            </a:outerShdw>
          </a:effectLst>
        </p:spPr>
        <p:txBody>
          <a:bodyPr/>
          <a:lstStyle/>
          <a:p>
            <a:pPr algn="l">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1535832" y="1756533"/>
            <a:ext cx="70567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作 </a:t>
            </a: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神计划 </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的一份子，</a:t>
            </a:r>
            <a:endPar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把天国的信息传给万民。</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11C0ED1F-E17E-A747-BFB6-25D9B1DDAFD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04576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504885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我们只有在我们的</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舒适区</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以外作见证，</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神才会得到荣耀</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(6:8–8:40)</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106684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15508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神要使用我们把他的国度传到最后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未达到</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的地方</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(9–28). </a:t>
            </a: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7" y="2204864"/>
            <a:ext cx="9168341" cy="51571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3A646C1-D9C3-8842-B0C7-0E66CDC86F1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365703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29025" name="Rectangle 2"/>
          <p:cNvSpPr>
            <a:spLocks noGrp="1" noChangeArrowheads="1"/>
          </p:cNvSpPr>
          <p:nvPr>
            <p:ph type="title"/>
          </p:nvPr>
        </p:nvSpPr>
        <p:spPr>
          <a:xfrm>
            <a:off x="611188" y="-242872"/>
            <a:ext cx="7772400" cy="1143001"/>
          </a:xfrm>
        </p:spPr>
        <p:txBody>
          <a:bodyPr>
            <a:normAutofit fontScale="90000"/>
          </a:bodyPr>
          <a:lstStyle/>
          <a:p>
            <a:br>
              <a:rPr lang="en-US" altLang="zh-TW" sz="4000">
                <a:ea typeface="SimSun" pitchFamily="2" charset="-122"/>
              </a:rPr>
            </a:br>
            <a:r>
              <a:rPr lang="zh-TW" altLang="en-US" sz="5400" b="1" i="1">
                <a:ea typeface="SimSun" pitchFamily="2" charset="-122"/>
              </a:rPr>
              <a:t>我舊約主題的觀點</a:t>
            </a:r>
          </a:p>
        </p:txBody>
      </p:sp>
      <p:sp>
        <p:nvSpPr>
          <p:cNvPr id="23555" name="Rectangle 3"/>
          <p:cNvSpPr>
            <a:spLocks noGrp="1" noChangeArrowheads="1"/>
          </p:cNvSpPr>
          <p:nvPr>
            <p:ph type="body" sz="half" idx="1"/>
          </p:nvPr>
        </p:nvSpPr>
        <p:spPr>
          <a:xfrm>
            <a:off x="304800" y="1219200"/>
            <a:ext cx="9144000" cy="5181600"/>
          </a:xfrm>
        </p:spPr>
        <p:txBody>
          <a:bodyPr/>
          <a:lstStyle/>
          <a:p>
            <a:pPr>
              <a:buNone/>
              <a:tabLst>
                <a:tab pos="861253" algn="l"/>
                <a:tab pos="1430659" algn="l"/>
                <a:tab pos="2000073" algn="l"/>
              </a:tabLst>
            </a:pPr>
            <a:endParaRPr lang="en-US" altLang="zh-TW" sz="2800" dirty="0">
              <a:ea typeface="SimSun" pitchFamily="2" charset="-122"/>
            </a:endParaRPr>
          </a:p>
          <a:p>
            <a:pPr>
              <a:buNone/>
              <a:tabLst>
                <a:tab pos="861253" algn="l"/>
                <a:tab pos="1430659" algn="l"/>
                <a:tab pos="2000073" algn="l"/>
              </a:tabLst>
            </a:pPr>
            <a:r>
              <a:rPr lang="zh-CN" altLang="en-US" sz="2800" i="1" dirty="0">
                <a:ea typeface="SimSun" pitchFamily="2" charset="-122"/>
              </a:rPr>
              <a:t>舊約</a:t>
            </a:r>
            <a:r>
              <a:rPr lang="zh-TW" altLang="en-US" sz="2800" i="1" dirty="0">
                <a:ea typeface="SimSun" pitchFamily="2" charset="-122"/>
              </a:rPr>
              <a:t>的敘述</a:t>
            </a:r>
            <a:endParaRPr lang="en-US" altLang="zh-CN" sz="2800" i="1" dirty="0">
              <a:ea typeface="SimSun" pitchFamily="2" charset="-122"/>
            </a:endParaRPr>
          </a:p>
          <a:p>
            <a:pPr>
              <a:buNone/>
              <a:tabLst>
                <a:tab pos="861253" algn="l"/>
                <a:tab pos="1430659" algn="l"/>
                <a:tab pos="2000073" algn="l"/>
              </a:tabLst>
            </a:pPr>
            <a:r>
              <a:rPr lang="en-US" altLang="zh-CN" sz="2800" i="1" dirty="0">
                <a:ea typeface="SimSun" pitchFamily="2" charset="-122"/>
              </a:rPr>
              <a:t>	</a:t>
            </a:r>
            <a:r>
              <a:rPr lang="zh-TW" altLang="en-US" sz="2800" dirty="0">
                <a:solidFill>
                  <a:schemeClr val="tx2"/>
                </a:solidFill>
                <a:ea typeface="SimSun" pitchFamily="2" charset="-122"/>
              </a:rPr>
              <a:t> 神為了祂的榮耀恢復人類參與國度與管理</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在伊甸園授權，但是在人類墮落後失去參與權</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   由得蒙救贖人類來完成</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 透過以色列來做國度的祭司</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     最終透過彌塞亞</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   祂作王和拯救，並來掌權</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成就了亞伯拉罕的約。</a:t>
            </a:r>
          </a:p>
        </p:txBody>
      </p:sp>
      <p:pic>
        <p:nvPicPr>
          <p:cNvPr id="129026" name="Picture 4" descr="j0309390"/>
          <p:cNvPicPr>
            <a:picLocks noGrp="1" noChangeAspect="1" noChangeArrowheads="1"/>
          </p:cNvPicPr>
          <p:nvPr>
            <p:ph sz="half" idx="2"/>
          </p:nvPr>
        </p:nvPicPr>
        <p:blipFill>
          <a:blip r:embed="rId4" cstate="screen">
            <a:lum bright="-54000"/>
            <a:extLst>
              <a:ext uri="{28A0092B-C50C-407E-A947-70E740481C1C}">
                <a14:useLocalDpi xmlns:a14="http://schemas.microsoft.com/office/drawing/2010/main"/>
              </a:ext>
            </a:extLst>
          </a:blip>
          <a:srcRect/>
          <a:stretch>
            <a:fillRect/>
          </a:stretch>
        </p:blipFill>
        <p:spPr>
          <a:xfrm>
            <a:off x="0" y="4941169"/>
            <a:ext cx="2339752" cy="1528353"/>
          </a:xfrm>
          <a:noFill/>
        </p:spPr>
      </p:pic>
      <p:sp>
        <p:nvSpPr>
          <p:cNvPr id="129028" name="Text Box 6"/>
          <p:cNvSpPr txBox="1">
            <a:spLocks noChangeArrowheads="1"/>
          </p:cNvSpPr>
          <p:nvPr/>
        </p:nvSpPr>
        <p:spPr bwMode="auto">
          <a:xfrm>
            <a:off x="7640639" y="152401"/>
            <a:ext cx="1395412" cy="461963"/>
          </a:xfrm>
          <a:prstGeom prst="rect">
            <a:avLst/>
          </a:prstGeom>
          <a:noFill/>
          <a:ln w="12700">
            <a:noFill/>
            <a:miter lim="800000"/>
            <a:headEnd/>
            <a:tailEnd/>
          </a:ln>
        </p:spPr>
        <p:txBody>
          <a:bodyPr lIns="91358" tIns="45679" rIns="91358" bIns="45679">
            <a:spAutoFit/>
          </a:bodyPr>
          <a:lstStyle/>
          <a:p>
            <a:pPr algn="ctr" eaLnBrk="1" hangingPunct="1">
              <a:spcBef>
                <a:spcPct val="50000"/>
              </a:spcBef>
            </a:pPr>
            <a:r>
              <a:rPr lang="en-US" altLang="zh-TW" sz="2400">
                <a:solidFill>
                  <a:srgbClr val="FFFFFF"/>
                </a:solidFill>
                <a:latin typeface="Arial"/>
                <a:ea typeface="PMingLiU" pitchFamily="18" charset="-120"/>
              </a:rPr>
              <a:t>OTS 33</a:t>
            </a:r>
          </a:p>
        </p:txBody>
      </p:sp>
    </p:spTree>
    <p:extLst>
      <p:ext uri="{BB962C8B-B14F-4D97-AF65-F5344CB8AC3E}">
        <p14:creationId xmlns:p14="http://schemas.microsoft.com/office/powerpoint/2010/main" val="180798860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3555">
                                            <p:txEl>
                                              <p:pRg st="1" end="1"/>
                                            </p:txEl>
                                          </p:spTgt>
                                        </p:tgtEl>
                                        <p:attrNameLst>
                                          <p:attrName>style.visibility</p:attrName>
                                        </p:attrNameLst>
                                      </p:cBhvr>
                                      <p:to>
                                        <p:strVal val="visible"/>
                                      </p:to>
                                    </p:set>
                                    <p:animEffect transition="in" filter="fade">
                                      <p:cBhvr>
                                        <p:cTn id="7" dur="100"/>
                                        <p:tgtEl>
                                          <p:spTgt spid="23555">
                                            <p:txEl>
                                              <p:pRg st="1" end="1"/>
                                            </p:txEl>
                                          </p:spTgt>
                                        </p:tgtEl>
                                      </p:cBhvr>
                                    </p:animEffect>
                                    <p:anim calcmode="lin" valueType="num">
                                      <p:cBhvr>
                                        <p:cTn id="8" dur="400" fill="hold"/>
                                        <p:tgtEl>
                                          <p:spTgt spid="23555">
                                            <p:txEl>
                                              <p:pRg st="1" end="1"/>
                                            </p:txEl>
                                          </p:spTgt>
                                        </p:tgtEl>
                                        <p:attrNameLst>
                                          <p:attrName>ppt_x</p:attrName>
                                        </p:attrNameLst>
                                      </p:cBhvr>
                                      <p:tavLst>
                                        <p:tav tm="0">
                                          <p:val>
                                            <p:strVal val="#ppt_x"/>
                                          </p:val>
                                        </p:tav>
                                        <p:tav tm="100000">
                                          <p:val>
                                            <p:strVal val="#ppt_x"/>
                                          </p:val>
                                        </p:tav>
                                      </p:tavLst>
                                    </p:anim>
                                    <p:anim calcmode="lin" valueType="num">
                                      <p:cBhvr>
                                        <p:cTn id="9" dur="400" fill="hold"/>
                                        <p:tgtEl>
                                          <p:spTgt spid="23555">
                                            <p:txEl>
                                              <p:pRg st="1" end="1"/>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3555">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3555">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23555">
                                            <p:txEl>
                                              <p:pRg st="2" end="2"/>
                                            </p:txEl>
                                          </p:spTgt>
                                        </p:tgtEl>
                                        <p:attrNameLst>
                                          <p:attrName>style.visibility</p:attrName>
                                        </p:attrNameLst>
                                      </p:cBhvr>
                                      <p:to>
                                        <p:strVal val="visible"/>
                                      </p:to>
                                    </p:set>
                                    <p:animEffect transition="in" filter="fade">
                                      <p:cBhvr>
                                        <p:cTn id="16" dur="100"/>
                                        <p:tgtEl>
                                          <p:spTgt spid="23555">
                                            <p:txEl>
                                              <p:pRg st="2" end="2"/>
                                            </p:txEl>
                                          </p:spTgt>
                                        </p:tgtEl>
                                      </p:cBhvr>
                                    </p:animEffect>
                                    <p:anim calcmode="lin" valueType="num">
                                      <p:cBhvr>
                                        <p:cTn id="17" dur="400" fill="hold"/>
                                        <p:tgtEl>
                                          <p:spTgt spid="23555">
                                            <p:txEl>
                                              <p:pRg st="2" end="2"/>
                                            </p:txEl>
                                          </p:spTgt>
                                        </p:tgtEl>
                                        <p:attrNameLst>
                                          <p:attrName>ppt_x</p:attrName>
                                        </p:attrNameLst>
                                      </p:cBhvr>
                                      <p:tavLst>
                                        <p:tav tm="0">
                                          <p:val>
                                            <p:strVal val="#ppt_x"/>
                                          </p:val>
                                        </p:tav>
                                        <p:tav tm="100000">
                                          <p:val>
                                            <p:strVal val="#ppt_x"/>
                                          </p:val>
                                        </p:tav>
                                      </p:tavLst>
                                    </p:anim>
                                    <p:anim calcmode="lin" valueType="num">
                                      <p:cBhvr>
                                        <p:cTn id="18" dur="400" fill="hold"/>
                                        <p:tgtEl>
                                          <p:spTgt spid="23555">
                                            <p:txEl>
                                              <p:pRg st="2" end="2"/>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23555">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23555">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23555">
                                            <p:txEl>
                                              <p:pRg st="3" end="3"/>
                                            </p:txEl>
                                          </p:spTgt>
                                        </p:tgtEl>
                                        <p:attrNameLst>
                                          <p:attrName>style.visibility</p:attrName>
                                        </p:attrNameLst>
                                      </p:cBhvr>
                                      <p:to>
                                        <p:strVal val="visible"/>
                                      </p:to>
                                    </p:set>
                                    <p:animEffect transition="in" filter="fade">
                                      <p:cBhvr>
                                        <p:cTn id="25" dur="100"/>
                                        <p:tgtEl>
                                          <p:spTgt spid="23555">
                                            <p:txEl>
                                              <p:pRg st="3" end="3"/>
                                            </p:txEl>
                                          </p:spTgt>
                                        </p:tgtEl>
                                      </p:cBhvr>
                                    </p:animEffect>
                                    <p:anim calcmode="lin" valueType="num">
                                      <p:cBhvr>
                                        <p:cTn id="26" dur="400" fill="hold"/>
                                        <p:tgtEl>
                                          <p:spTgt spid="23555">
                                            <p:txEl>
                                              <p:pRg st="3" end="3"/>
                                            </p:txEl>
                                          </p:spTgt>
                                        </p:tgtEl>
                                        <p:attrNameLst>
                                          <p:attrName>ppt_x</p:attrName>
                                        </p:attrNameLst>
                                      </p:cBhvr>
                                      <p:tavLst>
                                        <p:tav tm="0">
                                          <p:val>
                                            <p:strVal val="#ppt_x"/>
                                          </p:val>
                                        </p:tav>
                                        <p:tav tm="100000">
                                          <p:val>
                                            <p:strVal val="#ppt_x"/>
                                          </p:val>
                                        </p:tav>
                                      </p:tavLst>
                                    </p:anim>
                                    <p:anim calcmode="lin" valueType="num">
                                      <p:cBhvr>
                                        <p:cTn id="27" dur="400" fill="hold"/>
                                        <p:tgtEl>
                                          <p:spTgt spid="23555">
                                            <p:txEl>
                                              <p:pRg st="3" end="3"/>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23555">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23555">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23555">
                                            <p:txEl>
                                              <p:pRg st="4" end="4"/>
                                            </p:txEl>
                                          </p:spTgt>
                                        </p:tgtEl>
                                        <p:attrNameLst>
                                          <p:attrName>style.visibility</p:attrName>
                                        </p:attrNameLst>
                                      </p:cBhvr>
                                      <p:to>
                                        <p:strVal val="visible"/>
                                      </p:to>
                                    </p:set>
                                    <p:animEffect transition="in" filter="fade">
                                      <p:cBhvr>
                                        <p:cTn id="34" dur="100"/>
                                        <p:tgtEl>
                                          <p:spTgt spid="23555">
                                            <p:txEl>
                                              <p:pRg st="4" end="4"/>
                                            </p:txEl>
                                          </p:spTgt>
                                        </p:tgtEl>
                                      </p:cBhvr>
                                    </p:animEffect>
                                    <p:anim calcmode="lin" valueType="num">
                                      <p:cBhvr>
                                        <p:cTn id="35" dur="400" fill="hold"/>
                                        <p:tgtEl>
                                          <p:spTgt spid="23555">
                                            <p:txEl>
                                              <p:pRg st="4" end="4"/>
                                            </p:txEl>
                                          </p:spTgt>
                                        </p:tgtEl>
                                        <p:attrNameLst>
                                          <p:attrName>ppt_x</p:attrName>
                                        </p:attrNameLst>
                                      </p:cBhvr>
                                      <p:tavLst>
                                        <p:tav tm="0">
                                          <p:val>
                                            <p:strVal val="#ppt_x"/>
                                          </p:val>
                                        </p:tav>
                                        <p:tav tm="100000">
                                          <p:val>
                                            <p:strVal val="#ppt_x"/>
                                          </p:val>
                                        </p:tav>
                                      </p:tavLst>
                                    </p:anim>
                                    <p:anim calcmode="lin" valueType="num">
                                      <p:cBhvr>
                                        <p:cTn id="36" dur="400" fill="hold"/>
                                        <p:tgtEl>
                                          <p:spTgt spid="23555">
                                            <p:txEl>
                                              <p:pRg st="4" end="4"/>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23555">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23555">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23555">
                                            <p:txEl>
                                              <p:pRg st="5" end="5"/>
                                            </p:txEl>
                                          </p:spTgt>
                                        </p:tgtEl>
                                        <p:attrNameLst>
                                          <p:attrName>style.visibility</p:attrName>
                                        </p:attrNameLst>
                                      </p:cBhvr>
                                      <p:to>
                                        <p:strVal val="visible"/>
                                      </p:to>
                                    </p:set>
                                    <p:animEffect transition="in" filter="fade">
                                      <p:cBhvr>
                                        <p:cTn id="43" dur="100"/>
                                        <p:tgtEl>
                                          <p:spTgt spid="23555">
                                            <p:txEl>
                                              <p:pRg st="5" end="5"/>
                                            </p:txEl>
                                          </p:spTgt>
                                        </p:tgtEl>
                                      </p:cBhvr>
                                    </p:animEffect>
                                    <p:anim calcmode="lin" valueType="num">
                                      <p:cBhvr>
                                        <p:cTn id="44" dur="400" fill="hold"/>
                                        <p:tgtEl>
                                          <p:spTgt spid="23555">
                                            <p:txEl>
                                              <p:pRg st="5" end="5"/>
                                            </p:txEl>
                                          </p:spTgt>
                                        </p:tgtEl>
                                        <p:attrNameLst>
                                          <p:attrName>ppt_x</p:attrName>
                                        </p:attrNameLst>
                                      </p:cBhvr>
                                      <p:tavLst>
                                        <p:tav tm="0">
                                          <p:val>
                                            <p:strVal val="#ppt_x"/>
                                          </p:val>
                                        </p:tav>
                                        <p:tav tm="100000">
                                          <p:val>
                                            <p:strVal val="#ppt_x"/>
                                          </p:val>
                                        </p:tav>
                                      </p:tavLst>
                                    </p:anim>
                                    <p:anim calcmode="lin" valueType="num">
                                      <p:cBhvr>
                                        <p:cTn id="45" dur="400" fill="hold"/>
                                        <p:tgtEl>
                                          <p:spTgt spid="23555">
                                            <p:txEl>
                                              <p:pRg st="5" end="5"/>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23555">
                                            <p:txEl>
                                              <p:pRg st="5" end="5"/>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23555">
                                            <p:txEl>
                                              <p:pRg st="5" end="5"/>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3" presetClass="entr" presetSubtype="0" fill="hold" grpId="0" nodeType="clickEffect">
                                  <p:stCondLst>
                                    <p:cond delay="0"/>
                                  </p:stCondLst>
                                  <p:childTnLst>
                                    <p:set>
                                      <p:cBhvr>
                                        <p:cTn id="51" dur="1" fill="hold">
                                          <p:stCondLst>
                                            <p:cond delay="0"/>
                                          </p:stCondLst>
                                        </p:cTn>
                                        <p:tgtEl>
                                          <p:spTgt spid="23555">
                                            <p:txEl>
                                              <p:pRg st="6" end="6"/>
                                            </p:txEl>
                                          </p:spTgt>
                                        </p:tgtEl>
                                        <p:attrNameLst>
                                          <p:attrName>style.visibility</p:attrName>
                                        </p:attrNameLst>
                                      </p:cBhvr>
                                      <p:to>
                                        <p:strVal val="visible"/>
                                      </p:to>
                                    </p:set>
                                    <p:animEffect transition="in" filter="fade">
                                      <p:cBhvr>
                                        <p:cTn id="52" dur="100"/>
                                        <p:tgtEl>
                                          <p:spTgt spid="23555">
                                            <p:txEl>
                                              <p:pRg st="6" end="6"/>
                                            </p:txEl>
                                          </p:spTgt>
                                        </p:tgtEl>
                                      </p:cBhvr>
                                    </p:animEffect>
                                    <p:anim calcmode="lin" valueType="num">
                                      <p:cBhvr>
                                        <p:cTn id="53" dur="400" fill="hold"/>
                                        <p:tgtEl>
                                          <p:spTgt spid="23555">
                                            <p:txEl>
                                              <p:pRg st="6" end="6"/>
                                            </p:txEl>
                                          </p:spTgt>
                                        </p:tgtEl>
                                        <p:attrNameLst>
                                          <p:attrName>ppt_x</p:attrName>
                                        </p:attrNameLst>
                                      </p:cBhvr>
                                      <p:tavLst>
                                        <p:tav tm="0">
                                          <p:val>
                                            <p:strVal val="#ppt_x"/>
                                          </p:val>
                                        </p:tav>
                                        <p:tav tm="100000">
                                          <p:val>
                                            <p:strVal val="#ppt_x"/>
                                          </p:val>
                                        </p:tav>
                                      </p:tavLst>
                                    </p:anim>
                                    <p:anim calcmode="lin" valueType="num">
                                      <p:cBhvr>
                                        <p:cTn id="54" dur="400" fill="hold"/>
                                        <p:tgtEl>
                                          <p:spTgt spid="23555">
                                            <p:txEl>
                                              <p:pRg st="6" end="6"/>
                                            </p:txEl>
                                          </p:spTgt>
                                        </p:tgtEl>
                                        <p:attrNameLst>
                                          <p:attrName>ppt_y</p:attrName>
                                        </p:attrNameLst>
                                      </p:cBhvr>
                                      <p:tavLst>
                                        <p:tav tm="0">
                                          <p:val>
                                            <p:strVal val="#ppt_y+0.31"/>
                                          </p:val>
                                        </p:tav>
                                        <p:tav tm="100000">
                                          <p:val>
                                            <p:strVal val="#ppt_y+0.31"/>
                                          </p:val>
                                        </p:tav>
                                      </p:tavLst>
                                    </p:anim>
                                    <p:anim calcmode="lin" valueType="num">
                                      <p:cBhvr>
                                        <p:cTn id="55" dur="600" decel="50000" fill="hold">
                                          <p:stCondLst>
                                            <p:cond delay="400"/>
                                          </p:stCondLst>
                                        </p:cTn>
                                        <p:tgtEl>
                                          <p:spTgt spid="23555">
                                            <p:txEl>
                                              <p:pRg st="6" end="6"/>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6" dur="600" decel="50000" fill="hold">
                                          <p:stCondLst>
                                            <p:cond delay="400"/>
                                          </p:stCondLst>
                                        </p:cTn>
                                        <p:tgtEl>
                                          <p:spTgt spid="23555">
                                            <p:txEl>
                                              <p:pRg st="6" end="6"/>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3" presetClass="entr" presetSubtype="0" fill="hold" grpId="0" nodeType="clickEffect">
                                  <p:stCondLst>
                                    <p:cond delay="0"/>
                                  </p:stCondLst>
                                  <p:childTnLst>
                                    <p:set>
                                      <p:cBhvr>
                                        <p:cTn id="60" dur="1" fill="hold">
                                          <p:stCondLst>
                                            <p:cond delay="0"/>
                                          </p:stCondLst>
                                        </p:cTn>
                                        <p:tgtEl>
                                          <p:spTgt spid="23555">
                                            <p:txEl>
                                              <p:pRg st="7" end="7"/>
                                            </p:txEl>
                                          </p:spTgt>
                                        </p:tgtEl>
                                        <p:attrNameLst>
                                          <p:attrName>style.visibility</p:attrName>
                                        </p:attrNameLst>
                                      </p:cBhvr>
                                      <p:to>
                                        <p:strVal val="visible"/>
                                      </p:to>
                                    </p:set>
                                    <p:animEffect transition="in" filter="fade">
                                      <p:cBhvr>
                                        <p:cTn id="61" dur="100"/>
                                        <p:tgtEl>
                                          <p:spTgt spid="23555">
                                            <p:txEl>
                                              <p:pRg st="7" end="7"/>
                                            </p:txEl>
                                          </p:spTgt>
                                        </p:tgtEl>
                                      </p:cBhvr>
                                    </p:animEffect>
                                    <p:anim calcmode="lin" valueType="num">
                                      <p:cBhvr>
                                        <p:cTn id="62" dur="400" fill="hold"/>
                                        <p:tgtEl>
                                          <p:spTgt spid="23555">
                                            <p:txEl>
                                              <p:pRg st="7" end="7"/>
                                            </p:txEl>
                                          </p:spTgt>
                                        </p:tgtEl>
                                        <p:attrNameLst>
                                          <p:attrName>ppt_x</p:attrName>
                                        </p:attrNameLst>
                                      </p:cBhvr>
                                      <p:tavLst>
                                        <p:tav tm="0">
                                          <p:val>
                                            <p:strVal val="#ppt_x"/>
                                          </p:val>
                                        </p:tav>
                                        <p:tav tm="100000">
                                          <p:val>
                                            <p:strVal val="#ppt_x"/>
                                          </p:val>
                                        </p:tav>
                                      </p:tavLst>
                                    </p:anim>
                                    <p:anim calcmode="lin" valueType="num">
                                      <p:cBhvr>
                                        <p:cTn id="63" dur="400" fill="hold"/>
                                        <p:tgtEl>
                                          <p:spTgt spid="23555">
                                            <p:txEl>
                                              <p:pRg st="7" end="7"/>
                                            </p:txEl>
                                          </p:spTgt>
                                        </p:tgtEl>
                                        <p:attrNameLst>
                                          <p:attrName>ppt_y</p:attrName>
                                        </p:attrNameLst>
                                      </p:cBhvr>
                                      <p:tavLst>
                                        <p:tav tm="0">
                                          <p:val>
                                            <p:strVal val="#ppt_y+0.31"/>
                                          </p:val>
                                        </p:tav>
                                        <p:tav tm="100000">
                                          <p:val>
                                            <p:strVal val="#ppt_y+0.31"/>
                                          </p:val>
                                        </p:tav>
                                      </p:tavLst>
                                    </p:anim>
                                    <p:anim calcmode="lin" valueType="num">
                                      <p:cBhvr>
                                        <p:cTn id="64" dur="600" decel="50000" fill="hold">
                                          <p:stCondLst>
                                            <p:cond delay="400"/>
                                          </p:stCondLst>
                                        </p:cTn>
                                        <p:tgtEl>
                                          <p:spTgt spid="23555">
                                            <p:txEl>
                                              <p:pRg st="7" end="7"/>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 dur="600" decel="50000" fill="hold">
                                          <p:stCondLst>
                                            <p:cond delay="400"/>
                                          </p:stCondLst>
                                        </p:cTn>
                                        <p:tgtEl>
                                          <p:spTgt spid="23555">
                                            <p:txEl>
                                              <p:pRg st="7" end="7"/>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3" presetClass="entr" presetSubtype="0" fill="hold" grpId="0" nodeType="clickEffect">
                                  <p:stCondLst>
                                    <p:cond delay="0"/>
                                  </p:stCondLst>
                                  <p:childTnLst>
                                    <p:set>
                                      <p:cBhvr>
                                        <p:cTn id="69" dur="1" fill="hold">
                                          <p:stCondLst>
                                            <p:cond delay="0"/>
                                          </p:stCondLst>
                                        </p:cTn>
                                        <p:tgtEl>
                                          <p:spTgt spid="23555">
                                            <p:txEl>
                                              <p:pRg st="8" end="8"/>
                                            </p:txEl>
                                          </p:spTgt>
                                        </p:tgtEl>
                                        <p:attrNameLst>
                                          <p:attrName>style.visibility</p:attrName>
                                        </p:attrNameLst>
                                      </p:cBhvr>
                                      <p:to>
                                        <p:strVal val="visible"/>
                                      </p:to>
                                    </p:set>
                                    <p:animEffect transition="in" filter="fade">
                                      <p:cBhvr>
                                        <p:cTn id="70" dur="100"/>
                                        <p:tgtEl>
                                          <p:spTgt spid="23555">
                                            <p:txEl>
                                              <p:pRg st="8" end="8"/>
                                            </p:txEl>
                                          </p:spTgt>
                                        </p:tgtEl>
                                      </p:cBhvr>
                                    </p:animEffect>
                                    <p:anim calcmode="lin" valueType="num">
                                      <p:cBhvr>
                                        <p:cTn id="71" dur="400" fill="hold"/>
                                        <p:tgtEl>
                                          <p:spTgt spid="23555">
                                            <p:txEl>
                                              <p:pRg st="8" end="8"/>
                                            </p:txEl>
                                          </p:spTgt>
                                        </p:tgtEl>
                                        <p:attrNameLst>
                                          <p:attrName>ppt_x</p:attrName>
                                        </p:attrNameLst>
                                      </p:cBhvr>
                                      <p:tavLst>
                                        <p:tav tm="0">
                                          <p:val>
                                            <p:strVal val="#ppt_x"/>
                                          </p:val>
                                        </p:tav>
                                        <p:tav tm="100000">
                                          <p:val>
                                            <p:strVal val="#ppt_x"/>
                                          </p:val>
                                        </p:tav>
                                      </p:tavLst>
                                    </p:anim>
                                    <p:anim calcmode="lin" valueType="num">
                                      <p:cBhvr>
                                        <p:cTn id="72" dur="400" fill="hold"/>
                                        <p:tgtEl>
                                          <p:spTgt spid="23555">
                                            <p:txEl>
                                              <p:pRg st="8" end="8"/>
                                            </p:txEl>
                                          </p:spTgt>
                                        </p:tgtEl>
                                        <p:attrNameLst>
                                          <p:attrName>ppt_y</p:attrName>
                                        </p:attrNameLst>
                                      </p:cBhvr>
                                      <p:tavLst>
                                        <p:tav tm="0">
                                          <p:val>
                                            <p:strVal val="#ppt_y+0.31"/>
                                          </p:val>
                                        </p:tav>
                                        <p:tav tm="100000">
                                          <p:val>
                                            <p:strVal val="#ppt_y+0.31"/>
                                          </p:val>
                                        </p:tav>
                                      </p:tavLst>
                                    </p:anim>
                                    <p:anim calcmode="lin" valueType="num">
                                      <p:cBhvr>
                                        <p:cTn id="73" dur="600" decel="50000" fill="hold">
                                          <p:stCondLst>
                                            <p:cond delay="400"/>
                                          </p:stCondLst>
                                        </p:cTn>
                                        <p:tgtEl>
                                          <p:spTgt spid="23555">
                                            <p:txEl>
                                              <p:pRg st="8" end="8"/>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4" dur="600" decel="50000" fill="hold">
                                          <p:stCondLst>
                                            <p:cond delay="400"/>
                                          </p:stCondLst>
                                        </p:cTn>
                                        <p:tgtEl>
                                          <p:spTgt spid="23555">
                                            <p:txEl>
                                              <p:pRg st="8" end="8"/>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4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9073" name="Text Box 2"/>
          <p:cNvSpPr txBox="1">
            <a:spLocks noChangeArrowheads="1"/>
          </p:cNvSpPr>
          <p:nvPr/>
        </p:nvSpPr>
        <p:spPr bwMode="auto">
          <a:xfrm>
            <a:off x="8382008" y="76206"/>
            <a:ext cx="751915"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120</a:t>
            </a:r>
          </a:p>
        </p:txBody>
      </p:sp>
      <p:sp>
        <p:nvSpPr>
          <p:cNvPr id="259074" name="Text Box 8"/>
          <p:cNvSpPr txBox="1">
            <a:spLocks noChangeArrowheads="1"/>
          </p:cNvSpPr>
          <p:nvPr/>
        </p:nvSpPr>
        <p:spPr bwMode="auto">
          <a:xfrm>
            <a:off x="38362" y="1470403"/>
            <a:ext cx="9063037" cy="18157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SG" altLang="en-US" sz="2800" b="1" i="0" u="sng"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总结概要</a:t>
            </a:r>
            <a:endParaRPr kumimoji="0" lang="en-US" altLang="zh-SG" sz="2800" b="1" i="0" u="sng"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在早期教会历史上，</a:t>
            </a:r>
            <a:r>
              <a:rPr kumimoji="0" lang="zh-CN" altLang="en-US" sz="28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Arial" charset="0"/>
              </a:rPr>
              <a:t>上帝有主权地指挥天国福音的进展</a:t>
            </a:r>
            <a:r>
              <a:rPr kumimoji="0" lang="zh-CN" alt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；从耶路撒冷的犹太人到罗马的外邦人。这证明了上帝亲自负责他的教会并且告诫信徒们要到处去作他的见证。 </a:t>
            </a:r>
          </a:p>
        </p:txBody>
      </p:sp>
      <p:sp>
        <p:nvSpPr>
          <p:cNvPr id="45065" name="Text Box 9"/>
          <p:cNvSpPr txBox="1">
            <a:spLocks noChangeArrowheads="1"/>
          </p:cNvSpPr>
          <p:nvPr/>
        </p:nvSpPr>
        <p:spPr bwMode="auto">
          <a:xfrm>
            <a:off x="68269" y="4005064"/>
            <a:ext cx="9075737" cy="2117396"/>
          </a:xfrm>
          <a:prstGeom prst="rect">
            <a:avLst/>
          </a:prstGeom>
          <a:solidFill>
            <a:srgbClr val="99FFCC"/>
          </a:solidFill>
          <a:ln w="12700" cap="sq">
            <a:solidFill>
              <a:schemeClr val="tx1"/>
            </a:solidFill>
            <a:miter lim="800000"/>
            <a:headEnd type="none" w="sm" len="sm"/>
            <a:tailEnd type="none" w="sm" len="sm"/>
          </a:ln>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SG" altLang="en-US"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应用</a:t>
            </a:r>
            <a:endParaRPr kumimoji="0" lang="en-US" altLang="zh-SG"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SG" altLang="en-US"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上帝是怎样通过你来传播他天国福音的呢？</a:t>
            </a:r>
            <a:endParaRPr kumimoji="0" lang="en-US" altLang="zh-CN"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那你要怎么样符合他的整体目标把福音传遍整个世界？</a:t>
            </a:r>
          </a:p>
        </p:txBody>
      </p:sp>
      <p:sp>
        <p:nvSpPr>
          <p:cNvPr id="259076" name="Text Box 10"/>
          <p:cNvSpPr txBox="1">
            <a:spLocks noChangeArrowheads="1"/>
          </p:cNvSpPr>
          <p:nvPr/>
        </p:nvSpPr>
        <p:spPr bwMode="auto">
          <a:xfrm>
            <a:off x="3682550" y="52389"/>
            <a:ext cx="1825927" cy="58466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使徒行传</a:t>
            </a:r>
            <a:endParaRPr kumimoji="0" 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59077" name="Rectangle 11"/>
          <p:cNvSpPr>
            <a:spLocks noGrp="1" noChangeArrowheads="1"/>
          </p:cNvSpPr>
          <p:nvPr>
            <p:ph type="title" idx="4294967295"/>
          </p:nvPr>
        </p:nvSpPr>
        <p:spPr>
          <a:xfrm>
            <a:off x="0" y="0"/>
            <a:ext cx="2090057" cy="304800"/>
          </a:xfrm>
        </p:spPr>
        <p:txBody>
          <a:bodyPr/>
          <a:lstStyle/>
          <a:p>
            <a:pPr eaLnBrk="1" hangingPunct="1"/>
            <a:r>
              <a:rPr lang="zh-SG" altLang="en-US" sz="2400" dirty="0">
                <a:latin typeface="Microsoft YaHei UI" panose="020B0503020204020204" pitchFamily="34" charset="-122"/>
                <a:ea typeface="Microsoft YaHei UI" panose="020B0503020204020204" pitchFamily="34" charset="-122"/>
                <a:cs typeface="Arial" charset="0"/>
              </a:rPr>
              <a:t>总结 </a:t>
            </a:r>
            <a:r>
              <a:rPr lang="en-US" altLang="zh-SG" sz="2400" dirty="0">
                <a:latin typeface="Microsoft YaHei UI" panose="020B0503020204020204" pitchFamily="34" charset="-122"/>
                <a:ea typeface="Microsoft YaHei UI" panose="020B0503020204020204" pitchFamily="34" charset="-122"/>
                <a:cs typeface="Arial" charset="0"/>
              </a:rPr>
              <a:t>&amp; </a:t>
            </a:r>
            <a:r>
              <a:rPr lang="zh-SG" altLang="en-US" sz="2400" dirty="0">
                <a:latin typeface="Microsoft YaHei UI" panose="020B0503020204020204" pitchFamily="34" charset="-122"/>
                <a:ea typeface="Microsoft YaHei UI" panose="020B0503020204020204" pitchFamily="34" charset="-122"/>
                <a:cs typeface="Arial" charset="0"/>
              </a:rPr>
              <a:t>应用</a:t>
            </a:r>
            <a:endParaRPr lang="en-US" sz="2400" dirty="0">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51098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9076"/>
                                        </p:tgtEl>
                                        <p:attrNameLst>
                                          <p:attrName>style.visibility</p:attrName>
                                        </p:attrNameLst>
                                      </p:cBhvr>
                                      <p:to>
                                        <p:strVal val="visible"/>
                                      </p:to>
                                    </p:set>
                                    <p:anim calcmode="lin" valueType="num">
                                      <p:cBhvr additive="base">
                                        <p:cTn id="12" dur="500" fill="hold"/>
                                        <p:tgtEl>
                                          <p:spTgt spid="259076"/>
                                        </p:tgtEl>
                                        <p:attrNameLst>
                                          <p:attrName>ppt_x</p:attrName>
                                        </p:attrNameLst>
                                      </p:cBhvr>
                                      <p:tavLst>
                                        <p:tav tm="0">
                                          <p:val>
                                            <p:strVal val="#ppt_x"/>
                                          </p:val>
                                        </p:tav>
                                        <p:tav tm="100000">
                                          <p:val>
                                            <p:strVal val="#ppt_x"/>
                                          </p:val>
                                        </p:tav>
                                      </p:tavLst>
                                    </p:anim>
                                    <p:anim calcmode="lin" valueType="num">
                                      <p:cBhvr additive="base">
                                        <p:cTn id="13" dur="500" fill="hold"/>
                                        <p:tgtEl>
                                          <p:spTgt spid="2590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P spid="259076" grpId="0" animBg="1"/>
    </p:bldLst>
  </p:timing>
</p:sld>
</file>

<file path=ppt/slides/slide4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1988840"/>
            <a:ext cx="7772400" cy="2546201"/>
          </a:xfrm>
        </p:spPr>
        <p:txBody>
          <a:bodyPr/>
          <a:lstStyle/>
          <a:p>
            <a:r>
              <a:rPr lang="en-US" sz="5400" b="1" kern="1200" dirty="0">
                <a:solidFill>
                  <a:srgbClr val="E4AF33"/>
                </a:solidFill>
                <a:effectLst/>
                <a:latin typeface="+mj-lt"/>
                <a:ea typeface="MS PGothic" pitchFamily="34" charset="-128"/>
                <a:cs typeface="MS PGothic" charset="0"/>
              </a:rPr>
              <a:t>What is your role in God’s plan that he started in early church history?</a:t>
            </a:r>
            <a:r>
              <a:rPr lang="en-SG" sz="5400" b="1" dirty="0">
                <a:solidFill>
                  <a:srgbClr val="E4AF33"/>
                </a:solidFill>
                <a:effectLst/>
              </a:rPr>
              <a:t> </a:t>
            </a:r>
            <a:endParaRPr lang="en-US" sz="5400" b="1" dirty="0">
              <a:solidFill>
                <a:srgbClr val="E4AF33"/>
              </a:solidFill>
            </a:endParaRPr>
          </a:p>
        </p:txBody>
      </p:sp>
    </p:spTree>
    <p:extLst>
      <p:ext uri="{BB962C8B-B14F-4D97-AF65-F5344CB8AC3E}">
        <p14:creationId xmlns:p14="http://schemas.microsoft.com/office/powerpoint/2010/main" val="3430774506"/>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1" y="404664"/>
            <a:ext cx="9139237" cy="6264696"/>
          </a:xfrm>
        </p:spPr>
        <p:txBody>
          <a:bodyPr/>
          <a:lstStyle/>
          <a:p>
            <a:r>
              <a:rPr lang="en-US" sz="4800" b="1" dirty="0">
                <a:solidFill>
                  <a:srgbClr val="E4AF33"/>
                </a:solidFill>
              </a:rPr>
              <a:t>Witness in your Jerusalem: </a:t>
            </a:r>
            <a:r>
              <a:rPr lang="en-US" sz="4800" b="1" u="sng" dirty="0">
                <a:solidFill>
                  <a:srgbClr val="E4AF33"/>
                </a:solidFill>
              </a:rPr>
              <a:t>inside</a:t>
            </a:r>
            <a:r>
              <a:rPr lang="en-US" sz="4800" b="1" dirty="0">
                <a:solidFill>
                  <a:srgbClr val="E4AF33"/>
                </a:solidFill>
              </a:rPr>
              <a:t> your comfort zone.</a:t>
            </a:r>
            <a:br>
              <a:rPr lang="en-US" sz="4800" b="1" dirty="0">
                <a:solidFill>
                  <a:srgbClr val="E4AF33"/>
                </a:solidFill>
              </a:rPr>
            </a:br>
            <a:r>
              <a:rPr lang="en-US" sz="4800" b="1" dirty="0">
                <a:solidFill>
                  <a:schemeClr val="bg1"/>
                </a:solidFill>
              </a:rPr>
              <a:t>Witness in your Judea and Samaria: </a:t>
            </a:r>
            <a:r>
              <a:rPr lang="en-US" sz="4800" b="1" u="sng" dirty="0">
                <a:solidFill>
                  <a:schemeClr val="bg1"/>
                </a:solidFill>
              </a:rPr>
              <a:t>outside</a:t>
            </a:r>
            <a:r>
              <a:rPr lang="en-US" sz="4800" b="1" dirty="0">
                <a:solidFill>
                  <a:schemeClr val="bg1"/>
                </a:solidFill>
              </a:rPr>
              <a:t> your comfort zone.</a:t>
            </a:r>
            <a:br>
              <a:rPr lang="en-US" sz="4800" b="1" dirty="0">
                <a:solidFill>
                  <a:schemeClr val="bg1"/>
                </a:solidFill>
              </a:rPr>
            </a:br>
            <a:r>
              <a:rPr lang="en-US" sz="4800" b="1" dirty="0">
                <a:solidFill>
                  <a:srgbClr val="E4AF33"/>
                </a:solidFill>
              </a:rPr>
              <a:t>Witness to all the world: share until the </a:t>
            </a:r>
            <a:r>
              <a:rPr lang="en-US" sz="4800" b="1" u="sng" dirty="0">
                <a:solidFill>
                  <a:srgbClr val="E4AF33"/>
                </a:solidFill>
              </a:rPr>
              <a:t>uttermost</a:t>
            </a:r>
            <a:r>
              <a:rPr lang="en-US" sz="4800" b="1" dirty="0">
                <a:solidFill>
                  <a:srgbClr val="E4AF33"/>
                </a:solidFill>
              </a:rPr>
              <a:t> part is reached.</a:t>
            </a:r>
          </a:p>
        </p:txBody>
      </p:sp>
    </p:spTree>
    <p:extLst>
      <p:ext uri="{BB962C8B-B14F-4D97-AF65-F5344CB8AC3E}">
        <p14:creationId xmlns:p14="http://schemas.microsoft.com/office/powerpoint/2010/main" val="220295421"/>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 name="Picture 2" descr="C:\pics\Landscapes\Landscapes (001 - 300)\Landscape 009.jpg"/>
          <p:cNvPicPr>
            <a:picLocks noChangeAspect="1" noChangeArrowheads="1"/>
          </p:cNvPicPr>
          <p:nvPr/>
        </p:nvPicPr>
        <p:blipFill>
          <a:blip r:embed="rId4">
            <a:lum bright="-1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58" name="Text Box 6"/>
          <p:cNvSpPr txBox="1">
            <a:spLocks noChangeArrowheads="1"/>
          </p:cNvSpPr>
          <p:nvPr/>
        </p:nvSpPr>
        <p:spPr bwMode="auto">
          <a:xfrm>
            <a:off x="228602" y="434980"/>
            <a:ext cx="8736013" cy="6001560"/>
          </a:xfrm>
          <a:prstGeom prst="rect">
            <a:avLst/>
          </a:prstGeom>
          <a:noFill/>
          <a:ln w="12700" cap="sq">
            <a:noFill/>
            <a:miter lim="800000"/>
            <a:headEnd type="none" w="sm" len="sm"/>
            <a:tailEnd type="none" w="sm" len="sm"/>
          </a:ln>
        </p:spPr>
        <p:txBody>
          <a:bodyPr lIns="91358" tIns="45679" rIns="91358" bIns="45679">
            <a:spAutoFit/>
          </a:bodyPr>
          <a:lstStyle>
            <a:defPPr>
              <a:defRPr lang="zh-CN"/>
            </a:defPPr>
            <a:lvl1pPr algn="ctr" eaLnBrk="1" hangingPunct="1">
              <a:defRPr sz="4800" b="1">
                <a:solidFill>
                  <a:schemeClr val="bg1"/>
                </a:solidFill>
                <a:effectLst>
                  <a:glow rad="165100">
                    <a:schemeClr val="tx1"/>
                  </a:glow>
                </a:effectLst>
                <a:latin typeface="SimSun" pitchFamily="2" charset="-122"/>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教会唯一的根基</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是主耶稣基督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蒙主重造恩新奇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栽培浇灌祝福</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主从天上来寻她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为主圣洁新妇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舍身流血的代价</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建立永远基础</a:t>
            </a:r>
            <a:endParaRPr kumimoji="0" lang="zh-CN" altLang="en-US"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endParaRPr>
          </a:p>
        </p:txBody>
      </p:sp>
    </p:spTree>
    <p:extLst>
      <p:ext uri="{BB962C8B-B14F-4D97-AF65-F5344CB8AC3E}">
        <p14:creationId xmlns:p14="http://schemas.microsoft.com/office/powerpoint/2010/main" val="2206183236"/>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 name="Picture 2" descr="C:\pics\Landscapes\Landscapes (001 - 300)\Landscape 011.jpg"/>
          <p:cNvPicPr>
            <a:picLocks noChangeAspect="1" noChangeArrowheads="1"/>
          </p:cNvPicPr>
          <p:nvPr/>
        </p:nvPicPr>
        <p:blipFill>
          <a:blip r:embed="rId4">
            <a:lum bright="-2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6" name="Text Box 2"/>
          <p:cNvSpPr txBox="1">
            <a:spLocks noChangeArrowheads="1"/>
          </p:cNvSpPr>
          <p:nvPr/>
        </p:nvSpPr>
        <p:spPr bwMode="auto">
          <a:xfrm>
            <a:off x="228616" y="434980"/>
            <a:ext cx="8664575" cy="6001560"/>
          </a:xfrm>
          <a:prstGeom prst="rect">
            <a:avLst/>
          </a:prstGeom>
          <a:noFill/>
          <a:ln w="12700" cap="sq">
            <a:noFill/>
            <a:miter lim="800000"/>
            <a:headEnd type="none" w="sm" len="sm"/>
            <a:tailEnd type="none" w="sm" len="sm"/>
          </a:ln>
        </p:spPr>
        <p:txBody>
          <a:bodyPr lIns="91358" tIns="45679" rIns="91358" bIns="45679">
            <a:spAutoFit/>
          </a:bodyPr>
          <a:lstStyle>
            <a:defPPr>
              <a:defRPr lang="zh-CN"/>
            </a:defPPr>
            <a:lvl1pPr algn="ctr" eaLnBrk="1" hangingPunct="1">
              <a:defRPr sz="4800" b="1">
                <a:solidFill>
                  <a:schemeClr val="bg1"/>
                </a:solidFill>
                <a:effectLst>
                  <a:glow rad="165100">
                    <a:schemeClr val="tx1"/>
                  </a:glow>
                </a:effectLst>
                <a:latin typeface="SimSun" pitchFamily="2" charset="-122"/>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虽从万邦选出来</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信徒都成一体</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教会合一的根据</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一主一信一洗</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同尊唯一的圣名</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同餐唯一天粮</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同怀唯一的希望</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同蒙恩爱久长 </a:t>
            </a:r>
            <a:endParaRPr kumimoji="0" lang="zh-CN" altLang="en-US"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endParaRPr>
          </a:p>
        </p:txBody>
      </p:sp>
    </p:spTree>
    <p:extLst>
      <p:ext uri="{BB962C8B-B14F-4D97-AF65-F5344CB8AC3E}">
        <p14:creationId xmlns:p14="http://schemas.microsoft.com/office/powerpoint/2010/main" val="3348657586"/>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 name="Picture 2" descr="C:\pics\Landscapes\Landscapes (001 - 300)\Landscape 019.jpg"/>
          <p:cNvPicPr>
            <a:picLocks noChangeAspect="1" noChangeArrowheads="1"/>
          </p:cNvPicPr>
          <p:nvPr/>
        </p:nvPicPr>
        <p:blipFill>
          <a:blip r:embed="rId4">
            <a:lum bright="-3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4" name="Text Box 2"/>
          <p:cNvSpPr txBox="1">
            <a:spLocks noChangeArrowheads="1"/>
          </p:cNvSpPr>
          <p:nvPr/>
        </p:nvSpPr>
        <p:spPr bwMode="auto">
          <a:xfrm>
            <a:off x="301626" y="577855"/>
            <a:ext cx="8591550" cy="6001560"/>
          </a:xfrm>
          <a:prstGeom prst="rect">
            <a:avLst/>
          </a:prstGeom>
          <a:noFill/>
          <a:ln w="12700" cap="sq">
            <a:noFill/>
            <a:miter lim="800000"/>
            <a:headEnd type="none" w="sm" len="sm"/>
            <a:tailEnd type="none" w="sm" len="sm"/>
          </a:ln>
        </p:spPr>
        <p:txBody>
          <a:bodyPr lIns="91358" tIns="45679" rIns="91358" bIns="45679">
            <a:spAutoFit/>
          </a:bodyPr>
          <a:lstStyle>
            <a:defPPr>
              <a:defRPr lang="zh-CN"/>
            </a:defPPr>
            <a:lvl1pPr algn="ctr" eaLnBrk="1" hangingPunct="1">
              <a:defRPr sz="4800" b="1">
                <a:solidFill>
                  <a:schemeClr val="bg1"/>
                </a:solidFill>
                <a:effectLst>
                  <a:glow rad="165100">
                    <a:schemeClr val="tx1"/>
                  </a:glow>
                </a:effectLst>
                <a:latin typeface="SimSun" pitchFamily="2" charset="-122"/>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虽她历尽了艰辛</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手人讥笑毁谤</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内争分裂了她身</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异端叛逆中伤</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圣徒焦虑对问说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黑夜到底多长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哭泣即将变歌声</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转眸便见晨光 </a:t>
            </a:r>
            <a:endParaRPr kumimoji="0" lang="zh-CN" altLang="en-US"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endParaRPr>
          </a:p>
        </p:txBody>
      </p:sp>
    </p:spTree>
    <p:extLst>
      <p:ext uri="{BB962C8B-B14F-4D97-AF65-F5344CB8AC3E}">
        <p14:creationId xmlns:p14="http://schemas.microsoft.com/office/powerpoint/2010/main" val="525816083"/>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 name="Picture 2" descr="C:\pics\Landscapes\Landscapes (001 - 300)\Landscape 020.jpg"/>
          <p:cNvPicPr>
            <a:picLocks noChangeAspect="1" noChangeArrowheads="1"/>
          </p:cNvPicPr>
          <p:nvPr/>
        </p:nvPicPr>
        <p:blipFill>
          <a:blip r:embed="rId4">
            <a:lum bright="-1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2" name="Text Box 2"/>
          <p:cNvSpPr txBox="1">
            <a:spLocks noChangeArrowheads="1"/>
          </p:cNvSpPr>
          <p:nvPr/>
        </p:nvSpPr>
        <p:spPr bwMode="auto">
          <a:xfrm>
            <a:off x="323850" y="476252"/>
            <a:ext cx="8591550" cy="5946775"/>
          </a:xfrm>
          <a:prstGeom prst="rect">
            <a:avLst/>
          </a:prstGeom>
          <a:noFill/>
          <a:ln w="12700" cap="sq">
            <a:noFill/>
            <a:miter lim="800000"/>
            <a:headEnd type="none" w="sm" len="sm"/>
            <a:tailEnd type="none" w="sm" len="sm"/>
          </a:ln>
        </p:spPr>
        <p:txBody>
          <a:bodyPr lIns="91358" tIns="45679" rIns="91358" bIns="45679">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她虽在地却联合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真神三位一体</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已享安息的众圣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奥秘永恒团契</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直至欲穿的望眼</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看见光荣家乡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到时凯旋的教会</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得享安乐无疆 </a:t>
            </a:r>
            <a:endParaRPr kumimoji="0" lang="zh-CN" altLang="en-US"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endParaRPr>
          </a:p>
        </p:txBody>
      </p:sp>
    </p:spTree>
    <p:extLst>
      <p:ext uri="{BB962C8B-B14F-4D97-AF65-F5344CB8AC3E}">
        <p14:creationId xmlns:p14="http://schemas.microsoft.com/office/powerpoint/2010/main" val="2591738537"/>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6065" name="Title 5"/>
          <p:cNvSpPr>
            <a:spLocks noGrp="1"/>
          </p:cNvSpPr>
          <p:nvPr>
            <p:ph type="title" idx="4294967295"/>
          </p:nvPr>
        </p:nvSpPr>
        <p:spPr/>
        <p:txBody>
          <a:bodyPr/>
          <a:lstStyle/>
          <a:p>
            <a:r>
              <a:rPr lang="en-US" sz="3600" dirty="0">
                <a:latin typeface="Times New Roman" charset="0"/>
                <a:ea typeface="ＭＳ Ｐゴシック" charset="0"/>
                <a:cs typeface="ＭＳ Ｐゴシック" charset="0"/>
              </a:rPr>
              <a:t>The Church</a:t>
            </a:r>
            <a:r>
              <a:rPr lang="uk-UA" altLang="ja-JP" sz="3600" dirty="0">
                <a:latin typeface="Times New Roman" charset="0"/>
                <a:ea typeface="ＭＳ Ｐゴシック" charset="0"/>
                <a:cs typeface="ＭＳ Ｐゴシック" charset="0"/>
              </a:rPr>
              <a:t>'</a:t>
            </a:r>
            <a:r>
              <a:rPr lang="en-US" altLang="ja-JP" sz="3600" dirty="0">
                <a:latin typeface="Times New Roman" charset="0"/>
                <a:ea typeface="ＭＳ Ｐゴシック" charset="0"/>
                <a:cs typeface="ＭＳ Ｐゴシック" charset="0"/>
              </a:rPr>
              <a:t>s One Foundation 4 of 4</a:t>
            </a:r>
            <a:endParaRPr lang="en-US" sz="3600" dirty="0">
              <a:latin typeface="Times New Roman" charset="0"/>
              <a:ea typeface="ＭＳ Ｐゴシック" charset="0"/>
              <a:cs typeface="ＭＳ Ｐゴシック" charset="0"/>
            </a:endParaRPr>
          </a:p>
        </p:txBody>
      </p:sp>
      <p:pic>
        <p:nvPicPr>
          <p:cNvPr id="216066" name="Picture 2" descr="C:\pics\Landscapes\Landscapes (001 - 300)\Landscape 020.jpg"/>
          <p:cNvPicPr>
            <a:picLocks noChangeAspect="1" noChangeArrowheads="1"/>
          </p:cNvPicPr>
          <p:nvPr/>
        </p:nvPicPr>
        <p:blipFill>
          <a:blip r:embed="rId2">
            <a:lum bright="-1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7" name="Text Box 3"/>
          <p:cNvSpPr txBox="1">
            <a:spLocks noChangeArrowheads="1"/>
          </p:cNvSpPr>
          <p:nvPr/>
        </p:nvSpPr>
        <p:spPr bwMode="auto">
          <a:xfrm>
            <a:off x="0" y="-27377"/>
            <a:ext cx="9144000" cy="5016651"/>
          </a:xfrm>
          <a:prstGeom prst="rect">
            <a:avLst/>
          </a:prstGeom>
          <a:noFill/>
          <a:ln w="9525">
            <a:noFill/>
            <a:miter lim="800000"/>
            <a:headEnd/>
            <a:tailEnd/>
          </a:ln>
          <a:effectLst/>
        </p:spPr>
        <p:txBody>
          <a:bodyPr lIns="91334" tIns="45667" rIns="91334" bIns="45667">
            <a:spAutoFit/>
          </a:bodyPr>
          <a:lstStyle>
            <a:defPPr>
              <a:defRPr lang="en-US"/>
            </a:defPPr>
            <a:lvl1pPr>
              <a:defRPr sz="4000" b="1">
                <a:solidFill>
                  <a:srgbClr val="FFFFFF"/>
                </a:solidFill>
                <a:effectLst>
                  <a:glow rad="228600">
                    <a:schemeClr val="tx1">
                      <a:alpha val="91000"/>
                    </a:schemeClr>
                  </a:glow>
                </a:effectLst>
                <a:latin typeface="Arial"/>
                <a:ea typeface="+mn-ea"/>
                <a:cs typeface="Aria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Though with a scornful wonder</a:t>
            </a:r>
            <a:b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br>
            <a: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Men see her sore oppressed</a:t>
            </a:r>
            <a:b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br>
            <a: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By schisms rent asunder</a:t>
            </a:r>
            <a:b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br>
            <a: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By heresies distressed</a:t>
            </a:r>
            <a:b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br>
            <a: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Yet saints their watch are keeping</a:t>
            </a:r>
            <a:b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br>
            <a: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Their cry goes up how long</a:t>
            </a:r>
            <a:b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br>
            <a: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And soon the night of weeping</a:t>
            </a:r>
            <a:b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br>
            <a:r>
              <a:rPr kumimoji="0" lang="en-SG"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Shall be the morn of song</a:t>
            </a:r>
            <a:endParaRPr kumimoji="0" lang="en-US"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endParaRPr>
          </a:p>
        </p:txBody>
      </p:sp>
    </p:spTree>
    <p:extLst>
      <p:ext uri="{BB962C8B-B14F-4D97-AF65-F5344CB8AC3E}">
        <p14:creationId xmlns:p14="http://schemas.microsoft.com/office/powerpoint/2010/main" val="3465453621"/>
      </p:ext>
    </p:extLst>
  </p:cSld>
  <p:clrMapOvr>
    <a:masterClrMapping/>
  </p:clrMapOvr>
  <p:transition>
    <p:zoom dir="in"/>
  </p:transition>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54"/>
            <a:ext cx="2678874" cy="2522151"/>
          </a:xfrm>
        </p:spPr>
        <p:txBody>
          <a:bodyPr/>
          <a:lstStyle/>
          <a:p>
            <a:pPr algn="r"/>
            <a:r>
              <a:rPr lang="en-US" dirty="0"/>
              <a:t>Black</a:t>
            </a:r>
          </a:p>
        </p:txBody>
      </p:sp>
    </p:spTree>
    <p:extLst>
      <p:ext uri="{BB962C8B-B14F-4D97-AF65-F5344CB8AC3E}">
        <p14:creationId xmlns:p14="http://schemas.microsoft.com/office/powerpoint/2010/main" val="1063808842"/>
      </p:ext>
    </p:extLst>
  </p:cSld>
  <p:clrMapOvr>
    <a:masterClrMapping/>
  </p:clrMapOvr>
  <p:transition/>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Arial" charset="0"/>
              </a:rPr>
              <a:t>免费获得该讲解</a:t>
            </a:r>
            <a:r>
              <a:rPr kumimoji="0" lang="en-US" sz="4000" b="1" i="0" u="none" strike="noStrike" kern="1200" cap="none" spc="0" normalizeH="0" baseline="0" noProof="0" dirty="0">
                <a:ln>
                  <a:noFill/>
                </a:ln>
                <a:solidFill>
                  <a:srgbClr val="FFFFFF"/>
                </a:solidFill>
                <a:effectLst/>
                <a:uLnTx/>
                <a:uFillTx/>
                <a:latin typeface="Arial" charset="0"/>
                <a:ea typeface="SimSun"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新约全书讲章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2" y="574266"/>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9"/>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rPr>
              <a:t>圣经学习下载</a:t>
            </a:r>
          </a:p>
        </p:txBody>
      </p:sp>
    </p:spTree>
    <p:extLst>
      <p:ext uri="{BB962C8B-B14F-4D97-AF65-F5344CB8AC3E}">
        <p14:creationId xmlns:p14="http://schemas.microsoft.com/office/powerpoint/2010/main" val="415772546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w="9525">
            <a:noFill/>
            <a:miter lim="800000"/>
            <a:headEnd/>
            <a:tailEnd/>
          </a:ln>
        </p:spPr>
        <p:txBody>
          <a:bodyPr wrap="none" lIns="91358" tIns="45679" rIns="91358" bIns="45679" anchor="ctr"/>
          <a:lstStyle/>
          <a:p>
            <a:pPr eaLnBrk="1" hangingPunct="1"/>
            <a:endParaRPr lang="en-US" sz="2400">
              <a:solidFill>
                <a:srgbClr val="000000"/>
              </a:solidFill>
              <a:ea typeface="MS PGothic" pitchFamily="34" charset="-128"/>
            </a:endParaRPr>
          </a:p>
        </p:txBody>
      </p:sp>
      <p:pic>
        <p:nvPicPr>
          <p:cNvPr id="115714" name="Picture 3" descr="57818457-D3DF-46F2-8CCA1C3DB04415DF.jpg"/>
          <p:cNvPicPr>
            <a:picLocks noChangeAspect="1"/>
          </p:cNvPicPr>
          <p:nvPr/>
        </p:nvPicPr>
        <p:blipFill>
          <a:blip r:embed="rId2" cstate="print">
            <a:lum bright="-24000"/>
          </a:blip>
          <a:srcRect/>
          <a:stretch>
            <a:fillRect/>
          </a:stretch>
        </p:blipFill>
        <p:spPr bwMode="auto">
          <a:xfrm>
            <a:off x="2079627" y="0"/>
            <a:ext cx="5311775" cy="6858000"/>
          </a:xfrm>
          <a:prstGeom prst="rect">
            <a:avLst/>
          </a:prstGeom>
          <a:noFill/>
          <a:ln w="9525">
            <a:noFill/>
            <a:miter lim="800000"/>
            <a:headEnd/>
            <a:tailEnd/>
          </a:ln>
        </p:spPr>
      </p:pic>
      <p:sp>
        <p:nvSpPr>
          <p:cNvPr id="2" name="Title 1"/>
          <p:cNvSpPr>
            <a:spLocks noGrp="1"/>
          </p:cNvSpPr>
          <p:nvPr>
            <p:ph type="title" idx="4294967295"/>
          </p:nvPr>
        </p:nvSpPr>
        <p:spPr>
          <a:xfrm>
            <a:off x="0" y="0"/>
            <a:ext cx="9144000" cy="609600"/>
          </a:xfrm>
          <a:solidFill>
            <a:srgbClr val="000000"/>
          </a:solidFill>
        </p:spPr>
        <p:txBody>
          <a:bodyPr/>
          <a:lstStyle/>
          <a:p>
            <a:r>
              <a:rPr lang="zh-CN" altLang="en-US" sz="3200" i="1" dirty="0">
                <a:solidFill>
                  <a:srgbClr val="FFFFFF"/>
                </a:solidFill>
                <a:effectLst>
                  <a:outerShdw blurRad="38100" dist="38100" dir="2700000" algn="tl">
                    <a:srgbClr val="808080"/>
                  </a:outerShdw>
                </a:effectLst>
                <a:latin typeface="Arial" pitchFamily="34" charset="0"/>
              </a:rPr>
              <a:t>新约的国度</a:t>
            </a:r>
            <a:endParaRPr lang="en-US" sz="3200" i="1" dirty="0">
              <a:solidFill>
                <a:srgbClr val="FFFFFF"/>
              </a:solidFill>
              <a:effectLst>
                <a:outerShdw blurRad="38100" dist="38100" dir="2700000" algn="tl">
                  <a:srgbClr val="808080"/>
                </a:outerShdw>
              </a:effectLst>
              <a:latin typeface="Arial" pitchFamily="34" charset="0"/>
            </a:endParaRPr>
          </a:p>
        </p:txBody>
      </p:sp>
      <p:sp>
        <p:nvSpPr>
          <p:cNvPr id="5" name="Title 1"/>
          <p:cNvSpPr txBox="1">
            <a:spLocks/>
          </p:cNvSpPr>
          <p:nvPr/>
        </p:nvSpPr>
        <p:spPr bwMode="auto">
          <a:xfrm>
            <a:off x="0" y="609601"/>
            <a:ext cx="9144000" cy="609600"/>
          </a:xfrm>
          <a:prstGeom prst="rect">
            <a:avLst/>
          </a:prstGeom>
          <a:noFill/>
          <a:ln w="9525">
            <a:noFill/>
            <a:miter lim="800000"/>
            <a:headEnd/>
            <a:tailEnd/>
          </a:ln>
        </p:spPr>
        <p:txBody>
          <a:bodyPr lIns="91358" tIns="45679" rIns="91358" bIns="45679" anchor="ctr"/>
          <a:lstStyle/>
          <a:p>
            <a:pPr algn="ctr"/>
            <a:r>
              <a:rPr lang="zh-CN" altLang="en-US" sz="3200" b="1" i="1" u="sng" dirty="0">
                <a:solidFill>
                  <a:srgbClr val="FFFFFF"/>
                </a:solidFill>
                <a:effectLst>
                  <a:outerShdw blurRad="38100" dist="38100" dir="2700000" algn="tl">
                    <a:srgbClr val="C0C0C0"/>
                  </a:outerShdw>
                </a:effectLst>
                <a:ea typeface="MS PGothic" pitchFamily="34" charset="-128"/>
              </a:rPr>
              <a:t>第一部</a:t>
            </a:r>
            <a:r>
              <a:rPr lang="en-US" sz="3200" b="1" i="1" u="sng" dirty="0">
                <a:solidFill>
                  <a:srgbClr val="FFFFFF"/>
                </a:solidFill>
                <a:effectLst>
                  <a:outerShdw blurRad="38100" dist="38100" dir="2700000" algn="tl">
                    <a:srgbClr val="C0C0C0"/>
                  </a:outerShdw>
                </a:effectLst>
                <a:ea typeface="MS PGothic" pitchFamily="34" charset="-128"/>
              </a:rPr>
              <a:t>: </a:t>
            </a:r>
            <a:r>
              <a:rPr lang="zh-CN" altLang="en-US" sz="3200" b="1" i="1" u="sng" dirty="0">
                <a:solidFill>
                  <a:srgbClr val="FFFFFF"/>
                </a:solidFill>
                <a:effectLst>
                  <a:outerShdw blurRad="38100" dist="38100" dir="2700000" algn="tl">
                    <a:srgbClr val="C0C0C0"/>
                  </a:outerShdw>
                </a:effectLst>
                <a:ea typeface="MS PGothic" pitchFamily="34" charset="-128"/>
              </a:rPr>
              <a:t>介绍天国</a:t>
            </a:r>
            <a:endParaRPr lang="en-US" sz="3200" b="1" i="1" u="sng" dirty="0">
              <a:solidFill>
                <a:srgbClr val="FFFFFF"/>
              </a:solidFill>
              <a:effectLst>
                <a:outerShdw blurRad="38100" dist="38100" dir="2700000" algn="tl">
                  <a:srgbClr val="C0C0C0"/>
                </a:outerShdw>
              </a:effectLst>
              <a:ea typeface="MS PGothic" pitchFamily="34" charset="-128"/>
            </a:endParaRPr>
          </a:p>
        </p:txBody>
      </p:sp>
      <p:sp>
        <p:nvSpPr>
          <p:cNvPr id="6" name="Title 1"/>
          <p:cNvSpPr txBox="1">
            <a:spLocks/>
          </p:cNvSpPr>
          <p:nvPr/>
        </p:nvSpPr>
        <p:spPr bwMode="auto">
          <a:xfrm>
            <a:off x="0" y="11811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马太</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提呈天国但被拒绝</a:t>
            </a:r>
            <a:endParaRPr lang="en-US" sz="2800" b="1" i="1" dirty="0">
              <a:solidFill>
                <a:srgbClr val="FFFFFF"/>
              </a:solidFill>
              <a:effectLst>
                <a:outerShdw blurRad="38100" dist="38100" dir="2700000" algn="tl">
                  <a:srgbClr val="C0C0C0"/>
                </a:outerShdw>
              </a:effectLst>
              <a:ea typeface="MS PGothic" pitchFamily="34" charset="-128"/>
            </a:endParaRPr>
          </a:p>
        </p:txBody>
      </p:sp>
      <p:sp>
        <p:nvSpPr>
          <p:cNvPr id="7" name="Title 1"/>
          <p:cNvSpPr txBox="1">
            <a:spLocks/>
          </p:cNvSpPr>
          <p:nvPr/>
        </p:nvSpPr>
        <p:spPr bwMode="auto">
          <a:xfrm>
            <a:off x="0" y="17526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马可</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门徒活出天国生命</a:t>
            </a:r>
            <a:endParaRPr lang="en-US" sz="2800" b="1" i="1" dirty="0">
              <a:solidFill>
                <a:srgbClr val="FFFFFF"/>
              </a:solidFill>
              <a:effectLst>
                <a:outerShdw blurRad="38100" dist="38100" dir="2700000" algn="tl">
                  <a:srgbClr val="C0C0C0"/>
                </a:outerShdw>
              </a:effectLst>
              <a:ea typeface="MS PGothic" pitchFamily="34" charset="-128"/>
            </a:endParaRPr>
          </a:p>
        </p:txBody>
      </p:sp>
      <p:sp>
        <p:nvSpPr>
          <p:cNvPr id="8" name="Title 1"/>
          <p:cNvSpPr txBox="1">
            <a:spLocks/>
          </p:cNvSpPr>
          <p:nvPr/>
        </p:nvSpPr>
        <p:spPr bwMode="auto">
          <a:xfrm>
            <a:off x="0" y="23241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路加</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宇宙救主进入天国</a:t>
            </a:r>
            <a:endParaRPr lang="en-US" sz="2800" b="1" i="1" dirty="0">
              <a:solidFill>
                <a:srgbClr val="FFFFFF"/>
              </a:solidFill>
              <a:effectLst>
                <a:outerShdw blurRad="38100" dist="38100" dir="2700000" algn="tl">
                  <a:srgbClr val="C0C0C0"/>
                </a:outerShdw>
              </a:effectLst>
              <a:ea typeface="MS PGothic" pitchFamily="34" charset="-128"/>
            </a:endParaRPr>
          </a:p>
        </p:txBody>
      </p:sp>
      <p:sp>
        <p:nvSpPr>
          <p:cNvPr id="9" name="Title 1"/>
          <p:cNvSpPr txBox="1">
            <a:spLocks/>
          </p:cNvSpPr>
          <p:nvPr/>
        </p:nvSpPr>
        <p:spPr bwMode="auto">
          <a:xfrm>
            <a:off x="0" y="28956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约翰</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神降世为人给予永生</a:t>
            </a:r>
            <a:endParaRPr lang="en-US" sz="2800" b="1" i="1" dirty="0">
              <a:solidFill>
                <a:srgbClr val="FFFFFF"/>
              </a:solidFill>
              <a:effectLst>
                <a:outerShdw blurRad="38100" dist="38100" dir="2700000" algn="tl">
                  <a:srgbClr val="C0C0C0"/>
                </a:outerShdw>
              </a:effectLst>
              <a:ea typeface="MS PGothic" pitchFamily="34" charset="-128"/>
            </a:endParaRPr>
          </a:p>
        </p:txBody>
      </p:sp>
      <p:sp>
        <p:nvSpPr>
          <p:cNvPr id="10" name="Title 1"/>
          <p:cNvSpPr txBox="1">
            <a:spLocks/>
          </p:cNvSpPr>
          <p:nvPr/>
        </p:nvSpPr>
        <p:spPr bwMode="auto">
          <a:xfrm>
            <a:off x="0" y="4191000"/>
            <a:ext cx="9144000" cy="609600"/>
          </a:xfrm>
          <a:prstGeom prst="rect">
            <a:avLst/>
          </a:prstGeom>
          <a:noFill/>
          <a:ln w="9525">
            <a:noFill/>
            <a:miter lim="800000"/>
            <a:headEnd/>
            <a:tailEnd/>
          </a:ln>
        </p:spPr>
        <p:txBody>
          <a:bodyPr lIns="91358" tIns="45679" rIns="91358" bIns="45679" anchor="ctr"/>
          <a:lstStyle/>
          <a:p>
            <a:pPr algn="ctr"/>
            <a:r>
              <a:rPr lang="zh-CN" altLang="en-US" sz="3200" b="1" i="1" u="sng" dirty="0">
                <a:solidFill>
                  <a:srgbClr val="FFFFFF"/>
                </a:solidFill>
                <a:effectLst>
                  <a:outerShdw blurRad="38100" dist="38100" dir="2700000" algn="tl">
                    <a:srgbClr val="C0C0C0"/>
                  </a:outerShdw>
                </a:effectLst>
                <a:ea typeface="MS PGothic" pitchFamily="34" charset="-128"/>
              </a:rPr>
              <a:t>第二部</a:t>
            </a:r>
            <a:r>
              <a:rPr lang="en-US" sz="3200" b="1" i="1" u="sng" dirty="0">
                <a:solidFill>
                  <a:srgbClr val="FFFFFF"/>
                </a:solidFill>
                <a:effectLst>
                  <a:outerShdw blurRad="38100" dist="38100" dir="2700000" algn="tl">
                    <a:srgbClr val="C0C0C0"/>
                  </a:outerShdw>
                </a:effectLst>
                <a:ea typeface="MS PGothic" pitchFamily="34" charset="-128"/>
              </a:rPr>
              <a:t>: </a:t>
            </a:r>
            <a:r>
              <a:rPr lang="zh-CN" altLang="en-US" sz="3200" b="1" i="1" u="sng" dirty="0">
                <a:solidFill>
                  <a:srgbClr val="FFFFFF"/>
                </a:solidFill>
                <a:effectLst>
                  <a:outerShdw blurRad="38100" dist="38100" dir="2700000" algn="tl">
                    <a:srgbClr val="C0C0C0"/>
                  </a:outerShdw>
                </a:effectLst>
                <a:ea typeface="MS PGothic" pitchFamily="34" charset="-128"/>
              </a:rPr>
              <a:t>天国国度扩大</a:t>
            </a:r>
            <a:endParaRPr lang="en-US" sz="3200" b="1" i="1" u="sng" dirty="0">
              <a:solidFill>
                <a:srgbClr val="FFFFFF"/>
              </a:solidFill>
              <a:effectLst>
                <a:outerShdw blurRad="38100" dist="38100" dir="2700000" algn="tl">
                  <a:srgbClr val="C0C0C0"/>
                </a:outerShdw>
              </a:effectLst>
              <a:ea typeface="MS PGothic" pitchFamily="34" charset="-128"/>
            </a:endParaRPr>
          </a:p>
        </p:txBody>
      </p:sp>
      <p:sp>
        <p:nvSpPr>
          <p:cNvPr id="12" name="Title 1"/>
          <p:cNvSpPr txBox="1">
            <a:spLocks/>
          </p:cNvSpPr>
          <p:nvPr/>
        </p:nvSpPr>
        <p:spPr bwMode="auto">
          <a:xfrm>
            <a:off x="0" y="49530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使徒行传</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宇宙救主进行宣扬天国主权</a:t>
            </a:r>
            <a:endParaRPr lang="en-US" sz="2800" b="1" i="1" dirty="0">
              <a:solidFill>
                <a:srgbClr val="FFFFFF"/>
              </a:solidFill>
              <a:effectLst>
                <a:outerShdw blurRad="38100" dist="38100" dir="2700000" algn="tl">
                  <a:srgbClr val="C0C0C0"/>
                </a:outerShdw>
              </a:effectLst>
              <a:ea typeface="MS PGothic" pitchFamily="34" charset="-128"/>
            </a:endParaRPr>
          </a:p>
        </p:txBody>
      </p:sp>
    </p:spTree>
    <p:extLst>
      <p:ext uri="{BB962C8B-B14F-4D97-AF65-F5344CB8AC3E}">
        <p14:creationId xmlns:p14="http://schemas.microsoft.com/office/powerpoint/2010/main" val="26948790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2"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54"/>
            <a:ext cx="2678874" cy="2522151"/>
          </a:xfrm>
        </p:spPr>
        <p:txBody>
          <a:bodyPr/>
          <a:lstStyle/>
          <a:p>
            <a:pPr algn="r"/>
            <a:r>
              <a:rPr lang="en-US" dirty="0"/>
              <a:t>Black</a:t>
            </a:r>
          </a:p>
        </p:txBody>
      </p:sp>
    </p:spTree>
    <p:extLst>
      <p:ext uri="{BB962C8B-B14F-4D97-AF65-F5344CB8AC3E}">
        <p14:creationId xmlns:p14="http://schemas.microsoft.com/office/powerpoint/2010/main" val="884135511"/>
      </p:ext>
    </p:extLst>
  </p:cSld>
  <p:clrMapOvr>
    <a:masterClrMapping/>
  </p:clrMapOvr>
  <p:transition/>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57" y="574262"/>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Arial" charset="0"/>
                <a:ea typeface="SimSun" charset="0"/>
                <a:cs typeface="SimSun" charset="0"/>
              </a:rPr>
              <a:t>新约全书链接地址</a:t>
            </a:r>
            <a:r>
              <a:rPr lang="zh-CN" altLang="en-US" sz="3200" b="1" dirty="0">
                <a:solidFill>
                  <a:srgbClr val="FFFFFF"/>
                </a:solidFill>
                <a:latin typeface="Arial" charset="0"/>
              </a:rPr>
              <a:t> </a:t>
            </a:r>
            <a:r>
              <a:rPr lang="en-US" sz="3200" b="1" dirty="0" err="1">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1"/>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358" tIns="45679" rIns="91358" bIns="45679"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dirty="0">
                <a:solidFill>
                  <a:srgbClr val="FFFFFF"/>
                </a:solidFill>
                <a:ea typeface="SimSun" charset="0"/>
                <a:cs typeface="Arial" charset="0"/>
              </a:rPr>
              <a:t>免费获得该讲解</a:t>
            </a:r>
            <a:r>
              <a:rPr lang="en-US" sz="3600" dirty="0">
                <a:solidFill>
                  <a:srgbClr val="FFFFFF"/>
                </a:solidFill>
                <a:ea typeface="SimSun" charset="0"/>
                <a:cs typeface="Arial" charset="0"/>
              </a:rPr>
              <a:t>!</a:t>
            </a:r>
            <a:endParaRPr lang="en-US" sz="1200" dirty="0">
              <a:solidFill>
                <a:srgbClr val="FFFFFF"/>
              </a:solidFill>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50"/>
            <a:ext cx="9144000" cy="57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358" tIns="45679" rIns="91358" bIns="45679"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31764470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0401"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2"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043" lvl="1" indent="-621043" eaLnBrk="1" hangingPunct="1">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0" lvl="1">
              <a:defRPr/>
            </a:pPr>
            <a:r>
              <a:rPr lang="en-US" altLang="zh-CN" sz="3200" b="1" dirty="0">
                <a:solidFill>
                  <a:srgbClr val="000000"/>
                </a:solidFill>
                <a:latin typeface="Arial" charset="0"/>
              </a:rPr>
              <a:t>C.  </a:t>
            </a: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0" lvl="1" eaLnBrk="1" hangingPunct="1">
              <a:defRPr/>
            </a:pPr>
            <a:endParaRPr lang="en-US" altLang="zh-CN" sz="3200" b="1" dirty="0">
              <a:solidFill>
                <a:srgbClr val="000000"/>
              </a:solidFill>
              <a:latin typeface="Arial" charset="0"/>
            </a:endParaRPr>
          </a:p>
        </p:txBody>
      </p:sp>
      <p:sp>
        <p:nvSpPr>
          <p:cNvPr id="230404"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122</a:t>
            </a:r>
          </a:p>
        </p:txBody>
      </p:sp>
      <p:sp>
        <p:nvSpPr>
          <p:cNvPr id="230405"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84907" y="2852936"/>
            <a:ext cx="9265447" cy="4005064"/>
          </a:xfrm>
          <a:prstGeom prst="rect">
            <a:avLst/>
          </a:prstGeom>
        </p:spPr>
      </p:pic>
    </p:spTree>
    <p:extLst>
      <p:ext uri="{BB962C8B-B14F-4D97-AF65-F5344CB8AC3E}">
        <p14:creationId xmlns:p14="http://schemas.microsoft.com/office/powerpoint/2010/main" val="3333086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276">
                                            <p:txEl>
                                              <p:pRg st="0" end="0"/>
                                            </p:txEl>
                                          </p:spTgt>
                                        </p:tgtEl>
                                        <p:attrNameLst>
                                          <p:attrName>style.visibility</p:attrName>
                                        </p:attrNameLst>
                                      </p:cBhvr>
                                      <p:to>
                                        <p:strVal val="visible"/>
                                      </p:to>
                                    </p:set>
                                    <p:anim calcmode="lin" valueType="num">
                                      <p:cBhvr additive="base">
                                        <p:cTn id="7" dur="500" fill="hold"/>
                                        <p:tgtEl>
                                          <p:spTgt spid="542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27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build="p" bldLvl="2"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33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algn="l"/>
            <a:endParaRPr lang="en-US">
              <a:solidFill>
                <a:srgbClr val="000000"/>
              </a:solidFill>
              <a:cs typeface="Times New Roman" charset="0"/>
            </a:endParaRPr>
          </a:p>
        </p:txBody>
      </p:sp>
      <p:sp>
        <p:nvSpPr>
          <p:cNvPr id="46084" name="Text Box 4"/>
          <p:cNvSpPr txBox="1">
            <a:spLocks noChangeArrowheads="1"/>
          </p:cNvSpPr>
          <p:nvPr/>
        </p:nvSpPr>
        <p:spPr bwMode="auto">
          <a:xfrm>
            <a:off x="251520" y="721569"/>
            <a:ext cx="8839200" cy="56597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lIns="91358" tIns="45679" rIns="91358" bIns="45679"/>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71550"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buFontTx/>
              <a:buAutoNum type="arabicPeriod"/>
            </a:pPr>
            <a:r>
              <a:rPr lang="zh-CN" altLang="en-US" b="1" dirty="0">
                <a:solidFill>
                  <a:srgbClr val="990033"/>
                </a:solidFill>
                <a:latin typeface="Arial" charset="0"/>
                <a:ea typeface="SimSun" charset="0"/>
                <a:cs typeface="SimSun" charset="0"/>
              </a:rPr>
              <a:t>顺移动</a:t>
            </a:r>
            <a:r>
              <a:rPr lang="en-US" altLang="zh-CN" b="1" dirty="0">
                <a:solidFill>
                  <a:srgbClr val="990033"/>
                </a:solidFill>
                <a:latin typeface="Arial" charset="0"/>
                <a:ea typeface="SimSun" charset="0"/>
                <a:cs typeface="SimSun" charset="0"/>
              </a:rPr>
              <a:t> (</a:t>
            </a:r>
            <a:r>
              <a:rPr lang="zh-CN" altLang="en-US" b="1" dirty="0">
                <a:solidFill>
                  <a:srgbClr val="990033"/>
                </a:solidFill>
                <a:latin typeface="Arial" charset="0"/>
                <a:ea typeface="SimSun" charset="0"/>
                <a:cs typeface="SimSun" charset="0"/>
              </a:rPr>
              <a:t>之间</a:t>
            </a:r>
            <a:r>
              <a:rPr lang="en-US" altLang="zh-CN" b="1" dirty="0">
                <a:solidFill>
                  <a:srgbClr val="990033"/>
                </a:solidFill>
                <a:latin typeface="Arial" charset="0"/>
                <a:ea typeface="SimSun" charset="0"/>
                <a:cs typeface="SimSun" charset="0"/>
              </a:rPr>
              <a:t>) </a:t>
            </a:r>
            <a:r>
              <a:rPr lang="zh-CN" altLang="en-US" b="1" dirty="0">
                <a:solidFill>
                  <a:srgbClr val="990033"/>
                </a:solidFill>
                <a:latin typeface="Arial" charset="0"/>
                <a:ea typeface="SimSun" charset="0"/>
                <a:cs typeface="SimSun" charset="0"/>
              </a:rPr>
              <a:t>情景</a:t>
            </a:r>
            <a:endParaRPr lang="en-US" altLang="zh-CN" b="1" dirty="0">
              <a:solidFill>
                <a:srgbClr val="990033"/>
              </a:solidFill>
              <a:latin typeface="Arial" charset="0"/>
              <a:ea typeface="SimSun" charset="0"/>
              <a:cs typeface="SimSun" charset="0"/>
            </a:endParaRPr>
          </a:p>
          <a:p>
            <a:pPr>
              <a:buFont typeface="Arial" pitchFamily="34" charset="0"/>
              <a:buChar char="•"/>
            </a:pPr>
            <a:r>
              <a:rPr lang="zh-CN" altLang="en-US" dirty="0"/>
              <a:t>情节 </a:t>
            </a:r>
            <a:r>
              <a:rPr lang="en-US" dirty="0"/>
              <a:t>– </a:t>
            </a:r>
            <a:r>
              <a:rPr lang="zh-CN" altLang="en-US" dirty="0"/>
              <a:t>如何建立之前的情景，和如何发展下一场情节？</a:t>
            </a:r>
            <a:endParaRPr lang="en-US" dirty="0"/>
          </a:p>
          <a:p>
            <a:pPr>
              <a:buFont typeface="Arial" pitchFamily="34" charset="0"/>
              <a:buChar char="•"/>
            </a:pPr>
            <a:r>
              <a:rPr lang="zh-CN" altLang="en-US" dirty="0"/>
              <a:t>因和果 </a:t>
            </a:r>
            <a:r>
              <a:rPr lang="en-US" dirty="0"/>
              <a:t>– </a:t>
            </a:r>
            <a:r>
              <a:rPr lang="zh-CN" altLang="en-US" dirty="0"/>
              <a:t>某些事情如何发生，结果如何？</a:t>
            </a:r>
            <a:endParaRPr lang="en-US" dirty="0"/>
          </a:p>
          <a:p>
            <a:pPr>
              <a:buFont typeface="Arial" pitchFamily="34" charset="0"/>
              <a:buChar char="•"/>
            </a:pPr>
            <a:r>
              <a:rPr lang="zh-CN" altLang="en-US" dirty="0"/>
              <a:t>冲突 </a:t>
            </a:r>
            <a:r>
              <a:rPr lang="en-US" dirty="0"/>
              <a:t>– </a:t>
            </a:r>
            <a:r>
              <a:rPr lang="zh-CN" altLang="en-US" dirty="0"/>
              <a:t>矛盾紧张到何程度，如何解决？</a:t>
            </a:r>
            <a:endParaRPr lang="en-US" dirty="0"/>
          </a:p>
          <a:p>
            <a:pPr algn="l" eaLnBrk="1" hangingPunct="1"/>
            <a:r>
              <a:rPr lang="en-US" altLang="zh-CN" b="1" dirty="0">
                <a:solidFill>
                  <a:srgbClr val="990033"/>
                </a:solidFill>
                <a:latin typeface="Arial" charset="0"/>
                <a:ea typeface="SimSun" charset="0"/>
                <a:cs typeface="SimSun" charset="0"/>
              </a:rPr>
              <a:t>2.  </a:t>
            </a:r>
            <a:r>
              <a:rPr lang="zh-CN" altLang="en-US" b="1" dirty="0">
                <a:solidFill>
                  <a:srgbClr val="990033"/>
                </a:solidFill>
                <a:latin typeface="Arial" charset="0"/>
                <a:ea typeface="SimSun" charset="0"/>
                <a:cs typeface="SimSun" charset="0"/>
              </a:rPr>
              <a:t>时间</a:t>
            </a:r>
            <a:endParaRPr lang="en-US" altLang="zh-CN" b="1" dirty="0">
              <a:solidFill>
                <a:srgbClr val="990033"/>
              </a:solidFill>
              <a:latin typeface="Arial" charset="0"/>
              <a:ea typeface="SimSun" charset="0"/>
              <a:cs typeface="SimSun" charset="0"/>
            </a:endParaRPr>
          </a:p>
          <a:p>
            <a:pPr>
              <a:buFont typeface="Arial" pitchFamily="34" charset="0"/>
              <a:buChar char="•"/>
            </a:pPr>
            <a:r>
              <a:rPr lang="zh-CN" altLang="en-US" b="1" dirty="0"/>
              <a:t>不一定按时历</a:t>
            </a:r>
            <a:endParaRPr lang="en-US" dirty="0"/>
          </a:p>
          <a:p>
            <a:pPr>
              <a:buFont typeface="Arial" pitchFamily="34" charset="0"/>
              <a:buChar char="•"/>
            </a:pPr>
            <a:r>
              <a:rPr lang="zh-CN" altLang="en-US" b="1" dirty="0"/>
              <a:t>频率 </a:t>
            </a:r>
            <a:r>
              <a:rPr lang="en-US" b="1" dirty="0"/>
              <a:t>– </a:t>
            </a:r>
            <a:r>
              <a:rPr lang="zh-CN" altLang="en-US" b="1" dirty="0"/>
              <a:t>重复为了重点强调</a:t>
            </a:r>
            <a:endParaRPr lang="en-US" dirty="0"/>
          </a:p>
          <a:p>
            <a:pPr>
              <a:buFont typeface="Arial" pitchFamily="34" charset="0"/>
              <a:buChar char="•"/>
            </a:pPr>
            <a:r>
              <a:rPr lang="zh-CN" altLang="en-US" b="1" dirty="0"/>
              <a:t>步伐 </a:t>
            </a:r>
            <a:r>
              <a:rPr lang="en-US" b="1" dirty="0"/>
              <a:t>– </a:t>
            </a:r>
            <a:r>
              <a:rPr lang="zh-CN" altLang="en-US" b="1" dirty="0"/>
              <a:t>叙述之段数</a:t>
            </a:r>
            <a:endParaRPr lang="en-US" altLang="zh-CN" b="1" dirty="0">
              <a:solidFill>
                <a:srgbClr val="000000"/>
              </a:solidFill>
              <a:latin typeface="Arial" charset="0"/>
              <a:ea typeface="SimSun" charset="0"/>
              <a:cs typeface="SimSun" charset="0"/>
            </a:endParaRPr>
          </a:p>
          <a:p>
            <a:pPr algn="l" eaLnBrk="1" hangingPunct="1"/>
            <a:r>
              <a:rPr lang="en-US" altLang="zh-CN" b="1" dirty="0">
                <a:solidFill>
                  <a:srgbClr val="990033"/>
                </a:solidFill>
                <a:latin typeface="Arial" charset="0"/>
                <a:ea typeface="SimSun" charset="0"/>
                <a:cs typeface="SimSun" charset="0"/>
              </a:rPr>
              <a:t>3.  </a:t>
            </a:r>
            <a:r>
              <a:rPr lang="zh-CN" altLang="en-US" b="1" dirty="0">
                <a:solidFill>
                  <a:srgbClr val="990033"/>
                </a:solidFill>
                <a:latin typeface="Arial" charset="0"/>
                <a:ea typeface="SimSun" charset="0"/>
                <a:cs typeface="SimSun" charset="0"/>
              </a:rPr>
              <a:t>作者</a:t>
            </a:r>
            <a:endParaRPr lang="en-US" altLang="zh-CN" b="1" dirty="0">
              <a:solidFill>
                <a:srgbClr val="990033"/>
              </a:solidFill>
              <a:latin typeface="Arial" charset="0"/>
              <a:ea typeface="SimSun" charset="0"/>
              <a:cs typeface="SimSun" charset="0"/>
            </a:endParaRPr>
          </a:p>
          <a:p>
            <a:pPr>
              <a:buFont typeface="Arial" pitchFamily="34" charset="0"/>
              <a:buChar char="•"/>
            </a:pPr>
            <a:r>
              <a:rPr lang="zh-CN" altLang="en-US" dirty="0"/>
              <a:t>叙述者的“全知”</a:t>
            </a:r>
            <a:r>
              <a:rPr lang="en-US" dirty="0"/>
              <a:t>—</a:t>
            </a:r>
            <a:r>
              <a:rPr lang="zh-CN" altLang="en-US" dirty="0"/>
              <a:t>代表神的观点</a:t>
            </a:r>
            <a:endParaRPr lang="en-US" dirty="0"/>
          </a:p>
          <a:p>
            <a:pPr>
              <a:buFont typeface="Arial" pitchFamily="34" charset="0"/>
              <a:buChar char="•"/>
            </a:pPr>
            <a:r>
              <a:rPr lang="zh-CN" altLang="en-US" dirty="0"/>
              <a:t>对“内在”性格给予表叙</a:t>
            </a:r>
            <a:endParaRPr lang="en-US" dirty="0"/>
          </a:p>
          <a:p>
            <a:pPr>
              <a:buFont typeface="Arial" pitchFamily="34" charset="0"/>
              <a:buChar char="•"/>
            </a:pPr>
            <a:r>
              <a:rPr lang="zh-CN" altLang="en-US" dirty="0"/>
              <a:t>向对和错给予判断</a:t>
            </a:r>
            <a:endParaRPr lang="en-US" dirty="0"/>
          </a:p>
          <a:p>
            <a:pPr>
              <a:buFont typeface="Arial" pitchFamily="34" charset="0"/>
              <a:buChar char="•"/>
            </a:pPr>
            <a:r>
              <a:rPr lang="zh-CN" altLang="en-US" dirty="0"/>
              <a:t>为故事添加额外资讯</a:t>
            </a:r>
            <a:endParaRPr lang="en-US" dirty="0"/>
          </a:p>
        </p:txBody>
      </p:sp>
      <p:sp>
        <p:nvSpPr>
          <p:cNvPr id="6" name="Text Box 3"/>
          <p:cNvSpPr txBox="1">
            <a:spLocks noChangeArrowheads="1"/>
          </p:cNvSpPr>
          <p:nvPr/>
        </p:nvSpPr>
        <p:spPr bwMode="auto">
          <a:xfrm>
            <a:off x="179512" y="6477001"/>
            <a:ext cx="8888288" cy="369249"/>
          </a:xfrm>
          <a:prstGeom prst="rect">
            <a:avLst/>
          </a:prstGeom>
          <a:noFill/>
          <a:ln w="9525">
            <a:noFill/>
            <a:miter lim="800000"/>
            <a:headEnd/>
            <a:tailEnd/>
          </a:ln>
          <a:effectLst>
            <a:outerShdw dist="35921" dir="2700000" algn="ctr" rotWithShape="0">
              <a:schemeClr val="bg1"/>
            </a:outerShdw>
          </a:effectLst>
        </p:spPr>
        <p:txBody>
          <a:bodyPr wrap="square" lIns="91358" tIns="45679" rIns="91358" bIns="45679">
            <a:spAutoFit/>
          </a:bodyPr>
          <a:lstStyle/>
          <a:p>
            <a:pPr algn="r">
              <a:spcBef>
                <a:spcPct val="50000"/>
              </a:spcBef>
              <a:defRPr/>
            </a:pPr>
            <a:r>
              <a:rPr lang="en-US" b="1" dirty="0">
                <a:solidFill>
                  <a:srgbClr val="000000"/>
                </a:solidFill>
                <a:latin typeface="Arial" charset="0"/>
                <a:ea typeface="Times New Roman" charset="0"/>
              </a:rPr>
              <a:t>Adapted from Jeremy Chew, East Asia School of Theology, Singapore</a:t>
            </a:r>
          </a:p>
        </p:txBody>
      </p:sp>
      <p:sp>
        <p:nvSpPr>
          <p:cNvPr id="270341" name="Title 6"/>
          <p:cNvSpPr>
            <a:spLocks noGrp="1"/>
          </p:cNvSpPr>
          <p:nvPr>
            <p:ph type="title" idx="4294967295"/>
          </p:nvPr>
        </p:nvSpPr>
        <p:spPr>
          <a:xfrm>
            <a:off x="3" y="-7932"/>
            <a:ext cx="8208963" cy="557213"/>
          </a:xfrm>
          <a:solidFill>
            <a:srgbClr val="000000"/>
          </a:solidFill>
        </p:spPr>
        <p:txBody>
          <a:bodyPr>
            <a:normAutofit/>
          </a:bodyPr>
          <a:lstStyle/>
          <a:p>
            <a:r>
              <a:rPr lang="zh-CN" altLang="en-US" sz="3200" b="1" dirty="0">
                <a:solidFill>
                  <a:srgbClr val="FFFFFF"/>
                </a:solidFill>
                <a:latin typeface="Arial" charset="0"/>
                <a:cs typeface="Times New Roman" charset="0"/>
              </a:rPr>
              <a:t>以叙述来解释使徒行传</a:t>
            </a:r>
            <a:endParaRPr lang="en-US" dirty="0">
              <a:solidFill>
                <a:srgbClr val="FFFFFF"/>
              </a:solidFill>
              <a:latin typeface="Times New Roman"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6084">
                                            <p:txEl>
                                              <p:pRg st="0" end="0"/>
                                            </p:txEl>
                                          </p:spTgt>
                                        </p:tgtEl>
                                        <p:attrNameLst>
                                          <p:attrName>style.visibility</p:attrName>
                                        </p:attrNameLst>
                                      </p:cBhvr>
                                      <p:to>
                                        <p:strVal val="visible"/>
                                      </p:to>
                                    </p:set>
                                    <p:animEffect transition="in" filter="checkerboard(across)">
                                      <p:cBhvr>
                                        <p:cTn id="7" dur="500"/>
                                        <p:tgtEl>
                                          <p:spTgt spid="4608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6084">
                                            <p:txEl>
                                              <p:pRg st="1" end="1"/>
                                            </p:txEl>
                                          </p:spTgt>
                                        </p:tgtEl>
                                        <p:attrNameLst>
                                          <p:attrName>style.visibility</p:attrName>
                                        </p:attrNameLst>
                                      </p:cBhvr>
                                      <p:to>
                                        <p:strVal val="visible"/>
                                      </p:to>
                                    </p:set>
                                    <p:animEffect transition="in" filter="checkerboard(across)">
                                      <p:cBhvr>
                                        <p:cTn id="12" dur="500"/>
                                        <p:tgtEl>
                                          <p:spTgt spid="4608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6084">
                                            <p:txEl>
                                              <p:pRg st="2" end="2"/>
                                            </p:txEl>
                                          </p:spTgt>
                                        </p:tgtEl>
                                        <p:attrNameLst>
                                          <p:attrName>style.visibility</p:attrName>
                                        </p:attrNameLst>
                                      </p:cBhvr>
                                      <p:to>
                                        <p:strVal val="visible"/>
                                      </p:to>
                                    </p:set>
                                    <p:animEffect transition="in" filter="checkerboard(across)">
                                      <p:cBhvr>
                                        <p:cTn id="17" dur="500"/>
                                        <p:tgtEl>
                                          <p:spTgt spid="4608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6084">
                                            <p:txEl>
                                              <p:pRg st="3" end="3"/>
                                            </p:txEl>
                                          </p:spTgt>
                                        </p:tgtEl>
                                        <p:attrNameLst>
                                          <p:attrName>style.visibility</p:attrName>
                                        </p:attrNameLst>
                                      </p:cBhvr>
                                      <p:to>
                                        <p:strVal val="visible"/>
                                      </p:to>
                                    </p:set>
                                    <p:animEffect transition="in" filter="checkerboard(across)">
                                      <p:cBhvr>
                                        <p:cTn id="22" dur="500"/>
                                        <p:tgtEl>
                                          <p:spTgt spid="4608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6084">
                                            <p:txEl>
                                              <p:pRg st="4" end="4"/>
                                            </p:txEl>
                                          </p:spTgt>
                                        </p:tgtEl>
                                        <p:attrNameLst>
                                          <p:attrName>style.visibility</p:attrName>
                                        </p:attrNameLst>
                                      </p:cBhvr>
                                      <p:to>
                                        <p:strVal val="visible"/>
                                      </p:to>
                                    </p:set>
                                    <p:animEffect transition="in" filter="checkerboard(across)">
                                      <p:cBhvr>
                                        <p:cTn id="27" dur="500"/>
                                        <p:tgtEl>
                                          <p:spTgt spid="46084">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46084">
                                            <p:txEl>
                                              <p:pRg st="5" end="5"/>
                                            </p:txEl>
                                          </p:spTgt>
                                        </p:tgtEl>
                                        <p:attrNameLst>
                                          <p:attrName>style.visibility</p:attrName>
                                        </p:attrNameLst>
                                      </p:cBhvr>
                                      <p:to>
                                        <p:strVal val="visible"/>
                                      </p:to>
                                    </p:set>
                                    <p:animEffect transition="in" filter="checkerboard(across)">
                                      <p:cBhvr>
                                        <p:cTn id="32" dur="500"/>
                                        <p:tgtEl>
                                          <p:spTgt spid="46084">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46084">
                                            <p:txEl>
                                              <p:pRg st="6" end="6"/>
                                            </p:txEl>
                                          </p:spTgt>
                                        </p:tgtEl>
                                        <p:attrNameLst>
                                          <p:attrName>style.visibility</p:attrName>
                                        </p:attrNameLst>
                                      </p:cBhvr>
                                      <p:to>
                                        <p:strVal val="visible"/>
                                      </p:to>
                                    </p:set>
                                    <p:animEffect transition="in" filter="checkerboard(across)">
                                      <p:cBhvr>
                                        <p:cTn id="37" dur="500"/>
                                        <p:tgtEl>
                                          <p:spTgt spid="46084">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46084">
                                            <p:txEl>
                                              <p:pRg st="7" end="7"/>
                                            </p:txEl>
                                          </p:spTgt>
                                        </p:tgtEl>
                                        <p:attrNameLst>
                                          <p:attrName>style.visibility</p:attrName>
                                        </p:attrNameLst>
                                      </p:cBhvr>
                                      <p:to>
                                        <p:strVal val="visible"/>
                                      </p:to>
                                    </p:set>
                                    <p:animEffect transition="in" filter="checkerboard(across)">
                                      <p:cBhvr>
                                        <p:cTn id="42" dur="500"/>
                                        <p:tgtEl>
                                          <p:spTgt spid="46084">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46084">
                                            <p:txEl>
                                              <p:pRg st="8" end="8"/>
                                            </p:txEl>
                                          </p:spTgt>
                                        </p:tgtEl>
                                        <p:attrNameLst>
                                          <p:attrName>style.visibility</p:attrName>
                                        </p:attrNameLst>
                                      </p:cBhvr>
                                      <p:to>
                                        <p:strVal val="visible"/>
                                      </p:to>
                                    </p:set>
                                    <p:animEffect transition="in" filter="checkerboard(across)">
                                      <p:cBhvr>
                                        <p:cTn id="47" dur="500"/>
                                        <p:tgtEl>
                                          <p:spTgt spid="46084">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46084">
                                            <p:txEl>
                                              <p:pRg st="9" end="9"/>
                                            </p:txEl>
                                          </p:spTgt>
                                        </p:tgtEl>
                                        <p:attrNameLst>
                                          <p:attrName>style.visibility</p:attrName>
                                        </p:attrNameLst>
                                      </p:cBhvr>
                                      <p:to>
                                        <p:strVal val="visible"/>
                                      </p:to>
                                    </p:set>
                                    <p:animEffect transition="in" filter="blinds(horizontal)">
                                      <p:cBhvr>
                                        <p:cTn id="52" dur="500"/>
                                        <p:tgtEl>
                                          <p:spTgt spid="46084">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3" presetClass="entr" presetSubtype="10" fill="hold" nodeType="clickEffect">
                                  <p:stCondLst>
                                    <p:cond delay="0"/>
                                  </p:stCondLst>
                                  <p:childTnLst>
                                    <p:set>
                                      <p:cBhvr>
                                        <p:cTn id="56" dur="1" fill="hold">
                                          <p:stCondLst>
                                            <p:cond delay="0"/>
                                          </p:stCondLst>
                                        </p:cTn>
                                        <p:tgtEl>
                                          <p:spTgt spid="46084">
                                            <p:txEl>
                                              <p:pRg st="10" end="10"/>
                                            </p:txEl>
                                          </p:spTgt>
                                        </p:tgtEl>
                                        <p:attrNameLst>
                                          <p:attrName>style.visibility</p:attrName>
                                        </p:attrNameLst>
                                      </p:cBhvr>
                                      <p:to>
                                        <p:strVal val="visible"/>
                                      </p:to>
                                    </p:set>
                                    <p:animEffect transition="in" filter="blinds(horizontal)">
                                      <p:cBhvr>
                                        <p:cTn id="57" dur="500"/>
                                        <p:tgtEl>
                                          <p:spTgt spid="46084">
                                            <p:txEl>
                                              <p:pRg st="10" end="1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3" presetClass="entr" presetSubtype="10" fill="hold" nodeType="clickEffect">
                                  <p:stCondLst>
                                    <p:cond delay="0"/>
                                  </p:stCondLst>
                                  <p:childTnLst>
                                    <p:set>
                                      <p:cBhvr>
                                        <p:cTn id="61" dur="1" fill="hold">
                                          <p:stCondLst>
                                            <p:cond delay="0"/>
                                          </p:stCondLst>
                                        </p:cTn>
                                        <p:tgtEl>
                                          <p:spTgt spid="46084">
                                            <p:txEl>
                                              <p:pRg st="11" end="11"/>
                                            </p:txEl>
                                          </p:spTgt>
                                        </p:tgtEl>
                                        <p:attrNameLst>
                                          <p:attrName>style.visibility</p:attrName>
                                        </p:attrNameLst>
                                      </p:cBhvr>
                                      <p:to>
                                        <p:strVal val="visible"/>
                                      </p:to>
                                    </p:set>
                                    <p:animEffect transition="in" filter="blinds(horizontal)">
                                      <p:cBhvr>
                                        <p:cTn id="62" dur="500"/>
                                        <p:tgtEl>
                                          <p:spTgt spid="46084">
                                            <p:txEl>
                                              <p:pRg st="11" end="11"/>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3" presetClass="entr" presetSubtype="10" fill="hold" nodeType="clickEffect">
                                  <p:stCondLst>
                                    <p:cond delay="0"/>
                                  </p:stCondLst>
                                  <p:childTnLst>
                                    <p:set>
                                      <p:cBhvr>
                                        <p:cTn id="66" dur="1" fill="hold">
                                          <p:stCondLst>
                                            <p:cond delay="0"/>
                                          </p:stCondLst>
                                        </p:cTn>
                                        <p:tgtEl>
                                          <p:spTgt spid="46084">
                                            <p:txEl>
                                              <p:pRg st="12" end="12"/>
                                            </p:txEl>
                                          </p:spTgt>
                                        </p:tgtEl>
                                        <p:attrNameLst>
                                          <p:attrName>style.visibility</p:attrName>
                                        </p:attrNameLst>
                                      </p:cBhvr>
                                      <p:to>
                                        <p:strVal val="visible"/>
                                      </p:to>
                                    </p:set>
                                    <p:animEffect transition="in" filter="blinds(horizontal)">
                                      <p:cBhvr>
                                        <p:cTn id="67" dur="500"/>
                                        <p:tgtEl>
                                          <p:spTgt spid="46084">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4" grpId="0" uiExpand="1" build="p" bldLvl="2" autoUpdateAnimBg="0"/>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9073" name="Text Box 2"/>
          <p:cNvSpPr txBox="1">
            <a:spLocks noChangeArrowheads="1"/>
          </p:cNvSpPr>
          <p:nvPr/>
        </p:nvSpPr>
        <p:spPr bwMode="auto">
          <a:xfrm>
            <a:off x="8382008" y="76206"/>
            <a:ext cx="751915"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120</a:t>
            </a:r>
          </a:p>
        </p:txBody>
      </p:sp>
      <p:sp>
        <p:nvSpPr>
          <p:cNvPr id="259074" name="Text Box 8"/>
          <p:cNvSpPr txBox="1">
            <a:spLocks noChangeArrowheads="1"/>
          </p:cNvSpPr>
          <p:nvPr/>
        </p:nvSpPr>
        <p:spPr bwMode="auto">
          <a:xfrm>
            <a:off x="38362" y="1470403"/>
            <a:ext cx="9063037" cy="18157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SG" altLang="en-US" sz="2800" b="1" i="0" u="sng"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总结概要</a:t>
            </a:r>
            <a:endParaRPr kumimoji="0" lang="en-US" altLang="zh-SG" sz="2800" b="1" i="0" u="sng"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在早期教会历史上，</a:t>
            </a:r>
            <a:r>
              <a:rPr kumimoji="0" lang="zh-CN" altLang="en-US" sz="28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Arial" charset="0"/>
              </a:rPr>
              <a:t>上帝有主权地指挥天国福音的进展</a:t>
            </a:r>
            <a:r>
              <a:rPr kumimoji="0" lang="zh-CN" alt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；从耶路撒冷的犹太人到罗马的外邦人。这证明了上帝亲自负责他的教会并且告诫信徒们要到处去作他的见证。 </a:t>
            </a:r>
          </a:p>
        </p:txBody>
      </p:sp>
      <p:sp>
        <p:nvSpPr>
          <p:cNvPr id="45065" name="Text Box 9"/>
          <p:cNvSpPr txBox="1">
            <a:spLocks noChangeArrowheads="1"/>
          </p:cNvSpPr>
          <p:nvPr/>
        </p:nvSpPr>
        <p:spPr bwMode="auto">
          <a:xfrm>
            <a:off x="68269" y="4005064"/>
            <a:ext cx="9075737" cy="2117396"/>
          </a:xfrm>
          <a:prstGeom prst="rect">
            <a:avLst/>
          </a:prstGeom>
          <a:solidFill>
            <a:srgbClr val="99FFCC"/>
          </a:solidFill>
          <a:ln w="12700" cap="sq">
            <a:solidFill>
              <a:schemeClr val="tx1"/>
            </a:solidFill>
            <a:miter lim="800000"/>
            <a:headEnd type="none" w="sm" len="sm"/>
            <a:tailEnd type="none" w="sm" len="sm"/>
          </a:ln>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SG" altLang="en-US"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应用</a:t>
            </a:r>
            <a:endParaRPr kumimoji="0" lang="en-US" altLang="zh-SG"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SG" altLang="en-US"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上帝是怎样通过你来传播他天国福音的呢？</a:t>
            </a:r>
            <a:endParaRPr kumimoji="0" lang="en-US" altLang="zh-CN"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那你要怎么样符合他的整体目标把福音传遍整个世界？</a:t>
            </a:r>
          </a:p>
        </p:txBody>
      </p:sp>
      <p:sp>
        <p:nvSpPr>
          <p:cNvPr id="259076" name="Text Box 10"/>
          <p:cNvSpPr txBox="1">
            <a:spLocks noChangeArrowheads="1"/>
          </p:cNvSpPr>
          <p:nvPr/>
        </p:nvSpPr>
        <p:spPr bwMode="auto">
          <a:xfrm>
            <a:off x="3682550" y="52389"/>
            <a:ext cx="1825927" cy="58466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使徒行传</a:t>
            </a:r>
            <a:endParaRPr kumimoji="0" 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59077" name="Rectangle 11"/>
          <p:cNvSpPr>
            <a:spLocks noGrp="1" noChangeArrowheads="1"/>
          </p:cNvSpPr>
          <p:nvPr>
            <p:ph type="title" idx="4294967295"/>
          </p:nvPr>
        </p:nvSpPr>
        <p:spPr>
          <a:xfrm>
            <a:off x="0" y="0"/>
            <a:ext cx="2090057" cy="304800"/>
          </a:xfrm>
        </p:spPr>
        <p:txBody>
          <a:bodyPr/>
          <a:lstStyle/>
          <a:p>
            <a:pPr eaLnBrk="1" hangingPunct="1"/>
            <a:r>
              <a:rPr lang="zh-SG" altLang="en-US" sz="2400" dirty="0">
                <a:latin typeface="Microsoft YaHei UI" panose="020B0503020204020204" pitchFamily="34" charset="-122"/>
                <a:ea typeface="Microsoft YaHei UI" panose="020B0503020204020204" pitchFamily="34" charset="-122"/>
                <a:cs typeface="Arial" charset="0"/>
              </a:rPr>
              <a:t>总结 </a:t>
            </a:r>
            <a:r>
              <a:rPr lang="en-US" altLang="zh-SG" sz="2400" dirty="0">
                <a:latin typeface="Microsoft YaHei UI" panose="020B0503020204020204" pitchFamily="34" charset="-122"/>
                <a:ea typeface="Microsoft YaHei UI" panose="020B0503020204020204" pitchFamily="34" charset="-122"/>
                <a:cs typeface="Arial" charset="0"/>
              </a:rPr>
              <a:t>&amp; </a:t>
            </a:r>
            <a:r>
              <a:rPr lang="zh-SG" altLang="en-US" sz="2400" dirty="0">
                <a:latin typeface="Microsoft YaHei UI" panose="020B0503020204020204" pitchFamily="34" charset="-122"/>
                <a:ea typeface="Microsoft YaHei UI" panose="020B0503020204020204" pitchFamily="34" charset="-122"/>
                <a:cs typeface="Arial" charset="0"/>
              </a:rPr>
              <a:t>应用</a:t>
            </a:r>
            <a:endParaRPr lang="en-US" sz="2400" dirty="0">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4161104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9076"/>
                                        </p:tgtEl>
                                        <p:attrNameLst>
                                          <p:attrName>style.visibility</p:attrName>
                                        </p:attrNameLst>
                                      </p:cBhvr>
                                      <p:to>
                                        <p:strVal val="visible"/>
                                      </p:to>
                                    </p:set>
                                    <p:anim calcmode="lin" valueType="num">
                                      <p:cBhvr additive="base">
                                        <p:cTn id="12" dur="500" fill="hold"/>
                                        <p:tgtEl>
                                          <p:spTgt spid="259076"/>
                                        </p:tgtEl>
                                        <p:attrNameLst>
                                          <p:attrName>ppt_x</p:attrName>
                                        </p:attrNameLst>
                                      </p:cBhvr>
                                      <p:tavLst>
                                        <p:tav tm="0">
                                          <p:val>
                                            <p:strVal val="#ppt_x"/>
                                          </p:val>
                                        </p:tav>
                                        <p:tav tm="100000">
                                          <p:val>
                                            <p:strVal val="#ppt_x"/>
                                          </p:val>
                                        </p:tav>
                                      </p:tavLst>
                                    </p:anim>
                                    <p:anim calcmode="lin" valueType="num">
                                      <p:cBhvr additive="base">
                                        <p:cTn id="13" dur="500" fill="hold"/>
                                        <p:tgtEl>
                                          <p:spTgt spid="2590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P spid="25907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556543392"/>
              </p:ext>
            </p:extLst>
          </p:nvPr>
        </p:nvGraphicFramePr>
        <p:xfrm>
          <a:off x="16" y="1488762"/>
          <a:ext cx="9143999" cy="5307555"/>
        </p:xfrm>
        <a:graphic>
          <a:graphicData uri="http://schemas.openxmlformats.org/drawingml/2006/table">
            <a:tbl>
              <a:tblPr/>
              <a:tblGrid>
                <a:gridCol w="1403648">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074977">
                  <a:extLst>
                    <a:ext uri="{9D8B030D-6E8A-4147-A177-3AD203B41FA5}">
                      <a16:colId xmlns:a16="http://schemas.microsoft.com/office/drawing/2014/main" val="20002"/>
                    </a:ext>
                  </a:extLst>
                </a:gridCol>
                <a:gridCol w="1781763">
                  <a:extLst>
                    <a:ext uri="{9D8B030D-6E8A-4147-A177-3AD203B41FA5}">
                      <a16:colId xmlns:a16="http://schemas.microsoft.com/office/drawing/2014/main" val="20003"/>
                    </a:ext>
                  </a:extLst>
                </a:gridCol>
                <a:gridCol w="2083411">
                  <a:extLst>
                    <a:ext uri="{9D8B030D-6E8A-4147-A177-3AD203B41FA5}">
                      <a16:colId xmlns:a16="http://schemas.microsoft.com/office/drawing/2014/main" val="20004"/>
                    </a:ext>
                  </a:extLst>
                </a:gridCol>
              </a:tblGrid>
              <a:tr h="50985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经节</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说者</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听者</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mn-ea"/>
                          <a:cs typeface="Arial" charset="0"/>
                        </a:rPr>
                        <a:t>与救赎有关</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目的</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1176591">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dirty="0">
                          <a:solidFill>
                            <a:srgbClr val="FFFFFF"/>
                          </a:solidFill>
                          <a:latin typeface="Arial" charset="0"/>
                          <a:cs typeface="Arial" charset="0"/>
                        </a:rPr>
                        <a:t>2:1-4</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使徒们</a:t>
                      </a:r>
                      <a:endParaRPr lang="en-US" altLang="zh-CN" sz="2400" b="1" dirty="0">
                        <a:solidFill>
                          <a:srgbClr val="FFFFFF"/>
                        </a:solidFill>
                        <a:latin typeface="Arial"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未得救的犹太在五旬节里</a:t>
                      </a:r>
                      <a:endParaRPr lang="en-US" altLang="zh-CN" sz="2400" b="1" dirty="0">
                        <a:solidFill>
                          <a:srgbClr val="FFFFFF"/>
                        </a:solidFill>
                        <a:latin typeface="Arial"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Narrow" charset="0"/>
                          <a:ea typeface="SimSun" charset="0"/>
                          <a:cs typeface="SimSun" charset="0"/>
                        </a:rPr>
                        <a:t>救赎后</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zh-CN" altLang="en-US" sz="2400" b="1" dirty="0">
                          <a:solidFill>
                            <a:srgbClr val="FFFFFF"/>
                          </a:solidFill>
                          <a:latin typeface="Arial" charset="0"/>
                          <a:cs typeface="Arial" charset="0"/>
                        </a:rPr>
                        <a:t>验证约珥</a:t>
                      </a:r>
                      <a:r>
                        <a:rPr lang="en-US" altLang="zh-CN" sz="2400" b="1" dirty="0">
                          <a:solidFill>
                            <a:srgbClr val="FFFFFF"/>
                          </a:solidFill>
                          <a:latin typeface="Arial" charset="0"/>
                          <a:cs typeface="Arial" charset="0"/>
                        </a:rPr>
                        <a:t> 2</a:t>
                      </a:r>
                      <a:r>
                        <a:rPr lang="zh-CN" altLang="en-US" sz="2400" b="1" dirty="0">
                          <a:solidFill>
                            <a:srgbClr val="FFFFFF"/>
                          </a:solidFill>
                          <a:latin typeface="Arial" charset="0"/>
                          <a:cs typeface="Arial" charset="0"/>
                        </a:rPr>
                        <a:t>落实犹太人救赎</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207036">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dirty="0">
                          <a:solidFill>
                            <a:srgbClr val="FFFFFF"/>
                          </a:solidFill>
                          <a:latin typeface="Arial" charset="0"/>
                          <a:cs typeface="Arial" charset="0"/>
                        </a:rPr>
                        <a:t>8:14-17</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0"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mn-ea"/>
                          <a:cs typeface="Arial" charset="0"/>
                        </a:rPr>
                        <a:t>撒马利亚人</a:t>
                      </a:r>
                      <a:endParaRPr kumimoji="0" lang="en-US" altLang="zh-CN" sz="2400" b="0"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得救犹太人对神计划的疑虑</a:t>
                      </a:r>
                      <a:r>
                        <a:rPr lang="en-US" altLang="zh-CN" sz="2400" b="1" dirty="0">
                          <a:solidFill>
                            <a:srgbClr val="FFFFFF"/>
                          </a:solidFill>
                          <a:latin typeface="Arial" charset="0"/>
                          <a:cs typeface="Arial" charset="0"/>
                        </a:rPr>
                        <a:t>(</a:t>
                      </a:r>
                      <a:r>
                        <a:rPr lang="zh-CN" altLang="en-US" sz="2400" b="1" dirty="0">
                          <a:solidFill>
                            <a:srgbClr val="FFFFFF"/>
                          </a:solidFill>
                          <a:latin typeface="Arial" charset="0"/>
                          <a:cs typeface="Arial" charset="0"/>
                        </a:rPr>
                        <a:t>彼得</a:t>
                      </a:r>
                      <a:r>
                        <a:rPr lang="en-US" altLang="zh-CN" sz="2400" b="1" dirty="0">
                          <a:solidFill>
                            <a:srgbClr val="FFFFFF"/>
                          </a:solidFill>
                          <a:latin typeface="Arial" charset="0"/>
                          <a:cs typeface="Arial" charset="0"/>
                        </a:rPr>
                        <a:t>+)</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Narrow" charset="0"/>
                          <a:ea typeface="SimSun" charset="0"/>
                          <a:cs typeface="SimSun" charset="0"/>
                        </a:rPr>
                        <a:t>救赎后</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验证犹太人的神接受撒马利亚人</a:t>
                      </a:r>
                      <a:r>
                        <a:rPr lang="en-US" altLang="zh-CN" sz="2400" b="1" dirty="0">
                          <a:solidFill>
                            <a:srgbClr val="FFFFFF"/>
                          </a:solidFill>
                          <a:latin typeface="Arial" charset="0"/>
                          <a:cs typeface="Arial" charset="0"/>
                        </a:rPr>
                        <a:t>  </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207036">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dirty="0">
                          <a:solidFill>
                            <a:srgbClr val="FFFFFF"/>
                          </a:solidFill>
                          <a:latin typeface="Arial" charset="0"/>
                          <a:cs typeface="Arial" charset="0"/>
                        </a:rPr>
                        <a:t>10:44-47</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0"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外邦</a:t>
                      </a:r>
                      <a:r>
                        <a:rPr lang="en-US" altLang="zh-CN" sz="2400" b="1" dirty="0">
                          <a:solidFill>
                            <a:srgbClr val="FFFFFF"/>
                          </a:solidFill>
                          <a:latin typeface="Arial" charset="0"/>
                          <a:cs typeface="Arial" charset="0"/>
                        </a:rPr>
                        <a:t>(</a:t>
                      </a:r>
                      <a:r>
                        <a:rPr kumimoji="0" lang="zh-CN" altLang="en-US" sz="2400" b="1" kern="1200" dirty="0">
                          <a:solidFill>
                            <a:schemeClr val="bg1"/>
                          </a:solidFill>
                          <a:latin typeface="+mn-lt"/>
                          <a:ea typeface="+mn-ea"/>
                          <a:cs typeface="+mn-cs"/>
                        </a:rPr>
                        <a:t>哥尼流</a:t>
                      </a:r>
                      <a:r>
                        <a:rPr lang="en-US" altLang="zh-CN" sz="2400" b="1" dirty="0">
                          <a:solidFill>
                            <a:srgbClr val="FFFFFF"/>
                          </a:solidFill>
                          <a:latin typeface="Arial" charset="0"/>
                          <a:cs typeface="Arial" charset="0"/>
                        </a:rPr>
                        <a:t>+ </a:t>
                      </a:r>
                      <a:r>
                        <a:rPr lang="zh-CN" altLang="en-US" sz="2400" b="1" dirty="0">
                          <a:solidFill>
                            <a:srgbClr val="FFFFFF"/>
                          </a:solidFill>
                          <a:latin typeface="Arial" charset="0"/>
                          <a:cs typeface="Arial" charset="0"/>
                        </a:rPr>
                        <a:t>其他</a:t>
                      </a:r>
                      <a:r>
                        <a:rPr lang="en-US" altLang="zh-CN" sz="2400" b="1" dirty="0">
                          <a:solidFill>
                            <a:srgbClr val="FFFFFF"/>
                          </a:solidFill>
                          <a:latin typeface="Arial" charset="0"/>
                          <a:cs typeface="Arial" charset="0"/>
                        </a:rPr>
                        <a:t>)</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得救犹太人对神计划的疑虑</a:t>
                      </a:r>
                      <a:r>
                        <a:rPr lang="en-US" altLang="zh-CN" sz="2400" b="1" dirty="0">
                          <a:solidFill>
                            <a:srgbClr val="FFFFFF"/>
                          </a:solidFill>
                          <a:latin typeface="Arial" charset="0"/>
                          <a:cs typeface="Arial" charset="0"/>
                        </a:rPr>
                        <a:t>(</a:t>
                      </a:r>
                      <a:r>
                        <a:rPr lang="zh-CN" altLang="en-US" sz="2400" b="1" dirty="0">
                          <a:solidFill>
                            <a:srgbClr val="FFFFFF"/>
                          </a:solidFill>
                          <a:latin typeface="Arial" charset="0"/>
                          <a:cs typeface="Arial" charset="0"/>
                        </a:rPr>
                        <a:t>彼得</a:t>
                      </a:r>
                      <a:r>
                        <a:rPr lang="en-US" altLang="zh-CN" sz="2400" b="1" dirty="0">
                          <a:solidFill>
                            <a:srgbClr val="FFFFFF"/>
                          </a:solidFill>
                          <a:latin typeface="Arial" charset="0"/>
                          <a:cs typeface="Arial" charset="0"/>
                        </a:rPr>
                        <a:t>+)</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Narrow" charset="0"/>
                          <a:ea typeface="SimSun" charset="0"/>
                          <a:cs typeface="SimSun" charset="0"/>
                        </a:rPr>
                        <a:t>救赎中</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验证犹太人的神接受外邦人</a:t>
                      </a:r>
                      <a:endParaRPr lang="en-US" altLang="zh-CN" sz="2400" b="1" dirty="0">
                        <a:solidFill>
                          <a:srgbClr val="FFFFFF"/>
                        </a:solidFill>
                        <a:latin typeface="Arial"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1207036">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dirty="0">
                          <a:solidFill>
                            <a:srgbClr val="FFFFFF"/>
                          </a:solidFill>
                          <a:latin typeface="Arial" charset="0"/>
                          <a:cs typeface="Arial" charset="0"/>
                        </a:rPr>
                        <a:t>19:1-7</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0"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旧约信仰弥撒亚</a:t>
                      </a:r>
                      <a:endParaRPr lang="en-US" altLang="zh-CN" sz="2400" b="1" dirty="0">
                        <a:solidFill>
                          <a:srgbClr val="FFFFFF"/>
                        </a:solidFill>
                        <a:latin typeface="Arial"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犹太人要福音信息得以证实</a:t>
                      </a:r>
                      <a:r>
                        <a:rPr lang="en-US" altLang="zh-CN" sz="2400" b="1" dirty="0">
                          <a:solidFill>
                            <a:srgbClr val="FFFFFF"/>
                          </a:solidFill>
                          <a:latin typeface="Arial" charset="0"/>
                          <a:cs typeface="Arial" charset="0"/>
                        </a:rPr>
                        <a:t> </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Narrow" charset="0"/>
                          <a:ea typeface="SimSun" charset="0"/>
                          <a:cs typeface="SimSun" charset="0"/>
                        </a:rPr>
                        <a:t>救赎中</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验证犹太人的神通过保罗传信息</a:t>
                      </a:r>
                      <a:r>
                        <a:rPr lang="en-US" altLang="zh-CN" sz="2400" b="1" dirty="0">
                          <a:solidFill>
                            <a:srgbClr val="FFFFFF"/>
                          </a:solidFill>
                          <a:latin typeface="Arial" charset="0"/>
                          <a:cs typeface="Arial" charset="0"/>
                        </a:rPr>
                        <a:t> </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bl>
          </a:graphicData>
        </a:graphic>
      </p:graphicFrame>
      <p:sp>
        <p:nvSpPr>
          <p:cNvPr id="232475" name="Text Box 2"/>
          <p:cNvSpPr txBox="1">
            <a:spLocks noChangeArrowheads="1"/>
          </p:cNvSpPr>
          <p:nvPr/>
        </p:nvSpPr>
        <p:spPr bwMode="auto">
          <a:xfrm>
            <a:off x="0" y="476250"/>
            <a:ext cx="9144000" cy="40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000" b="1" dirty="0">
                <a:solidFill>
                  <a:srgbClr val="FFFFFF"/>
                </a:solidFill>
                <a:latin typeface="Arial" charset="0"/>
                <a:cs typeface="Arial" charset="0"/>
              </a:rPr>
              <a:t> </a:t>
            </a:r>
            <a:r>
              <a:rPr lang="en-US" altLang="zh-CN" sz="1800" b="1" dirty="0">
                <a:solidFill>
                  <a:srgbClr val="FFFFFF"/>
                </a:solidFill>
                <a:latin typeface="Arial" charset="0"/>
                <a:cs typeface="Arial" charset="0"/>
              </a:rPr>
              <a:t>(Toussaint, </a:t>
            </a:r>
            <a:r>
              <a:rPr lang="en-US" altLang="zh-CN" sz="1800" b="1" i="1" dirty="0">
                <a:solidFill>
                  <a:srgbClr val="FFFFFF"/>
                </a:solidFill>
                <a:latin typeface="Arial" charset="0"/>
                <a:cs typeface="Arial" charset="0"/>
              </a:rPr>
              <a:t>Bible Knowledge Commentary</a:t>
            </a:r>
            <a:r>
              <a:rPr lang="en-US" altLang="zh-CN" sz="1800" b="1" dirty="0">
                <a:solidFill>
                  <a:srgbClr val="FFFFFF"/>
                </a:solidFill>
                <a:latin typeface="Arial" charset="0"/>
                <a:cs typeface="Arial" charset="0"/>
              </a:rPr>
              <a:t>, 2:408, adapted)</a:t>
            </a:r>
            <a:endParaRPr lang="en-US" sz="1800" b="1" dirty="0">
              <a:solidFill>
                <a:srgbClr val="FFFFFF"/>
              </a:solidFill>
              <a:latin typeface="Arial" charset="0"/>
              <a:cs typeface="Arial" charset="0"/>
            </a:endParaRPr>
          </a:p>
        </p:txBody>
      </p:sp>
      <p:sp>
        <p:nvSpPr>
          <p:cNvPr id="787457" name="Rectangle 2"/>
          <p:cNvSpPr>
            <a:spLocks noGrp="1" noChangeArrowheads="1"/>
          </p:cNvSpPr>
          <p:nvPr>
            <p:ph type="title" idx="4294967295"/>
          </p:nvPr>
        </p:nvSpPr>
        <p:spPr>
          <a:xfrm>
            <a:off x="0" y="-76200"/>
            <a:ext cx="9144000" cy="6858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normAutofit fontScale="90000"/>
          </a:bodyPr>
          <a:lstStyle/>
          <a:p>
            <a:pPr>
              <a:defRPr/>
            </a:pPr>
            <a:r>
              <a:rPr lang="zh-CN" altLang="en-US" dirty="0">
                <a:solidFill>
                  <a:srgbClr val="FFFFFF"/>
                </a:solidFill>
                <a:latin typeface="Arial" charset="0"/>
                <a:ea typeface="ＭＳ Ｐゴシック" charset="0"/>
                <a:cs typeface="Arial" charset="0"/>
              </a:rPr>
              <a:t>使徒行传 </a:t>
            </a:r>
            <a:r>
              <a:rPr lang="en-US" altLang="zh-CN" dirty="0">
                <a:solidFill>
                  <a:srgbClr val="FFFFFF"/>
                </a:solidFill>
                <a:latin typeface="Arial" charset="0"/>
                <a:ea typeface="ＭＳ Ｐゴシック" charset="0"/>
                <a:cs typeface="Arial" charset="0"/>
              </a:rPr>
              <a:t>-- </a:t>
            </a:r>
            <a:r>
              <a:rPr lang="zh-CN" altLang="en-US" dirty="0">
                <a:solidFill>
                  <a:srgbClr val="FFFFFF"/>
                </a:solidFill>
                <a:latin typeface="Arial" charset="0"/>
                <a:ea typeface="ＭＳ Ｐゴシック" charset="0"/>
                <a:cs typeface="Arial" charset="0"/>
              </a:rPr>
              <a:t>说方言</a:t>
            </a:r>
            <a:endParaRPr lang="en-US" dirty="0">
              <a:solidFill>
                <a:srgbClr val="FFFFFF"/>
              </a:solidFill>
              <a:effectLst/>
              <a:latin typeface="Arial" charset="0"/>
              <a:ea typeface="ＭＳ Ｐゴシック" charset="0"/>
            </a:endParaRPr>
          </a:p>
        </p:txBody>
      </p:sp>
      <p:sp>
        <p:nvSpPr>
          <p:cNvPr id="232477" name="Rectangle 122"/>
          <p:cNvSpPr>
            <a:spLocks noChangeArrowheads="1"/>
          </p:cNvSpPr>
          <p:nvPr/>
        </p:nvSpPr>
        <p:spPr bwMode="auto">
          <a:xfrm>
            <a:off x="2447933" y="6215066"/>
            <a:ext cx="184500" cy="369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p>
            <a:pPr algn="l" eaLnBrk="0" hangingPunct="0"/>
            <a:endParaRPr lang="en-US">
              <a:solidFill>
                <a:srgbClr val="000000"/>
              </a:solidFill>
            </a:endParaRPr>
          </a:p>
        </p:txBody>
      </p:sp>
      <p:sp>
        <p:nvSpPr>
          <p:cNvPr id="232478" name="Text Box 123"/>
          <p:cNvSpPr txBox="1">
            <a:spLocks noChangeArrowheads="1"/>
          </p:cNvSpPr>
          <p:nvPr/>
        </p:nvSpPr>
        <p:spPr bwMode="auto">
          <a:xfrm>
            <a:off x="8382006" y="5"/>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en-US" b="1">
                <a:solidFill>
                  <a:srgbClr val="FFFFFF"/>
                </a:solidFill>
                <a:latin typeface="Arial" charset="0"/>
                <a:cs typeface="Arial" charset="0"/>
              </a:rPr>
              <a:t>123</a:t>
            </a:r>
            <a:endParaRPr lang="en-US">
              <a:solidFill>
                <a:srgbClr val="FFFFFF"/>
              </a:solidFill>
              <a:latin typeface="Arial" charset="0"/>
              <a:cs typeface="Arial" charset="0"/>
            </a:endParaRPr>
          </a:p>
        </p:txBody>
      </p:sp>
      <p:pic>
        <p:nvPicPr>
          <p:cNvPr id="232479" name="Picture 2" descr="dove-holy-spiri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20274" y="-171385"/>
            <a:ext cx="1116013" cy="117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4"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p:txBody>
      </p:sp>
      <p:sp>
        <p:nvSpPr>
          <p:cNvPr id="233476"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3477"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4789092" y="1268760"/>
            <a:ext cx="4347931" cy="5585664"/>
          </a:xfrm>
          <a:prstGeom prst="rect">
            <a:avLst/>
          </a:prstGeom>
        </p:spPr>
      </p:pic>
    </p:spTree>
    <p:extLst>
      <p:ext uri="{BB962C8B-B14F-4D97-AF65-F5344CB8AC3E}">
        <p14:creationId xmlns:p14="http://schemas.microsoft.com/office/powerpoint/2010/main" val="232989616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sp>
        <p:nvSpPr>
          <p:cNvPr id="115" name="Rectangle 114"/>
          <p:cNvSpPr>
            <a:spLocks noChangeArrowheads="1"/>
          </p:cNvSpPr>
          <p:nvPr/>
        </p:nvSpPr>
        <p:spPr bwMode="auto">
          <a:xfrm>
            <a:off x="0" y="0"/>
            <a:ext cx="9144000" cy="6858000"/>
          </a:xfrm>
          <a:prstGeom prst="rect">
            <a:avLst/>
          </a:prstGeom>
          <a:gradFill rotWithShape="1">
            <a:gsLst>
              <a:gs pos="0">
                <a:srgbClr val="800000"/>
              </a:gs>
              <a:gs pos="100000">
                <a:srgbClr val="000000"/>
              </a:gs>
            </a:gsLst>
            <a:lin ang="0" scaled="1"/>
          </a:gradFill>
          <a:ln w="12700" cap="sq">
            <a:solidFill>
              <a:schemeClr val="tx1"/>
            </a:solidFill>
            <a:round/>
            <a:headEnd type="none" w="sm" len="sm"/>
            <a:tailEnd type="none" w="sm" len="sm"/>
          </a:ln>
        </p:spPr>
        <p:txBody>
          <a:bodyPr wrap="none"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58370" name="Text Box 1026"/>
          <p:cNvSpPr txBox="1">
            <a:spLocks noChangeArrowheads="1"/>
          </p:cNvSpPr>
          <p:nvPr/>
        </p:nvSpPr>
        <p:spPr bwMode="auto">
          <a:xfrm>
            <a:off x="8502655" y="6"/>
            <a:ext cx="530749" cy="369249"/>
          </a:xfrm>
          <a:prstGeom prst="rect">
            <a:avLst/>
          </a:prstGeom>
          <a:noFill/>
          <a:ln w="12700" cap="sq">
            <a:noFill/>
            <a:miter lim="800000"/>
            <a:headEnd type="none" w="sm" len="sm"/>
            <a:tailEnd type="none" w="sm" len="sm"/>
          </a:ln>
          <a:effectLst/>
        </p:spPr>
        <p:txBody>
          <a:bodyPr wrap="none" lIns="91358" tIns="45679" rIns="91358" bIns="45679">
            <a:spAutoFit/>
          </a:bodyPr>
          <a:lstStyle/>
          <a:p>
            <a:pPr eaLnBrk="1" fontAlgn="auto" hangingPunct="1">
              <a:spcBef>
                <a:spcPts val="0"/>
              </a:spcBef>
              <a:spcAft>
                <a:spcPts val="0"/>
              </a:spcAft>
              <a:defRPr/>
            </a:pPr>
            <a:r>
              <a:rPr lang="en-US">
                <a:solidFill>
                  <a:srgbClr val="FFFFFF"/>
                </a:solidFill>
                <a:latin typeface="Times New Roman" pitchFamily="8" charset="0"/>
                <a:ea typeface="+mn-ea"/>
              </a:rPr>
              <a:t>136</a:t>
            </a:r>
          </a:p>
        </p:txBody>
      </p:sp>
      <p:grpSp>
        <p:nvGrpSpPr>
          <p:cNvPr id="2" name="Group 116"/>
          <p:cNvGrpSpPr>
            <a:grpSpLocks/>
          </p:cNvGrpSpPr>
          <p:nvPr/>
        </p:nvGrpSpPr>
        <p:grpSpPr bwMode="auto">
          <a:xfrm>
            <a:off x="-15873" y="609600"/>
            <a:ext cx="9159875" cy="6248400"/>
            <a:chOff x="-10" y="384"/>
            <a:chExt cx="5770" cy="3936"/>
          </a:xfrm>
        </p:grpSpPr>
        <p:sp>
          <p:nvSpPr>
            <p:cNvPr id="156677" name="Rectangle 1139"/>
            <p:cNvSpPr>
              <a:spLocks noChangeArrowheads="1"/>
            </p:cNvSpPr>
            <p:nvPr/>
          </p:nvSpPr>
          <p:spPr bwMode="auto">
            <a:xfrm>
              <a:off x="0" y="864"/>
              <a:ext cx="1056" cy="3456"/>
            </a:xfrm>
            <a:prstGeom prst="rect">
              <a:avLst/>
            </a:prstGeom>
            <a:solidFill>
              <a:srgbClr val="000099"/>
            </a:solidFill>
            <a:ln w="12700" cap="sq">
              <a:noFill/>
              <a:miter lim="800000"/>
              <a:headEnd type="none" w="sm" len="sm"/>
              <a:tailEnd type="none" w="sm" len="sm"/>
            </a:ln>
          </p:spPr>
          <p:txBody>
            <a:bodyPr wrap="none" anchor="ctr"/>
            <a:lstStyle/>
            <a:p>
              <a:pPr eaLnBrk="1" hangingPunct="1"/>
              <a:endParaRPr lang="en-GB" altLang="zh-CN">
                <a:solidFill>
                  <a:srgbClr val="FFFFFF"/>
                </a:solidFill>
                <a:latin typeface="Calibri" pitchFamily="34" charset="0"/>
              </a:endParaRPr>
            </a:p>
          </p:txBody>
        </p:sp>
        <p:sp>
          <p:nvSpPr>
            <p:cNvPr id="156678" name="Rectangle 1138"/>
            <p:cNvSpPr>
              <a:spLocks noChangeArrowheads="1"/>
            </p:cNvSpPr>
            <p:nvPr/>
          </p:nvSpPr>
          <p:spPr bwMode="auto">
            <a:xfrm>
              <a:off x="1056" y="384"/>
              <a:ext cx="4704" cy="480"/>
            </a:xfrm>
            <a:prstGeom prst="rect">
              <a:avLst/>
            </a:prstGeom>
            <a:solidFill>
              <a:srgbClr val="000099"/>
            </a:solidFill>
            <a:ln w="12700" cap="sq">
              <a:noFill/>
              <a:miter lim="800000"/>
              <a:headEnd type="none" w="sm" len="sm"/>
              <a:tailEnd type="none" w="sm" len="sm"/>
            </a:ln>
          </p:spPr>
          <p:txBody>
            <a:bodyPr wrap="none" anchor="ctr"/>
            <a:lstStyle/>
            <a:p>
              <a:pPr eaLnBrk="1" hangingPunct="1"/>
              <a:endParaRPr lang="en-GB" altLang="zh-CN">
                <a:solidFill>
                  <a:srgbClr val="FFFFFF"/>
                </a:solidFill>
                <a:latin typeface="Calibri" pitchFamily="34" charset="0"/>
              </a:endParaRPr>
            </a:p>
          </p:txBody>
        </p:sp>
        <p:grpSp>
          <p:nvGrpSpPr>
            <p:cNvPr id="3" name="Group 1029"/>
            <p:cNvGrpSpPr>
              <a:grpSpLocks/>
            </p:cNvGrpSpPr>
            <p:nvPr/>
          </p:nvGrpSpPr>
          <p:grpSpPr bwMode="auto">
            <a:xfrm>
              <a:off x="-10" y="384"/>
              <a:ext cx="1058" cy="452"/>
              <a:chOff x="0" y="0"/>
              <a:chExt cx="744" cy="537"/>
            </a:xfrm>
          </p:grpSpPr>
          <p:sp>
            <p:nvSpPr>
              <p:cNvPr id="156785" name="Rectangle 1030"/>
              <p:cNvSpPr>
                <a:spLocks noChangeArrowheads="1"/>
              </p:cNvSpPr>
              <p:nvPr/>
            </p:nvSpPr>
            <p:spPr bwMode="auto">
              <a:xfrm>
                <a:off x="32" y="0"/>
                <a:ext cx="682" cy="541"/>
              </a:xfrm>
              <a:prstGeom prst="rect">
                <a:avLst/>
              </a:prstGeom>
              <a:noFill/>
              <a:ln w="12700" cap="sq">
                <a:noFill/>
                <a:miter lim="800000"/>
                <a:headEnd type="none" w="sm" len="sm"/>
                <a:tailEnd type="none" w="sm" len="sm"/>
              </a:ln>
            </p:spPr>
            <p:txBody>
              <a:bodyPr lIns="0" rIns="0" anchor="ctr"/>
              <a:lstStyle/>
              <a:p>
                <a:pPr eaLnBrk="1" hangingPunct="1">
                  <a:tabLst>
                    <a:tab pos="4111159" algn="l"/>
                  </a:tabLst>
                </a:pPr>
                <a:r>
                  <a:rPr lang="en-US" altLang="zh-CN" sz="2000">
                    <a:solidFill>
                      <a:srgbClr val="FFFFFF"/>
                    </a:solidFill>
                    <a:latin typeface="Times" pitchFamily="80" charset="0"/>
                  </a:rPr>
                  <a:t> </a:t>
                </a:r>
              </a:p>
              <a:p>
                <a:pPr>
                  <a:tabLst>
                    <a:tab pos="4111159" algn="l"/>
                  </a:tabLst>
                </a:pPr>
                <a:endParaRPr lang="en-US" altLang="zh-CN" sz="2000">
                  <a:solidFill>
                    <a:srgbClr val="FFFFFF"/>
                  </a:solidFill>
                  <a:latin typeface="Times" pitchFamily="80" charset="0"/>
                </a:endParaRPr>
              </a:p>
            </p:txBody>
          </p:sp>
          <p:sp>
            <p:nvSpPr>
              <p:cNvPr id="156786" name="Rectangle 1031"/>
              <p:cNvSpPr>
                <a:spLocks noChangeArrowheads="1"/>
              </p:cNvSpPr>
              <p:nvPr/>
            </p:nvSpPr>
            <p:spPr bwMode="auto">
              <a:xfrm>
                <a:off x="0" y="0"/>
                <a:ext cx="744" cy="541"/>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4" name="Group 1032"/>
            <p:cNvGrpSpPr>
              <a:grpSpLocks/>
            </p:cNvGrpSpPr>
            <p:nvPr/>
          </p:nvGrpSpPr>
          <p:grpSpPr bwMode="auto">
            <a:xfrm>
              <a:off x="1048" y="384"/>
              <a:ext cx="1571" cy="452"/>
              <a:chOff x="744" y="0"/>
              <a:chExt cx="1104" cy="537"/>
            </a:xfrm>
          </p:grpSpPr>
          <p:sp>
            <p:nvSpPr>
              <p:cNvPr id="156783" name="Rectangle 1033"/>
              <p:cNvSpPr>
                <a:spLocks noChangeArrowheads="1"/>
              </p:cNvSpPr>
              <p:nvPr/>
            </p:nvSpPr>
            <p:spPr bwMode="auto">
              <a:xfrm>
                <a:off x="776" y="0"/>
                <a:ext cx="1040" cy="541"/>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使徒行传</a:t>
                </a:r>
                <a:r>
                  <a:rPr lang="en-US" altLang="zh-CN" sz="2000">
                    <a:solidFill>
                      <a:srgbClr val="FFFFFF"/>
                    </a:solidFill>
                    <a:latin typeface="SimSun" pitchFamily="2" charset="-122"/>
                  </a:rPr>
                  <a:t> 2:14-39  </a:t>
                </a:r>
              </a:p>
            </p:txBody>
          </p:sp>
          <p:sp>
            <p:nvSpPr>
              <p:cNvPr id="156784" name="Rectangle 1034"/>
              <p:cNvSpPr>
                <a:spLocks noChangeArrowheads="1"/>
              </p:cNvSpPr>
              <p:nvPr/>
            </p:nvSpPr>
            <p:spPr bwMode="auto">
              <a:xfrm>
                <a:off x="744" y="0"/>
                <a:ext cx="1103" cy="541"/>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5" name="Group 1035"/>
            <p:cNvGrpSpPr>
              <a:grpSpLocks/>
            </p:cNvGrpSpPr>
            <p:nvPr/>
          </p:nvGrpSpPr>
          <p:grpSpPr bwMode="auto">
            <a:xfrm>
              <a:off x="2619" y="384"/>
              <a:ext cx="1570" cy="452"/>
              <a:chOff x="1848" y="0"/>
              <a:chExt cx="1104" cy="537"/>
            </a:xfrm>
          </p:grpSpPr>
          <p:sp>
            <p:nvSpPr>
              <p:cNvPr id="156781" name="Rectangle 1036"/>
              <p:cNvSpPr>
                <a:spLocks noChangeArrowheads="1"/>
              </p:cNvSpPr>
              <p:nvPr/>
            </p:nvSpPr>
            <p:spPr bwMode="auto">
              <a:xfrm>
                <a:off x="1879" y="0"/>
                <a:ext cx="1041" cy="541"/>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使徒行传 </a:t>
                </a:r>
                <a:r>
                  <a:rPr lang="en-US" altLang="zh-CN" sz="2000">
                    <a:solidFill>
                      <a:srgbClr val="FFFFFF"/>
                    </a:solidFill>
                    <a:latin typeface="SimSun" pitchFamily="2" charset="-122"/>
                  </a:rPr>
                  <a:t>13:16-41</a:t>
                </a:r>
              </a:p>
            </p:txBody>
          </p:sp>
          <p:sp>
            <p:nvSpPr>
              <p:cNvPr id="156782" name="Rectangle 1037"/>
              <p:cNvSpPr>
                <a:spLocks noChangeArrowheads="1"/>
              </p:cNvSpPr>
              <p:nvPr/>
            </p:nvSpPr>
            <p:spPr bwMode="auto">
              <a:xfrm>
                <a:off x="1848" y="0"/>
                <a:ext cx="1104" cy="541"/>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6" name="Group 1038"/>
            <p:cNvGrpSpPr>
              <a:grpSpLocks/>
            </p:cNvGrpSpPr>
            <p:nvPr/>
          </p:nvGrpSpPr>
          <p:grpSpPr bwMode="auto">
            <a:xfrm>
              <a:off x="4189" y="384"/>
              <a:ext cx="1571" cy="452"/>
              <a:chOff x="2952" y="0"/>
              <a:chExt cx="1104" cy="537"/>
            </a:xfrm>
          </p:grpSpPr>
          <p:sp>
            <p:nvSpPr>
              <p:cNvPr id="156779" name="Rectangle 1039"/>
              <p:cNvSpPr>
                <a:spLocks noChangeArrowheads="1"/>
              </p:cNvSpPr>
              <p:nvPr/>
            </p:nvSpPr>
            <p:spPr bwMode="auto">
              <a:xfrm>
                <a:off x="2984" y="0"/>
                <a:ext cx="1041" cy="541"/>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使徒行传</a:t>
                </a:r>
                <a:r>
                  <a:rPr lang="en-US" altLang="zh-CN" sz="2000">
                    <a:solidFill>
                      <a:srgbClr val="FFFFFF"/>
                    </a:solidFill>
                    <a:latin typeface="SimSun" pitchFamily="2" charset="-122"/>
                  </a:rPr>
                  <a:t> 17:21-31</a:t>
                </a:r>
              </a:p>
            </p:txBody>
          </p:sp>
          <p:sp>
            <p:nvSpPr>
              <p:cNvPr id="156780" name="Rectangle 1040"/>
              <p:cNvSpPr>
                <a:spLocks noChangeArrowheads="1"/>
              </p:cNvSpPr>
              <p:nvPr/>
            </p:nvSpPr>
            <p:spPr bwMode="auto">
              <a:xfrm>
                <a:off x="2952" y="0"/>
                <a:ext cx="1104" cy="541"/>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7" name="Group 1041"/>
            <p:cNvGrpSpPr>
              <a:grpSpLocks/>
            </p:cNvGrpSpPr>
            <p:nvPr/>
          </p:nvGrpSpPr>
          <p:grpSpPr bwMode="auto">
            <a:xfrm>
              <a:off x="-10" y="836"/>
              <a:ext cx="1058" cy="338"/>
              <a:chOff x="0" y="537"/>
              <a:chExt cx="744" cy="403"/>
            </a:xfrm>
          </p:grpSpPr>
          <p:sp>
            <p:nvSpPr>
              <p:cNvPr id="156777" name="Rectangle 1042"/>
              <p:cNvSpPr>
                <a:spLocks noChangeArrowheads="1"/>
              </p:cNvSpPr>
              <p:nvPr/>
            </p:nvSpPr>
            <p:spPr bwMode="auto">
              <a:xfrm>
                <a:off x="32" y="541"/>
                <a:ext cx="682" cy="396"/>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讲者</a:t>
                </a:r>
                <a:endParaRPr lang="en-US" altLang="zh-CN" sz="2000">
                  <a:solidFill>
                    <a:srgbClr val="FFFFFF"/>
                  </a:solidFill>
                  <a:latin typeface="SimSun" pitchFamily="2" charset="-122"/>
                </a:endParaRPr>
              </a:p>
            </p:txBody>
          </p:sp>
          <p:sp>
            <p:nvSpPr>
              <p:cNvPr id="156778" name="Rectangle 1043"/>
              <p:cNvSpPr>
                <a:spLocks noChangeArrowheads="1"/>
              </p:cNvSpPr>
              <p:nvPr/>
            </p:nvSpPr>
            <p:spPr bwMode="auto">
              <a:xfrm>
                <a:off x="0" y="541"/>
                <a:ext cx="744" cy="396"/>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8" name="Group 1044"/>
            <p:cNvGrpSpPr>
              <a:grpSpLocks/>
            </p:cNvGrpSpPr>
            <p:nvPr/>
          </p:nvGrpSpPr>
          <p:grpSpPr bwMode="auto">
            <a:xfrm>
              <a:off x="1048" y="836"/>
              <a:ext cx="1571" cy="338"/>
              <a:chOff x="744" y="537"/>
              <a:chExt cx="1104" cy="403"/>
            </a:xfrm>
          </p:grpSpPr>
          <p:sp>
            <p:nvSpPr>
              <p:cNvPr id="156775" name="Rectangle 1045"/>
              <p:cNvSpPr>
                <a:spLocks noChangeArrowheads="1"/>
              </p:cNvSpPr>
              <p:nvPr/>
            </p:nvSpPr>
            <p:spPr bwMode="auto">
              <a:xfrm>
                <a:off x="776" y="541"/>
                <a:ext cx="1040" cy="396"/>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彼得</a:t>
                </a:r>
                <a:endParaRPr lang="en-US" altLang="zh-CN" sz="2000">
                  <a:solidFill>
                    <a:srgbClr val="FFFFFF"/>
                  </a:solidFill>
                  <a:latin typeface="SimSun" pitchFamily="2" charset="-122"/>
                </a:endParaRPr>
              </a:p>
            </p:txBody>
          </p:sp>
          <p:sp>
            <p:nvSpPr>
              <p:cNvPr id="156776" name="Rectangle 1046"/>
              <p:cNvSpPr>
                <a:spLocks noChangeArrowheads="1"/>
              </p:cNvSpPr>
              <p:nvPr/>
            </p:nvSpPr>
            <p:spPr bwMode="auto">
              <a:xfrm>
                <a:off x="744" y="541"/>
                <a:ext cx="1103" cy="396"/>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9" name="Group 1047"/>
            <p:cNvGrpSpPr>
              <a:grpSpLocks/>
            </p:cNvGrpSpPr>
            <p:nvPr/>
          </p:nvGrpSpPr>
          <p:grpSpPr bwMode="auto">
            <a:xfrm>
              <a:off x="2619" y="836"/>
              <a:ext cx="1570" cy="338"/>
              <a:chOff x="1848" y="537"/>
              <a:chExt cx="1104" cy="403"/>
            </a:xfrm>
          </p:grpSpPr>
          <p:sp>
            <p:nvSpPr>
              <p:cNvPr id="156773" name="Rectangle 1048"/>
              <p:cNvSpPr>
                <a:spLocks noChangeArrowheads="1"/>
              </p:cNvSpPr>
              <p:nvPr/>
            </p:nvSpPr>
            <p:spPr bwMode="auto">
              <a:xfrm>
                <a:off x="1879" y="541"/>
                <a:ext cx="1041" cy="396"/>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保罗</a:t>
                </a:r>
                <a:endParaRPr lang="en-US" altLang="zh-CN" sz="2000">
                  <a:solidFill>
                    <a:srgbClr val="FFFFFF"/>
                  </a:solidFill>
                  <a:latin typeface="SimSun" pitchFamily="2" charset="-122"/>
                </a:endParaRPr>
              </a:p>
            </p:txBody>
          </p:sp>
          <p:sp>
            <p:nvSpPr>
              <p:cNvPr id="156774" name="Rectangle 1049"/>
              <p:cNvSpPr>
                <a:spLocks noChangeArrowheads="1"/>
              </p:cNvSpPr>
              <p:nvPr/>
            </p:nvSpPr>
            <p:spPr bwMode="auto">
              <a:xfrm>
                <a:off x="1848" y="541"/>
                <a:ext cx="1104" cy="396"/>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0" name="Group 1050"/>
            <p:cNvGrpSpPr>
              <a:grpSpLocks/>
            </p:cNvGrpSpPr>
            <p:nvPr/>
          </p:nvGrpSpPr>
          <p:grpSpPr bwMode="auto">
            <a:xfrm>
              <a:off x="4189" y="836"/>
              <a:ext cx="1571" cy="338"/>
              <a:chOff x="2952" y="537"/>
              <a:chExt cx="1104" cy="403"/>
            </a:xfrm>
          </p:grpSpPr>
          <p:sp>
            <p:nvSpPr>
              <p:cNvPr id="156771" name="Rectangle 1051"/>
              <p:cNvSpPr>
                <a:spLocks noChangeArrowheads="1"/>
              </p:cNvSpPr>
              <p:nvPr/>
            </p:nvSpPr>
            <p:spPr bwMode="auto">
              <a:xfrm>
                <a:off x="2984" y="541"/>
                <a:ext cx="1041" cy="396"/>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保罗</a:t>
                </a:r>
                <a:endParaRPr lang="en-US" altLang="zh-CN" sz="2000">
                  <a:solidFill>
                    <a:srgbClr val="FFFFFF"/>
                  </a:solidFill>
                  <a:latin typeface="SimSun" pitchFamily="2" charset="-122"/>
                </a:endParaRPr>
              </a:p>
            </p:txBody>
          </p:sp>
          <p:sp>
            <p:nvSpPr>
              <p:cNvPr id="156772" name="Rectangle 1052"/>
              <p:cNvSpPr>
                <a:spLocks noChangeArrowheads="1"/>
              </p:cNvSpPr>
              <p:nvPr/>
            </p:nvSpPr>
            <p:spPr bwMode="auto">
              <a:xfrm>
                <a:off x="2952" y="541"/>
                <a:ext cx="1104" cy="396"/>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1" name="Group 1053"/>
            <p:cNvGrpSpPr>
              <a:grpSpLocks/>
            </p:cNvGrpSpPr>
            <p:nvPr/>
          </p:nvGrpSpPr>
          <p:grpSpPr bwMode="auto">
            <a:xfrm>
              <a:off x="-10" y="1174"/>
              <a:ext cx="1058" cy="436"/>
              <a:chOff x="0" y="940"/>
              <a:chExt cx="744" cy="518"/>
            </a:xfrm>
          </p:grpSpPr>
          <p:sp>
            <p:nvSpPr>
              <p:cNvPr id="156769" name="Rectangle 1054"/>
              <p:cNvSpPr>
                <a:spLocks noChangeArrowheads="1"/>
              </p:cNvSpPr>
              <p:nvPr/>
            </p:nvSpPr>
            <p:spPr bwMode="auto">
              <a:xfrm>
                <a:off x="32" y="940"/>
                <a:ext cx="682"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听众</a:t>
                </a:r>
                <a:endParaRPr lang="en-US" altLang="zh-CN" sz="2000">
                  <a:solidFill>
                    <a:srgbClr val="FFFFFF"/>
                  </a:solidFill>
                  <a:latin typeface="SimSun" pitchFamily="2" charset="-122"/>
                </a:endParaRPr>
              </a:p>
            </p:txBody>
          </p:sp>
          <p:sp>
            <p:nvSpPr>
              <p:cNvPr id="156770" name="Rectangle 1055"/>
              <p:cNvSpPr>
                <a:spLocks noChangeArrowheads="1"/>
              </p:cNvSpPr>
              <p:nvPr/>
            </p:nvSpPr>
            <p:spPr bwMode="auto">
              <a:xfrm>
                <a:off x="0" y="940"/>
                <a:ext cx="74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2" name="Group 1056"/>
            <p:cNvGrpSpPr>
              <a:grpSpLocks/>
            </p:cNvGrpSpPr>
            <p:nvPr/>
          </p:nvGrpSpPr>
          <p:grpSpPr bwMode="auto">
            <a:xfrm>
              <a:off x="1048" y="1174"/>
              <a:ext cx="1571" cy="436"/>
              <a:chOff x="744" y="940"/>
              <a:chExt cx="1104" cy="518"/>
            </a:xfrm>
          </p:grpSpPr>
          <p:sp>
            <p:nvSpPr>
              <p:cNvPr id="156767" name="Rectangle 1057"/>
              <p:cNvSpPr>
                <a:spLocks noChangeArrowheads="1"/>
              </p:cNvSpPr>
              <p:nvPr/>
            </p:nvSpPr>
            <p:spPr bwMode="auto">
              <a:xfrm>
                <a:off x="776" y="940"/>
                <a:ext cx="1040"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犹太人</a:t>
                </a:r>
                <a:endParaRPr lang="en-US" altLang="zh-CN" sz="2000">
                  <a:solidFill>
                    <a:srgbClr val="FFFFFF"/>
                  </a:solidFill>
                  <a:latin typeface="SimSun" pitchFamily="2" charset="-122"/>
                </a:endParaRPr>
              </a:p>
            </p:txBody>
          </p:sp>
          <p:sp>
            <p:nvSpPr>
              <p:cNvPr id="156768" name="Rectangle 1058"/>
              <p:cNvSpPr>
                <a:spLocks noChangeArrowheads="1"/>
              </p:cNvSpPr>
              <p:nvPr/>
            </p:nvSpPr>
            <p:spPr bwMode="auto">
              <a:xfrm>
                <a:off x="744" y="940"/>
                <a:ext cx="1103"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3" name="Group 1059"/>
            <p:cNvGrpSpPr>
              <a:grpSpLocks/>
            </p:cNvGrpSpPr>
            <p:nvPr/>
          </p:nvGrpSpPr>
          <p:grpSpPr bwMode="auto">
            <a:xfrm>
              <a:off x="2619" y="1174"/>
              <a:ext cx="1570" cy="436"/>
              <a:chOff x="1848" y="940"/>
              <a:chExt cx="1104" cy="518"/>
            </a:xfrm>
          </p:grpSpPr>
          <p:sp>
            <p:nvSpPr>
              <p:cNvPr id="156765" name="Rectangle 1060"/>
              <p:cNvSpPr>
                <a:spLocks noChangeArrowheads="1"/>
              </p:cNvSpPr>
              <p:nvPr/>
            </p:nvSpPr>
            <p:spPr bwMode="auto">
              <a:xfrm>
                <a:off x="1879" y="940"/>
                <a:ext cx="1041"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dirty="0">
                    <a:solidFill>
                      <a:srgbClr val="FFFFFF"/>
                    </a:solidFill>
                    <a:latin typeface="SimSun" pitchFamily="2" charset="-122"/>
                  </a:rPr>
                  <a:t>犹太人和敬畏神的外邦人</a:t>
                </a:r>
                <a:endParaRPr lang="en-US" altLang="zh-CN" sz="2000" dirty="0">
                  <a:solidFill>
                    <a:srgbClr val="FFFFFF"/>
                  </a:solidFill>
                  <a:latin typeface="SimSun" pitchFamily="2" charset="-122"/>
                </a:endParaRPr>
              </a:p>
            </p:txBody>
          </p:sp>
          <p:sp>
            <p:nvSpPr>
              <p:cNvPr id="156766" name="Rectangle 1061"/>
              <p:cNvSpPr>
                <a:spLocks noChangeArrowheads="1"/>
              </p:cNvSpPr>
              <p:nvPr/>
            </p:nvSpPr>
            <p:spPr bwMode="auto">
              <a:xfrm>
                <a:off x="1848" y="940"/>
                <a:ext cx="110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4" name="Group 1062"/>
            <p:cNvGrpSpPr>
              <a:grpSpLocks/>
            </p:cNvGrpSpPr>
            <p:nvPr/>
          </p:nvGrpSpPr>
          <p:grpSpPr bwMode="auto">
            <a:xfrm>
              <a:off x="4189" y="1174"/>
              <a:ext cx="1571" cy="436"/>
              <a:chOff x="2952" y="940"/>
              <a:chExt cx="1104" cy="518"/>
            </a:xfrm>
          </p:grpSpPr>
          <p:sp>
            <p:nvSpPr>
              <p:cNvPr id="156763" name="Rectangle 1063"/>
              <p:cNvSpPr>
                <a:spLocks noChangeArrowheads="1"/>
              </p:cNvSpPr>
              <p:nvPr/>
            </p:nvSpPr>
            <p:spPr bwMode="auto">
              <a:xfrm>
                <a:off x="2984" y="940"/>
                <a:ext cx="1041"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异教徒的外邦人</a:t>
                </a:r>
              </a:p>
            </p:txBody>
          </p:sp>
          <p:sp>
            <p:nvSpPr>
              <p:cNvPr id="156764" name="Rectangle 1064"/>
              <p:cNvSpPr>
                <a:spLocks noChangeArrowheads="1"/>
              </p:cNvSpPr>
              <p:nvPr/>
            </p:nvSpPr>
            <p:spPr bwMode="auto">
              <a:xfrm>
                <a:off x="2952" y="940"/>
                <a:ext cx="110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 name="Group 1065"/>
            <p:cNvGrpSpPr>
              <a:grpSpLocks/>
            </p:cNvGrpSpPr>
            <p:nvPr/>
          </p:nvGrpSpPr>
          <p:grpSpPr bwMode="auto">
            <a:xfrm>
              <a:off x="-10" y="1610"/>
              <a:ext cx="1058" cy="339"/>
              <a:chOff x="0" y="1458"/>
              <a:chExt cx="744" cy="403"/>
            </a:xfrm>
          </p:grpSpPr>
          <p:sp>
            <p:nvSpPr>
              <p:cNvPr id="156761" name="Rectangle 1066"/>
              <p:cNvSpPr>
                <a:spLocks noChangeArrowheads="1"/>
              </p:cNvSpPr>
              <p:nvPr/>
            </p:nvSpPr>
            <p:spPr bwMode="auto">
              <a:xfrm>
                <a:off x="32" y="1458"/>
                <a:ext cx="682"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城市</a:t>
                </a:r>
              </a:p>
            </p:txBody>
          </p:sp>
          <p:sp>
            <p:nvSpPr>
              <p:cNvPr id="156762" name="Rectangle 1067"/>
              <p:cNvSpPr>
                <a:spLocks noChangeArrowheads="1"/>
              </p:cNvSpPr>
              <p:nvPr/>
            </p:nvSpPr>
            <p:spPr bwMode="auto">
              <a:xfrm>
                <a:off x="0" y="1458"/>
                <a:ext cx="74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6" name="Group 1068"/>
            <p:cNvGrpSpPr>
              <a:grpSpLocks/>
            </p:cNvGrpSpPr>
            <p:nvPr/>
          </p:nvGrpSpPr>
          <p:grpSpPr bwMode="auto">
            <a:xfrm>
              <a:off x="1048" y="1610"/>
              <a:ext cx="1571" cy="339"/>
              <a:chOff x="744" y="1458"/>
              <a:chExt cx="1104" cy="403"/>
            </a:xfrm>
          </p:grpSpPr>
          <p:sp>
            <p:nvSpPr>
              <p:cNvPr id="156759" name="Rectangle 1069"/>
              <p:cNvSpPr>
                <a:spLocks noChangeArrowheads="1"/>
              </p:cNvSpPr>
              <p:nvPr/>
            </p:nvSpPr>
            <p:spPr bwMode="auto">
              <a:xfrm>
                <a:off x="776" y="1458"/>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耶路撒冷</a:t>
                </a:r>
                <a:r>
                  <a:rPr lang="zh-CN" altLang="en-US">
                    <a:solidFill>
                      <a:srgbClr val="FFFFFF"/>
                    </a:solidFill>
                    <a:latin typeface="SimSun" pitchFamily="2" charset="-122"/>
                  </a:rPr>
                  <a:t> </a:t>
                </a:r>
                <a:endParaRPr lang="en-US" altLang="zh-CN">
                  <a:solidFill>
                    <a:srgbClr val="FFFFFF"/>
                  </a:solidFill>
                  <a:latin typeface="SimSun" pitchFamily="2" charset="-122"/>
                </a:endParaRPr>
              </a:p>
            </p:txBody>
          </p:sp>
          <p:sp>
            <p:nvSpPr>
              <p:cNvPr id="156760" name="Rectangle 1070"/>
              <p:cNvSpPr>
                <a:spLocks noChangeArrowheads="1"/>
              </p:cNvSpPr>
              <p:nvPr/>
            </p:nvSpPr>
            <p:spPr bwMode="auto">
              <a:xfrm>
                <a:off x="744" y="1458"/>
                <a:ext cx="1103"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7" name="Group 1071"/>
            <p:cNvGrpSpPr>
              <a:grpSpLocks/>
            </p:cNvGrpSpPr>
            <p:nvPr/>
          </p:nvGrpSpPr>
          <p:grpSpPr bwMode="auto">
            <a:xfrm>
              <a:off x="2619" y="1610"/>
              <a:ext cx="1570" cy="339"/>
              <a:chOff x="1848" y="1458"/>
              <a:chExt cx="1104" cy="403"/>
            </a:xfrm>
          </p:grpSpPr>
          <p:sp>
            <p:nvSpPr>
              <p:cNvPr id="156757" name="Rectangle 1072"/>
              <p:cNvSpPr>
                <a:spLocks noChangeArrowheads="1"/>
              </p:cNvSpPr>
              <p:nvPr/>
            </p:nvSpPr>
            <p:spPr bwMode="auto">
              <a:xfrm>
                <a:off x="1879" y="1458"/>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安提阿</a:t>
                </a:r>
              </a:p>
            </p:txBody>
          </p:sp>
          <p:sp>
            <p:nvSpPr>
              <p:cNvPr id="156758" name="Rectangle 1073"/>
              <p:cNvSpPr>
                <a:spLocks noChangeArrowheads="1"/>
              </p:cNvSpPr>
              <p:nvPr/>
            </p:nvSpPr>
            <p:spPr bwMode="auto">
              <a:xfrm>
                <a:off x="1848" y="1458"/>
                <a:ext cx="110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8" name="Group 1074"/>
            <p:cNvGrpSpPr>
              <a:grpSpLocks/>
            </p:cNvGrpSpPr>
            <p:nvPr/>
          </p:nvGrpSpPr>
          <p:grpSpPr bwMode="auto">
            <a:xfrm>
              <a:off x="4189" y="1610"/>
              <a:ext cx="1571" cy="339"/>
              <a:chOff x="2952" y="1458"/>
              <a:chExt cx="1104" cy="403"/>
            </a:xfrm>
          </p:grpSpPr>
          <p:sp>
            <p:nvSpPr>
              <p:cNvPr id="156755" name="Rectangle 1075"/>
              <p:cNvSpPr>
                <a:spLocks noChangeArrowheads="1"/>
              </p:cNvSpPr>
              <p:nvPr/>
            </p:nvSpPr>
            <p:spPr bwMode="auto">
              <a:xfrm>
                <a:off x="2984" y="1458"/>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雅典</a:t>
                </a:r>
                <a:endParaRPr lang="en-US" altLang="zh-CN" sz="2000">
                  <a:solidFill>
                    <a:srgbClr val="FFFFFF"/>
                  </a:solidFill>
                  <a:latin typeface="SimSun" pitchFamily="2" charset="-122"/>
                </a:endParaRPr>
              </a:p>
            </p:txBody>
          </p:sp>
          <p:sp>
            <p:nvSpPr>
              <p:cNvPr id="156756" name="Rectangle 1076"/>
              <p:cNvSpPr>
                <a:spLocks noChangeArrowheads="1"/>
              </p:cNvSpPr>
              <p:nvPr/>
            </p:nvSpPr>
            <p:spPr bwMode="auto">
              <a:xfrm>
                <a:off x="2952" y="1458"/>
                <a:ext cx="110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9" name="Group 1077"/>
            <p:cNvGrpSpPr>
              <a:grpSpLocks/>
            </p:cNvGrpSpPr>
            <p:nvPr/>
          </p:nvGrpSpPr>
          <p:grpSpPr bwMode="auto">
            <a:xfrm>
              <a:off x="-10" y="1949"/>
              <a:ext cx="1058" cy="435"/>
              <a:chOff x="0" y="1861"/>
              <a:chExt cx="744" cy="518"/>
            </a:xfrm>
          </p:grpSpPr>
          <p:sp>
            <p:nvSpPr>
              <p:cNvPr id="156753" name="Rectangle 1078"/>
              <p:cNvSpPr>
                <a:spLocks noChangeArrowheads="1"/>
              </p:cNvSpPr>
              <p:nvPr/>
            </p:nvSpPr>
            <p:spPr bwMode="auto">
              <a:xfrm>
                <a:off x="32" y="1861"/>
                <a:ext cx="682" cy="51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地点</a:t>
                </a:r>
                <a:endParaRPr lang="en-US" altLang="zh-CN" sz="2000">
                  <a:solidFill>
                    <a:srgbClr val="FFFFFF"/>
                  </a:solidFill>
                  <a:latin typeface="SimSun" pitchFamily="2" charset="-122"/>
                </a:endParaRPr>
              </a:p>
            </p:txBody>
          </p:sp>
          <p:sp>
            <p:nvSpPr>
              <p:cNvPr id="156754" name="Rectangle 1079"/>
              <p:cNvSpPr>
                <a:spLocks noChangeArrowheads="1"/>
              </p:cNvSpPr>
              <p:nvPr/>
            </p:nvSpPr>
            <p:spPr bwMode="auto">
              <a:xfrm>
                <a:off x="0" y="1861"/>
                <a:ext cx="744" cy="51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0" name="Group 1080"/>
            <p:cNvGrpSpPr>
              <a:grpSpLocks/>
            </p:cNvGrpSpPr>
            <p:nvPr/>
          </p:nvGrpSpPr>
          <p:grpSpPr bwMode="auto">
            <a:xfrm>
              <a:off x="1048" y="1949"/>
              <a:ext cx="1571" cy="435"/>
              <a:chOff x="744" y="1861"/>
              <a:chExt cx="1104" cy="518"/>
            </a:xfrm>
          </p:grpSpPr>
          <p:sp>
            <p:nvSpPr>
              <p:cNvPr id="156751" name="Rectangle 1081"/>
              <p:cNvSpPr>
                <a:spLocks noChangeArrowheads="1"/>
              </p:cNvSpPr>
              <p:nvPr/>
            </p:nvSpPr>
            <p:spPr bwMode="auto">
              <a:xfrm>
                <a:off x="776" y="1861"/>
                <a:ext cx="1040" cy="51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家中</a:t>
                </a:r>
                <a:r>
                  <a:rPr lang="en-US" altLang="zh-CN">
                    <a:solidFill>
                      <a:srgbClr val="FFFFFF"/>
                    </a:solidFill>
                    <a:latin typeface="SimSun" pitchFamily="2" charset="-122"/>
                  </a:rPr>
                  <a:t> ( 2</a:t>
                </a:r>
                <a:r>
                  <a:rPr lang="zh-CN" altLang="en-US">
                    <a:solidFill>
                      <a:srgbClr val="FFFFFF"/>
                    </a:solidFill>
                    <a:latin typeface="SimSun" pitchFamily="2" charset="-122"/>
                  </a:rPr>
                  <a:t>节</a:t>
                </a:r>
                <a:r>
                  <a:rPr lang="en-US" altLang="zh-CN">
                    <a:solidFill>
                      <a:srgbClr val="FFFFFF"/>
                    </a:solidFill>
                    <a:latin typeface="SimSun" pitchFamily="2" charset="-122"/>
                  </a:rPr>
                  <a:t>) </a:t>
                </a:r>
                <a:r>
                  <a:rPr lang="zh-CN" altLang="en-US">
                    <a:solidFill>
                      <a:srgbClr val="FFFFFF"/>
                    </a:solidFill>
                    <a:latin typeface="SimSun" pitchFamily="2" charset="-122"/>
                  </a:rPr>
                  <a:t>在殿里</a:t>
                </a:r>
                <a:r>
                  <a:rPr lang="en-US" altLang="zh-CN">
                    <a:solidFill>
                      <a:srgbClr val="FFFFFF"/>
                    </a:solidFill>
                    <a:latin typeface="SimSun" pitchFamily="2" charset="-122"/>
                  </a:rPr>
                  <a:t> (</a:t>
                </a:r>
                <a:r>
                  <a:rPr lang="zh-CN" altLang="en-US">
                    <a:solidFill>
                      <a:srgbClr val="FFFFFF"/>
                    </a:solidFill>
                    <a:latin typeface="SimSun" pitchFamily="2" charset="-122"/>
                  </a:rPr>
                  <a:t>路</a:t>
                </a:r>
                <a:r>
                  <a:rPr lang="en-US" altLang="zh-CN">
                    <a:solidFill>
                      <a:srgbClr val="FFFFFF"/>
                    </a:solidFill>
                    <a:latin typeface="SimSun" pitchFamily="2" charset="-122"/>
                  </a:rPr>
                  <a:t>24:53)?</a:t>
                </a:r>
              </a:p>
            </p:txBody>
          </p:sp>
          <p:sp>
            <p:nvSpPr>
              <p:cNvPr id="156752" name="Rectangle 1082"/>
              <p:cNvSpPr>
                <a:spLocks noChangeArrowheads="1"/>
              </p:cNvSpPr>
              <p:nvPr/>
            </p:nvSpPr>
            <p:spPr bwMode="auto">
              <a:xfrm>
                <a:off x="744" y="1861"/>
                <a:ext cx="1103" cy="51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1" name="Group 1083"/>
            <p:cNvGrpSpPr>
              <a:grpSpLocks/>
            </p:cNvGrpSpPr>
            <p:nvPr/>
          </p:nvGrpSpPr>
          <p:grpSpPr bwMode="auto">
            <a:xfrm>
              <a:off x="2619" y="1949"/>
              <a:ext cx="1570" cy="435"/>
              <a:chOff x="1848" y="1861"/>
              <a:chExt cx="1104" cy="518"/>
            </a:xfrm>
          </p:grpSpPr>
          <p:sp>
            <p:nvSpPr>
              <p:cNvPr id="156749" name="Rectangle 1084"/>
              <p:cNvSpPr>
                <a:spLocks noChangeArrowheads="1"/>
              </p:cNvSpPr>
              <p:nvPr/>
            </p:nvSpPr>
            <p:spPr bwMode="auto">
              <a:xfrm>
                <a:off x="1879" y="1861"/>
                <a:ext cx="1041" cy="51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会堂</a:t>
                </a:r>
                <a:endParaRPr lang="en-US" altLang="zh-CN" sz="2000">
                  <a:solidFill>
                    <a:srgbClr val="FFFFFF"/>
                  </a:solidFill>
                  <a:latin typeface="SimSun" pitchFamily="2" charset="-122"/>
                </a:endParaRPr>
              </a:p>
            </p:txBody>
          </p:sp>
          <p:sp>
            <p:nvSpPr>
              <p:cNvPr id="156750" name="Rectangle 1085"/>
              <p:cNvSpPr>
                <a:spLocks noChangeArrowheads="1"/>
              </p:cNvSpPr>
              <p:nvPr/>
            </p:nvSpPr>
            <p:spPr bwMode="auto">
              <a:xfrm>
                <a:off x="1848" y="1861"/>
                <a:ext cx="1104" cy="51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2" name="Group 1086"/>
            <p:cNvGrpSpPr>
              <a:grpSpLocks/>
            </p:cNvGrpSpPr>
            <p:nvPr/>
          </p:nvGrpSpPr>
          <p:grpSpPr bwMode="auto">
            <a:xfrm>
              <a:off x="4189" y="1949"/>
              <a:ext cx="1571" cy="435"/>
              <a:chOff x="2952" y="1861"/>
              <a:chExt cx="1104" cy="518"/>
            </a:xfrm>
          </p:grpSpPr>
          <p:sp>
            <p:nvSpPr>
              <p:cNvPr id="156747" name="Rectangle 1087"/>
              <p:cNvSpPr>
                <a:spLocks noChangeArrowheads="1"/>
              </p:cNvSpPr>
              <p:nvPr/>
            </p:nvSpPr>
            <p:spPr bwMode="auto">
              <a:xfrm>
                <a:off x="2984" y="1861"/>
                <a:ext cx="1041" cy="51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亚略巴古聚会</a:t>
                </a:r>
                <a:endParaRPr lang="en-US" altLang="zh-CN" sz="2000">
                  <a:solidFill>
                    <a:srgbClr val="FFFFFF"/>
                  </a:solidFill>
                  <a:latin typeface="SimSun" pitchFamily="2" charset="-122"/>
                </a:endParaRPr>
              </a:p>
            </p:txBody>
          </p:sp>
          <p:sp>
            <p:nvSpPr>
              <p:cNvPr id="156748" name="Rectangle 1088"/>
              <p:cNvSpPr>
                <a:spLocks noChangeArrowheads="1"/>
              </p:cNvSpPr>
              <p:nvPr/>
            </p:nvSpPr>
            <p:spPr bwMode="auto">
              <a:xfrm>
                <a:off x="2952" y="1861"/>
                <a:ext cx="1104" cy="51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3" name="Group 1089"/>
            <p:cNvGrpSpPr>
              <a:grpSpLocks/>
            </p:cNvGrpSpPr>
            <p:nvPr/>
          </p:nvGrpSpPr>
          <p:grpSpPr bwMode="auto">
            <a:xfrm>
              <a:off x="-10" y="2384"/>
              <a:ext cx="1058" cy="339"/>
              <a:chOff x="0" y="2379"/>
              <a:chExt cx="744" cy="403"/>
            </a:xfrm>
          </p:grpSpPr>
          <p:sp>
            <p:nvSpPr>
              <p:cNvPr id="156745" name="Rectangle 1090"/>
              <p:cNvSpPr>
                <a:spLocks noChangeArrowheads="1"/>
              </p:cNvSpPr>
              <p:nvPr/>
            </p:nvSpPr>
            <p:spPr bwMode="auto">
              <a:xfrm>
                <a:off x="32" y="2379"/>
                <a:ext cx="682"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地点的类型</a:t>
                </a:r>
                <a:endParaRPr lang="en-US" altLang="zh-CN" sz="2000">
                  <a:solidFill>
                    <a:srgbClr val="FFFFFF"/>
                  </a:solidFill>
                  <a:latin typeface="SimSun" pitchFamily="2" charset="-122"/>
                </a:endParaRPr>
              </a:p>
            </p:txBody>
          </p:sp>
          <p:sp>
            <p:nvSpPr>
              <p:cNvPr id="156746" name="Rectangle 1091"/>
              <p:cNvSpPr>
                <a:spLocks noChangeArrowheads="1"/>
              </p:cNvSpPr>
              <p:nvPr/>
            </p:nvSpPr>
            <p:spPr bwMode="auto">
              <a:xfrm>
                <a:off x="0" y="2379"/>
                <a:ext cx="74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4" name="Group 1092"/>
            <p:cNvGrpSpPr>
              <a:grpSpLocks/>
            </p:cNvGrpSpPr>
            <p:nvPr/>
          </p:nvGrpSpPr>
          <p:grpSpPr bwMode="auto">
            <a:xfrm>
              <a:off x="1048" y="2384"/>
              <a:ext cx="1571" cy="339"/>
              <a:chOff x="744" y="2379"/>
              <a:chExt cx="1104" cy="403"/>
            </a:xfrm>
          </p:grpSpPr>
          <p:sp>
            <p:nvSpPr>
              <p:cNvPr id="156743" name="Rectangle 1093"/>
              <p:cNvSpPr>
                <a:spLocks noChangeArrowheads="1"/>
              </p:cNvSpPr>
              <p:nvPr/>
            </p:nvSpPr>
            <p:spPr bwMode="auto">
              <a:xfrm>
                <a:off x="776" y="2379"/>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宗教的</a:t>
                </a:r>
                <a:endParaRPr lang="en-US" altLang="zh-CN" sz="2000">
                  <a:solidFill>
                    <a:srgbClr val="FFFFFF"/>
                  </a:solidFill>
                  <a:latin typeface="SimSun" pitchFamily="2" charset="-122"/>
                </a:endParaRPr>
              </a:p>
            </p:txBody>
          </p:sp>
          <p:sp>
            <p:nvSpPr>
              <p:cNvPr id="156744" name="Rectangle 1094"/>
              <p:cNvSpPr>
                <a:spLocks noChangeArrowheads="1"/>
              </p:cNvSpPr>
              <p:nvPr/>
            </p:nvSpPr>
            <p:spPr bwMode="auto">
              <a:xfrm>
                <a:off x="744" y="2379"/>
                <a:ext cx="1103"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5" name="Group 1095"/>
            <p:cNvGrpSpPr>
              <a:grpSpLocks/>
            </p:cNvGrpSpPr>
            <p:nvPr/>
          </p:nvGrpSpPr>
          <p:grpSpPr bwMode="auto">
            <a:xfrm>
              <a:off x="2619" y="2384"/>
              <a:ext cx="1570" cy="339"/>
              <a:chOff x="1848" y="2379"/>
              <a:chExt cx="1104" cy="403"/>
            </a:xfrm>
          </p:grpSpPr>
          <p:sp>
            <p:nvSpPr>
              <p:cNvPr id="156741" name="Rectangle 1096"/>
              <p:cNvSpPr>
                <a:spLocks noChangeArrowheads="1"/>
              </p:cNvSpPr>
              <p:nvPr/>
            </p:nvSpPr>
            <p:spPr bwMode="auto">
              <a:xfrm>
                <a:off x="1879" y="2379"/>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宗教的</a:t>
                </a:r>
                <a:endParaRPr lang="en-US" altLang="zh-CN" sz="2000">
                  <a:solidFill>
                    <a:srgbClr val="FFFFFF"/>
                  </a:solidFill>
                  <a:latin typeface="SimSun" pitchFamily="2" charset="-122"/>
                </a:endParaRPr>
              </a:p>
            </p:txBody>
          </p:sp>
          <p:sp>
            <p:nvSpPr>
              <p:cNvPr id="156742" name="Rectangle 1097"/>
              <p:cNvSpPr>
                <a:spLocks noChangeArrowheads="1"/>
              </p:cNvSpPr>
              <p:nvPr/>
            </p:nvSpPr>
            <p:spPr bwMode="auto">
              <a:xfrm>
                <a:off x="1848" y="2379"/>
                <a:ext cx="110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6" name="Group 1098"/>
            <p:cNvGrpSpPr>
              <a:grpSpLocks/>
            </p:cNvGrpSpPr>
            <p:nvPr/>
          </p:nvGrpSpPr>
          <p:grpSpPr bwMode="auto">
            <a:xfrm>
              <a:off x="4189" y="2384"/>
              <a:ext cx="1571" cy="339"/>
              <a:chOff x="2952" y="2379"/>
              <a:chExt cx="1104" cy="403"/>
            </a:xfrm>
          </p:grpSpPr>
          <p:sp>
            <p:nvSpPr>
              <p:cNvPr id="156739" name="Rectangle 1099"/>
              <p:cNvSpPr>
                <a:spLocks noChangeArrowheads="1"/>
              </p:cNvSpPr>
              <p:nvPr/>
            </p:nvSpPr>
            <p:spPr bwMode="auto">
              <a:xfrm>
                <a:off x="2984" y="2379"/>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世俗的</a:t>
                </a:r>
                <a:endParaRPr lang="en-US" altLang="zh-CN" sz="2000">
                  <a:solidFill>
                    <a:srgbClr val="FFFFFF"/>
                  </a:solidFill>
                  <a:latin typeface="SimSun" pitchFamily="2" charset="-122"/>
                </a:endParaRPr>
              </a:p>
            </p:txBody>
          </p:sp>
          <p:sp>
            <p:nvSpPr>
              <p:cNvPr id="156740" name="Rectangle 1100"/>
              <p:cNvSpPr>
                <a:spLocks noChangeArrowheads="1"/>
              </p:cNvSpPr>
              <p:nvPr/>
            </p:nvSpPr>
            <p:spPr bwMode="auto">
              <a:xfrm>
                <a:off x="2952" y="2379"/>
                <a:ext cx="110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7" name="Group 1101"/>
            <p:cNvGrpSpPr>
              <a:grpSpLocks/>
            </p:cNvGrpSpPr>
            <p:nvPr/>
          </p:nvGrpSpPr>
          <p:grpSpPr bwMode="auto">
            <a:xfrm>
              <a:off x="-10" y="2723"/>
              <a:ext cx="1058" cy="436"/>
              <a:chOff x="0" y="2782"/>
              <a:chExt cx="744" cy="518"/>
            </a:xfrm>
          </p:grpSpPr>
          <p:sp>
            <p:nvSpPr>
              <p:cNvPr id="156737" name="Rectangle 1102"/>
              <p:cNvSpPr>
                <a:spLocks noChangeArrowheads="1"/>
              </p:cNvSpPr>
              <p:nvPr/>
            </p:nvSpPr>
            <p:spPr bwMode="auto">
              <a:xfrm>
                <a:off x="32" y="2782"/>
                <a:ext cx="682"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时间</a:t>
                </a:r>
                <a:endParaRPr lang="en-US" altLang="zh-CN" sz="2000">
                  <a:solidFill>
                    <a:srgbClr val="FFFFFF"/>
                  </a:solidFill>
                  <a:latin typeface="SimSun" pitchFamily="2" charset="-122"/>
                </a:endParaRPr>
              </a:p>
            </p:txBody>
          </p:sp>
          <p:sp>
            <p:nvSpPr>
              <p:cNvPr id="156738" name="Rectangle 1103"/>
              <p:cNvSpPr>
                <a:spLocks noChangeArrowheads="1"/>
              </p:cNvSpPr>
              <p:nvPr/>
            </p:nvSpPr>
            <p:spPr bwMode="auto">
              <a:xfrm>
                <a:off x="0" y="2782"/>
                <a:ext cx="74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8" name="Group 1104"/>
            <p:cNvGrpSpPr>
              <a:grpSpLocks/>
            </p:cNvGrpSpPr>
            <p:nvPr/>
          </p:nvGrpSpPr>
          <p:grpSpPr bwMode="auto">
            <a:xfrm>
              <a:off x="1048" y="2723"/>
              <a:ext cx="1571" cy="436"/>
              <a:chOff x="744" y="2782"/>
              <a:chExt cx="1104" cy="518"/>
            </a:xfrm>
          </p:grpSpPr>
          <p:sp>
            <p:nvSpPr>
              <p:cNvPr id="156735" name="Rectangle 1105"/>
              <p:cNvSpPr>
                <a:spLocks noChangeArrowheads="1"/>
              </p:cNvSpPr>
              <p:nvPr/>
            </p:nvSpPr>
            <p:spPr bwMode="auto">
              <a:xfrm>
                <a:off x="776" y="2782"/>
                <a:ext cx="1040"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五旬节</a:t>
                </a:r>
                <a:endParaRPr lang="en-US" altLang="zh-CN" sz="2000">
                  <a:solidFill>
                    <a:srgbClr val="FFFFFF"/>
                  </a:solidFill>
                  <a:latin typeface="SimSun" pitchFamily="2" charset="-122"/>
                </a:endParaRPr>
              </a:p>
            </p:txBody>
          </p:sp>
          <p:sp>
            <p:nvSpPr>
              <p:cNvPr id="156736" name="Rectangle 1106"/>
              <p:cNvSpPr>
                <a:spLocks noChangeArrowheads="1"/>
              </p:cNvSpPr>
              <p:nvPr/>
            </p:nvSpPr>
            <p:spPr bwMode="auto">
              <a:xfrm>
                <a:off x="744" y="2782"/>
                <a:ext cx="1103"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9" name="Group 1107"/>
            <p:cNvGrpSpPr>
              <a:grpSpLocks/>
            </p:cNvGrpSpPr>
            <p:nvPr/>
          </p:nvGrpSpPr>
          <p:grpSpPr bwMode="auto">
            <a:xfrm>
              <a:off x="2619" y="2723"/>
              <a:ext cx="1570" cy="436"/>
              <a:chOff x="1848" y="2782"/>
              <a:chExt cx="1104" cy="518"/>
            </a:xfrm>
          </p:grpSpPr>
          <p:sp>
            <p:nvSpPr>
              <p:cNvPr id="156733" name="Rectangle 1108"/>
              <p:cNvSpPr>
                <a:spLocks noChangeArrowheads="1"/>
              </p:cNvSpPr>
              <p:nvPr/>
            </p:nvSpPr>
            <p:spPr bwMode="auto">
              <a:xfrm>
                <a:off x="1879" y="2782"/>
                <a:ext cx="1041"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第</a:t>
                </a:r>
                <a:r>
                  <a:rPr lang="en-US" altLang="zh-CN" sz="2000">
                    <a:solidFill>
                      <a:srgbClr val="FFFFFF"/>
                    </a:solidFill>
                    <a:latin typeface="SimSun" pitchFamily="2" charset="-122"/>
                  </a:rPr>
                  <a:t>1</a:t>
                </a:r>
                <a:r>
                  <a:rPr lang="zh-CN" altLang="en-US" sz="2000">
                    <a:solidFill>
                      <a:srgbClr val="FFFFFF"/>
                    </a:solidFill>
                    <a:latin typeface="SimSun" pitchFamily="2" charset="-122"/>
                  </a:rPr>
                  <a:t>次布道旅程</a:t>
                </a:r>
                <a:endParaRPr lang="en-US" altLang="zh-CN" sz="2000">
                  <a:solidFill>
                    <a:srgbClr val="FFFFFF"/>
                  </a:solidFill>
                  <a:latin typeface="SimSun" pitchFamily="2" charset="-122"/>
                </a:endParaRPr>
              </a:p>
            </p:txBody>
          </p:sp>
          <p:sp>
            <p:nvSpPr>
              <p:cNvPr id="156734" name="Rectangle 1109"/>
              <p:cNvSpPr>
                <a:spLocks noChangeArrowheads="1"/>
              </p:cNvSpPr>
              <p:nvPr/>
            </p:nvSpPr>
            <p:spPr bwMode="auto">
              <a:xfrm>
                <a:off x="1848" y="2782"/>
                <a:ext cx="110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30" name="Group 1110"/>
            <p:cNvGrpSpPr>
              <a:grpSpLocks/>
            </p:cNvGrpSpPr>
            <p:nvPr/>
          </p:nvGrpSpPr>
          <p:grpSpPr bwMode="auto">
            <a:xfrm>
              <a:off x="4189" y="2723"/>
              <a:ext cx="1571" cy="436"/>
              <a:chOff x="2952" y="2782"/>
              <a:chExt cx="1104" cy="518"/>
            </a:xfrm>
          </p:grpSpPr>
          <p:sp>
            <p:nvSpPr>
              <p:cNvPr id="156731" name="Rectangle 1111"/>
              <p:cNvSpPr>
                <a:spLocks noChangeArrowheads="1"/>
              </p:cNvSpPr>
              <p:nvPr/>
            </p:nvSpPr>
            <p:spPr bwMode="auto">
              <a:xfrm>
                <a:off x="2984" y="2782"/>
                <a:ext cx="1041"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第</a:t>
                </a:r>
                <a:r>
                  <a:rPr lang="en-US" altLang="zh-CN" sz="2000">
                    <a:solidFill>
                      <a:srgbClr val="FFFFFF"/>
                    </a:solidFill>
                    <a:latin typeface="SimSun" pitchFamily="2" charset="-122"/>
                  </a:rPr>
                  <a:t>2</a:t>
                </a:r>
                <a:r>
                  <a:rPr lang="zh-CN" altLang="en-US" sz="2000">
                    <a:solidFill>
                      <a:srgbClr val="FFFFFF"/>
                    </a:solidFill>
                    <a:latin typeface="SimSun" pitchFamily="2" charset="-122"/>
                  </a:rPr>
                  <a:t>次布道旅程</a:t>
                </a:r>
                <a:endParaRPr lang="en-US" altLang="zh-CN" sz="2000">
                  <a:solidFill>
                    <a:srgbClr val="FFFFFF"/>
                  </a:solidFill>
                  <a:latin typeface="SimSun" pitchFamily="2" charset="-122"/>
                </a:endParaRPr>
              </a:p>
            </p:txBody>
          </p:sp>
          <p:sp>
            <p:nvSpPr>
              <p:cNvPr id="156732" name="Rectangle 1112"/>
              <p:cNvSpPr>
                <a:spLocks noChangeArrowheads="1"/>
              </p:cNvSpPr>
              <p:nvPr/>
            </p:nvSpPr>
            <p:spPr bwMode="auto">
              <a:xfrm>
                <a:off x="2952" y="2782"/>
                <a:ext cx="110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31" name="Group 1113"/>
            <p:cNvGrpSpPr>
              <a:grpSpLocks/>
            </p:cNvGrpSpPr>
            <p:nvPr/>
          </p:nvGrpSpPr>
          <p:grpSpPr bwMode="auto">
            <a:xfrm>
              <a:off x="-10" y="3159"/>
              <a:ext cx="1058" cy="532"/>
              <a:chOff x="0" y="3300"/>
              <a:chExt cx="744" cy="633"/>
            </a:xfrm>
          </p:grpSpPr>
          <p:sp>
            <p:nvSpPr>
              <p:cNvPr id="156729" name="Rectangle 1114"/>
              <p:cNvSpPr>
                <a:spLocks noChangeArrowheads="1"/>
              </p:cNvSpPr>
              <p:nvPr/>
            </p:nvSpPr>
            <p:spPr bwMode="auto">
              <a:xfrm>
                <a:off x="32" y="3300"/>
                <a:ext cx="682"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题目</a:t>
                </a:r>
                <a:r>
                  <a:rPr lang="en-US" altLang="zh-CN" sz="2000">
                    <a:solidFill>
                      <a:srgbClr val="FFFFFF"/>
                    </a:solidFill>
                    <a:latin typeface="SimSun" pitchFamily="2" charset="-122"/>
                  </a:rPr>
                  <a:t>(</a:t>
                </a:r>
                <a:r>
                  <a:rPr lang="zh-CN" altLang="en-US" sz="2000">
                    <a:solidFill>
                      <a:srgbClr val="FFFFFF"/>
                    </a:solidFill>
                    <a:latin typeface="SimSun" pitchFamily="2" charset="-122"/>
                  </a:rPr>
                  <a:t>主题</a:t>
                </a:r>
                <a:r>
                  <a:rPr lang="en-US" altLang="zh-CN" sz="2000">
                    <a:solidFill>
                      <a:srgbClr val="FFFFFF"/>
                    </a:solidFill>
                    <a:latin typeface="SimSun" pitchFamily="2" charset="-122"/>
                  </a:rPr>
                  <a:t>)</a:t>
                </a:r>
              </a:p>
            </p:txBody>
          </p:sp>
          <p:sp>
            <p:nvSpPr>
              <p:cNvPr id="156730" name="Rectangle 1115"/>
              <p:cNvSpPr>
                <a:spLocks noChangeArrowheads="1"/>
              </p:cNvSpPr>
              <p:nvPr/>
            </p:nvSpPr>
            <p:spPr bwMode="auto">
              <a:xfrm>
                <a:off x="0" y="3300"/>
                <a:ext cx="74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2" name="Group 1116"/>
            <p:cNvGrpSpPr>
              <a:grpSpLocks/>
            </p:cNvGrpSpPr>
            <p:nvPr/>
          </p:nvGrpSpPr>
          <p:grpSpPr bwMode="auto">
            <a:xfrm>
              <a:off x="1048" y="3159"/>
              <a:ext cx="1571" cy="532"/>
              <a:chOff x="744" y="3300"/>
              <a:chExt cx="1104" cy="633"/>
            </a:xfrm>
          </p:grpSpPr>
          <p:sp>
            <p:nvSpPr>
              <p:cNvPr id="156727" name="Rectangle 1117"/>
              <p:cNvSpPr>
                <a:spLocks noChangeArrowheads="1"/>
              </p:cNvSpPr>
              <p:nvPr/>
            </p:nvSpPr>
            <p:spPr bwMode="auto">
              <a:xfrm>
                <a:off x="776" y="3300"/>
                <a:ext cx="1040"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有些犹太人奇迹般地讲方言的</a:t>
                </a:r>
                <a:r>
                  <a:rPr lang="zh-CN" altLang="en-US">
                    <a:solidFill>
                      <a:srgbClr val="FFFFFF"/>
                    </a:solidFill>
                    <a:latin typeface="SimSun" pitchFamily="2" charset="-122"/>
                  </a:rPr>
                  <a:t>原因</a:t>
                </a:r>
                <a:endParaRPr lang="en-US" altLang="zh-CN">
                  <a:solidFill>
                    <a:srgbClr val="FFFFFF"/>
                  </a:solidFill>
                  <a:latin typeface="SimSun" pitchFamily="2" charset="-122"/>
                </a:endParaRPr>
              </a:p>
            </p:txBody>
          </p:sp>
          <p:sp>
            <p:nvSpPr>
              <p:cNvPr id="156728" name="Rectangle 1118"/>
              <p:cNvSpPr>
                <a:spLocks noChangeArrowheads="1"/>
              </p:cNvSpPr>
              <p:nvPr/>
            </p:nvSpPr>
            <p:spPr bwMode="auto">
              <a:xfrm>
                <a:off x="744" y="3300"/>
                <a:ext cx="1103"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3" name="Group 1119"/>
            <p:cNvGrpSpPr>
              <a:grpSpLocks/>
            </p:cNvGrpSpPr>
            <p:nvPr/>
          </p:nvGrpSpPr>
          <p:grpSpPr bwMode="auto">
            <a:xfrm>
              <a:off x="2619" y="3159"/>
              <a:ext cx="1570" cy="532"/>
              <a:chOff x="1848" y="3300"/>
              <a:chExt cx="1104" cy="633"/>
            </a:xfrm>
          </p:grpSpPr>
          <p:sp>
            <p:nvSpPr>
              <p:cNvPr id="156725" name="Rectangle 1120"/>
              <p:cNvSpPr>
                <a:spLocks noChangeArrowheads="1"/>
              </p:cNvSpPr>
              <p:nvPr/>
            </p:nvSpPr>
            <p:spPr bwMode="auto">
              <a:xfrm>
                <a:off x="1879" y="3300"/>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以色列的国家历史的完成</a:t>
                </a:r>
                <a:endParaRPr lang="en-US" altLang="zh-CN" sz="2000">
                  <a:solidFill>
                    <a:srgbClr val="FFFFFF"/>
                  </a:solidFill>
                  <a:latin typeface="SimSun" pitchFamily="2" charset="-122"/>
                </a:endParaRPr>
              </a:p>
            </p:txBody>
          </p:sp>
          <p:sp>
            <p:nvSpPr>
              <p:cNvPr id="156726" name="Rectangle 1121"/>
              <p:cNvSpPr>
                <a:spLocks noChangeArrowheads="1"/>
              </p:cNvSpPr>
              <p:nvPr/>
            </p:nvSpPr>
            <p:spPr bwMode="auto">
              <a:xfrm>
                <a:off x="1848" y="3300"/>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4" name="Group 1122"/>
            <p:cNvGrpSpPr>
              <a:grpSpLocks/>
            </p:cNvGrpSpPr>
            <p:nvPr/>
          </p:nvGrpSpPr>
          <p:grpSpPr bwMode="auto">
            <a:xfrm>
              <a:off x="4189" y="3159"/>
              <a:ext cx="1571" cy="532"/>
              <a:chOff x="2952" y="3300"/>
              <a:chExt cx="1104" cy="633"/>
            </a:xfrm>
          </p:grpSpPr>
          <p:sp>
            <p:nvSpPr>
              <p:cNvPr id="156723" name="Rectangle 1123"/>
              <p:cNvSpPr>
                <a:spLocks noChangeArrowheads="1"/>
              </p:cNvSpPr>
              <p:nvPr/>
            </p:nvSpPr>
            <p:spPr bwMode="auto">
              <a:xfrm>
                <a:off x="2984" y="3300"/>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未知之神的活动</a:t>
                </a:r>
                <a:endParaRPr lang="en-US" altLang="zh-CN" sz="2000">
                  <a:solidFill>
                    <a:srgbClr val="FFFFFF"/>
                  </a:solidFill>
                  <a:latin typeface="SimSun" pitchFamily="2" charset="-122"/>
                </a:endParaRPr>
              </a:p>
            </p:txBody>
          </p:sp>
          <p:sp>
            <p:nvSpPr>
              <p:cNvPr id="156724" name="Rectangle 1124"/>
              <p:cNvSpPr>
                <a:spLocks noChangeArrowheads="1"/>
              </p:cNvSpPr>
              <p:nvPr/>
            </p:nvSpPr>
            <p:spPr bwMode="auto">
              <a:xfrm>
                <a:off x="2952" y="3300"/>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5" name="Group 1125"/>
            <p:cNvGrpSpPr>
              <a:grpSpLocks/>
            </p:cNvGrpSpPr>
            <p:nvPr/>
          </p:nvGrpSpPr>
          <p:grpSpPr bwMode="auto">
            <a:xfrm>
              <a:off x="-10" y="3691"/>
              <a:ext cx="1058" cy="629"/>
              <a:chOff x="0" y="3933"/>
              <a:chExt cx="744" cy="748"/>
            </a:xfrm>
          </p:grpSpPr>
          <p:sp>
            <p:nvSpPr>
              <p:cNvPr id="156721" name="Rectangle 1126"/>
              <p:cNvSpPr>
                <a:spLocks noChangeArrowheads="1"/>
              </p:cNvSpPr>
              <p:nvPr/>
            </p:nvSpPr>
            <p:spPr bwMode="auto">
              <a:xfrm>
                <a:off x="32" y="3933"/>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补充</a:t>
                </a:r>
                <a:endParaRPr lang="en-US" altLang="zh-CN" sz="2000">
                  <a:solidFill>
                    <a:srgbClr val="FFFFFF"/>
                  </a:solidFill>
                  <a:latin typeface="SimSun" pitchFamily="2" charset="-122"/>
                </a:endParaRPr>
              </a:p>
            </p:txBody>
          </p:sp>
          <p:sp>
            <p:nvSpPr>
              <p:cNvPr id="156722" name="Rectangle 1127"/>
              <p:cNvSpPr>
                <a:spLocks noChangeArrowheads="1"/>
              </p:cNvSpPr>
              <p:nvPr/>
            </p:nvSpPr>
            <p:spPr bwMode="auto">
              <a:xfrm>
                <a:off x="0" y="3933"/>
                <a:ext cx="74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9" name="Group 1128"/>
            <p:cNvGrpSpPr>
              <a:grpSpLocks/>
            </p:cNvGrpSpPr>
            <p:nvPr/>
          </p:nvGrpSpPr>
          <p:grpSpPr bwMode="auto">
            <a:xfrm>
              <a:off x="1051" y="3691"/>
              <a:ext cx="1568" cy="629"/>
              <a:chOff x="744" y="3933"/>
              <a:chExt cx="1104" cy="748"/>
            </a:xfrm>
          </p:grpSpPr>
          <p:sp>
            <p:nvSpPr>
              <p:cNvPr id="156719" name="Rectangle 1129"/>
              <p:cNvSpPr>
                <a:spLocks noChangeArrowheads="1"/>
              </p:cNvSpPr>
              <p:nvPr/>
            </p:nvSpPr>
            <p:spPr bwMode="auto">
              <a:xfrm>
                <a:off x="776" y="3933"/>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1700">
                    <a:solidFill>
                      <a:srgbClr val="FFFFFF"/>
                    </a:solidFill>
                    <a:latin typeface="SimSun" pitchFamily="2" charset="-122"/>
                  </a:rPr>
                  <a:t>是因为上帝的灵通过主耶稣</a:t>
                </a:r>
                <a:r>
                  <a:rPr lang="en-US" altLang="zh-CN" sz="1700">
                    <a:solidFill>
                      <a:srgbClr val="FFFFFF"/>
                    </a:solidFill>
                    <a:latin typeface="SimSun" pitchFamily="2" charset="-122"/>
                  </a:rPr>
                  <a:t>,</a:t>
                </a:r>
                <a:r>
                  <a:rPr lang="zh-CN" altLang="en-US" sz="1700">
                    <a:solidFill>
                      <a:srgbClr val="FFFFFF"/>
                    </a:solidFill>
                    <a:latin typeface="SimSun" pitchFamily="2" charset="-122"/>
                  </a:rPr>
                  <a:t>以色列复活的弥赛亚</a:t>
                </a:r>
                <a:r>
                  <a:rPr lang="en-US" altLang="zh-CN" sz="1700">
                    <a:solidFill>
                      <a:srgbClr val="FFFFFF"/>
                    </a:solidFill>
                    <a:latin typeface="SimSun" pitchFamily="2" charset="-122"/>
                  </a:rPr>
                  <a:t>,</a:t>
                </a:r>
                <a:r>
                  <a:rPr lang="zh-CN" altLang="en-US" sz="1700">
                    <a:solidFill>
                      <a:srgbClr val="FFFFFF"/>
                    </a:solidFill>
                    <a:latin typeface="SimSun" pitchFamily="2" charset="-122"/>
                  </a:rPr>
                  <a:t>浇灌在他们身上。</a:t>
                </a:r>
                <a:endParaRPr lang="en-US" altLang="zh-CN" sz="1700">
                  <a:solidFill>
                    <a:srgbClr val="FFFFFF"/>
                  </a:solidFill>
                  <a:latin typeface="SimSun" pitchFamily="2" charset="-122"/>
                </a:endParaRPr>
              </a:p>
            </p:txBody>
          </p:sp>
          <p:sp>
            <p:nvSpPr>
              <p:cNvPr id="156720" name="Rectangle 1130"/>
              <p:cNvSpPr>
                <a:spLocks noChangeArrowheads="1"/>
              </p:cNvSpPr>
              <p:nvPr/>
            </p:nvSpPr>
            <p:spPr bwMode="auto">
              <a:xfrm>
                <a:off x="744" y="3933"/>
                <a:ext cx="1103" cy="748"/>
              </a:xfrm>
              <a:prstGeom prst="rect">
                <a:avLst/>
              </a:prstGeom>
              <a:noFill/>
              <a:ln w="7" cap="sq">
                <a:solidFill>
                  <a:schemeClr val="tx1"/>
                </a:solidFill>
                <a:miter lim="800000"/>
                <a:headEnd type="none" w="sm" len="sm"/>
                <a:tailEnd type="none" w="sm" len="sm"/>
              </a:ln>
            </p:spPr>
            <p:txBody>
              <a:bodyPr lIns="0" rIns="0" anchor="ctr"/>
              <a:lstStyle/>
              <a:p>
                <a:pPr eaLnBrk="1" hangingPunct="1"/>
                <a:endParaRPr lang="en-GB" altLang="zh-CN">
                  <a:solidFill>
                    <a:srgbClr val="FFFFFF"/>
                  </a:solidFill>
                  <a:latin typeface="Times New Roman" pitchFamily="18" charset="0"/>
                </a:endParaRPr>
              </a:p>
            </p:txBody>
          </p:sp>
        </p:grpSp>
        <p:grpSp>
          <p:nvGrpSpPr>
            <p:cNvPr id="156680" name="Group 1131"/>
            <p:cNvGrpSpPr>
              <a:grpSpLocks/>
            </p:cNvGrpSpPr>
            <p:nvPr/>
          </p:nvGrpSpPr>
          <p:grpSpPr bwMode="auto">
            <a:xfrm>
              <a:off x="2619" y="3691"/>
              <a:ext cx="1570" cy="629"/>
              <a:chOff x="1848" y="3933"/>
              <a:chExt cx="1104" cy="748"/>
            </a:xfrm>
          </p:grpSpPr>
          <p:sp>
            <p:nvSpPr>
              <p:cNvPr id="156717" name="Rectangle 1132"/>
              <p:cNvSpPr>
                <a:spLocks noChangeArrowheads="1"/>
              </p:cNvSpPr>
              <p:nvPr/>
            </p:nvSpPr>
            <p:spPr bwMode="auto">
              <a:xfrm>
                <a:off x="1879" y="3933"/>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是凭借主耶稣。他作为我们的救赎主</a:t>
                </a:r>
                <a:r>
                  <a:rPr lang="en-US" altLang="zh-CN" sz="2000">
                    <a:solidFill>
                      <a:srgbClr val="FFFFFF"/>
                    </a:solidFill>
                    <a:latin typeface="SimSun" pitchFamily="2" charset="-122"/>
                  </a:rPr>
                  <a:t>,</a:t>
                </a:r>
                <a:r>
                  <a:rPr lang="zh-CN" altLang="en-US" sz="2000">
                    <a:solidFill>
                      <a:srgbClr val="FFFFFF"/>
                    </a:solidFill>
                    <a:latin typeface="SimSun" pitchFamily="2" charset="-122"/>
                  </a:rPr>
                  <a:t>是值得我们信任的。</a:t>
                </a:r>
                <a:endParaRPr lang="en-US" altLang="zh-CN" sz="2000">
                  <a:solidFill>
                    <a:srgbClr val="FFFFFF"/>
                  </a:solidFill>
                  <a:latin typeface="SimSun" pitchFamily="2" charset="-122"/>
                </a:endParaRPr>
              </a:p>
            </p:txBody>
          </p:sp>
          <p:sp>
            <p:nvSpPr>
              <p:cNvPr id="156718" name="Rectangle 1133"/>
              <p:cNvSpPr>
                <a:spLocks noChangeArrowheads="1"/>
              </p:cNvSpPr>
              <p:nvPr/>
            </p:nvSpPr>
            <p:spPr bwMode="auto">
              <a:xfrm>
                <a:off x="1848" y="3933"/>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81" name="Group 1134"/>
            <p:cNvGrpSpPr>
              <a:grpSpLocks/>
            </p:cNvGrpSpPr>
            <p:nvPr/>
          </p:nvGrpSpPr>
          <p:grpSpPr bwMode="auto">
            <a:xfrm>
              <a:off x="4189" y="3691"/>
              <a:ext cx="1571" cy="629"/>
              <a:chOff x="2952" y="3933"/>
              <a:chExt cx="1104" cy="748"/>
            </a:xfrm>
          </p:grpSpPr>
          <p:sp>
            <p:nvSpPr>
              <p:cNvPr id="156715" name="Rectangle 1135"/>
              <p:cNvSpPr>
                <a:spLocks noChangeArrowheads="1"/>
              </p:cNvSpPr>
              <p:nvPr/>
            </p:nvSpPr>
            <p:spPr bwMode="auto">
              <a:xfrm>
                <a:off x="2984" y="3933"/>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即是人的创造和审判，这使拜偶像变得不合理。 </a:t>
                </a:r>
                <a:endParaRPr lang="en-US" altLang="zh-CN" sz="2000">
                  <a:solidFill>
                    <a:srgbClr val="FFFFFF"/>
                  </a:solidFill>
                  <a:latin typeface="SimSun" pitchFamily="2" charset="-122"/>
                </a:endParaRPr>
              </a:p>
            </p:txBody>
          </p:sp>
          <p:sp>
            <p:nvSpPr>
              <p:cNvPr id="156716" name="Rectangle 1136"/>
              <p:cNvSpPr>
                <a:spLocks noChangeArrowheads="1"/>
              </p:cNvSpPr>
              <p:nvPr/>
            </p:nvSpPr>
            <p:spPr bwMode="auto">
              <a:xfrm>
                <a:off x="2952" y="3933"/>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sp>
        <p:nvSpPr>
          <p:cNvPr id="156676" name="Rectangle 1137"/>
          <p:cNvSpPr>
            <a:spLocks noGrp="1" noChangeArrowheads="1"/>
          </p:cNvSpPr>
          <p:nvPr>
            <p:ph type="title" idx="4294967295"/>
          </p:nvPr>
        </p:nvSpPr>
        <p:spPr>
          <a:xfrm>
            <a:off x="16" y="41275"/>
            <a:ext cx="4035425" cy="584776"/>
          </a:xfrm>
          <a:solidFill>
            <a:srgbClr val="000000"/>
          </a:solidFill>
        </p:spPr>
        <p:txBody>
          <a:bodyPr anchor="t">
            <a:spAutoFit/>
          </a:bodyPr>
          <a:lstStyle/>
          <a:p>
            <a:pPr eaLnBrk="1" hangingPunct="1"/>
            <a:r>
              <a:rPr lang="zh-CN" altLang="en-US" sz="3200">
                <a:solidFill>
                  <a:srgbClr val="FFFFFF"/>
                </a:solidFill>
                <a:latin typeface="SimSun" pitchFamily="2" charset="-122"/>
              </a:rPr>
              <a:t>使徒行传书里的证道</a:t>
            </a:r>
            <a:endParaRPr lang="en-US" altLang="zh-CN" sz="3200">
              <a:solidFill>
                <a:srgbClr val="FFFFFF"/>
              </a:solidFill>
              <a:latin typeface="SimSun" pitchFamily="2" charset="-122"/>
            </a:endParaRPr>
          </a:p>
        </p:txBody>
      </p:sp>
    </p:spTree>
  </p:cSld>
  <p:clrMapOvr>
    <a:overrideClrMapping bg1="dk2" tx1="lt1" bg2="dk1" tx2="lt2" accent1="accent1" accent2="accent2" accent3="accent3" accent4="accent4" accent5="accent5" accent6="accent6" hlink="hlink" folHlink="folHlink"/>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Rectangle 114"/>
          <p:cNvSpPr>
            <a:spLocks noChangeArrowheads="1"/>
          </p:cNvSpPr>
          <p:nvPr/>
        </p:nvSpPr>
        <p:spPr bwMode="auto">
          <a:xfrm>
            <a:off x="0" y="0"/>
            <a:ext cx="9144000" cy="6858000"/>
          </a:xfrm>
          <a:prstGeom prst="rect">
            <a:avLst/>
          </a:prstGeom>
          <a:gradFill rotWithShape="1">
            <a:gsLst>
              <a:gs pos="0">
                <a:srgbClr val="800000"/>
              </a:gs>
              <a:gs pos="100000">
                <a:srgbClr val="000000"/>
              </a:gs>
            </a:gsLst>
            <a:lin ang="0" scaled="1"/>
          </a:gradFill>
          <a:ln w="12700" cap="sq">
            <a:solidFill>
              <a:schemeClr val="tx1"/>
            </a:solidFill>
            <a:round/>
            <a:headEnd type="none" w="sm" len="sm"/>
            <a:tailEnd type="none" w="sm" len="sm"/>
          </a:ln>
        </p:spPr>
        <p:txBody>
          <a:bodyPr wrap="none"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158722" name="Rectangle 103"/>
          <p:cNvSpPr>
            <a:spLocks noChangeArrowheads="1"/>
          </p:cNvSpPr>
          <p:nvPr/>
        </p:nvSpPr>
        <p:spPr bwMode="auto">
          <a:xfrm>
            <a:off x="0" y="685800"/>
            <a:ext cx="1676400" cy="6172200"/>
          </a:xfrm>
          <a:prstGeom prst="rect">
            <a:avLst/>
          </a:prstGeom>
          <a:solidFill>
            <a:srgbClr val="000099"/>
          </a:solidFill>
          <a:ln w="12700" cap="sq">
            <a:noFill/>
            <a:miter lim="800000"/>
            <a:headEnd type="none" w="sm" len="sm"/>
            <a:tailEnd type="none" w="sm" len="sm"/>
          </a:ln>
        </p:spPr>
        <p:txBody>
          <a:bodyPr wrap="none" lIns="91358" tIns="45679" rIns="91358" bIns="45679" anchor="ctr"/>
          <a:lstStyle/>
          <a:p>
            <a:pPr eaLnBrk="1" hangingPunct="1"/>
            <a:endParaRPr lang="en-GB" altLang="zh-CN">
              <a:solidFill>
                <a:srgbClr val="FFFFFF"/>
              </a:solidFill>
              <a:latin typeface="Calibri" pitchFamily="34" charset="0"/>
            </a:endParaRPr>
          </a:p>
        </p:txBody>
      </p:sp>
      <p:sp>
        <p:nvSpPr>
          <p:cNvPr id="59394" name="Text Box 2"/>
          <p:cNvSpPr txBox="1">
            <a:spLocks noChangeArrowheads="1"/>
          </p:cNvSpPr>
          <p:nvPr/>
        </p:nvSpPr>
        <p:spPr bwMode="auto">
          <a:xfrm>
            <a:off x="8502655" y="6"/>
            <a:ext cx="530749" cy="369249"/>
          </a:xfrm>
          <a:prstGeom prst="rect">
            <a:avLst/>
          </a:prstGeom>
          <a:noFill/>
          <a:ln w="12700" cap="sq">
            <a:noFill/>
            <a:miter lim="800000"/>
            <a:headEnd type="none" w="sm" len="sm"/>
            <a:tailEnd type="none" w="sm" len="sm"/>
          </a:ln>
          <a:effectLst/>
        </p:spPr>
        <p:txBody>
          <a:bodyPr wrap="none" lIns="91358" tIns="45679" rIns="91358" bIns="45679">
            <a:spAutoFit/>
          </a:bodyPr>
          <a:lstStyle/>
          <a:p>
            <a:pPr eaLnBrk="1" fontAlgn="auto" hangingPunct="1">
              <a:spcBef>
                <a:spcPts val="0"/>
              </a:spcBef>
              <a:spcAft>
                <a:spcPts val="0"/>
              </a:spcAft>
              <a:defRPr/>
            </a:pPr>
            <a:r>
              <a:rPr lang="en-US">
                <a:solidFill>
                  <a:srgbClr val="FFFFFF"/>
                </a:solidFill>
                <a:latin typeface="Times New Roman" pitchFamily="8" charset="0"/>
                <a:ea typeface="+mn-ea"/>
              </a:rPr>
              <a:t>136</a:t>
            </a:r>
          </a:p>
        </p:txBody>
      </p:sp>
      <p:grpSp>
        <p:nvGrpSpPr>
          <p:cNvPr id="2" name="Group 4"/>
          <p:cNvGrpSpPr>
            <a:grpSpLocks/>
          </p:cNvGrpSpPr>
          <p:nvPr/>
        </p:nvGrpSpPr>
        <p:grpSpPr bwMode="auto">
          <a:xfrm>
            <a:off x="0" y="717550"/>
            <a:ext cx="9144000" cy="6096000"/>
            <a:chOff x="0" y="0"/>
            <a:chExt cx="4056" cy="4489"/>
          </a:xfrm>
        </p:grpSpPr>
        <p:grpSp>
          <p:nvGrpSpPr>
            <p:cNvPr id="3" name="Group 5"/>
            <p:cNvGrpSpPr>
              <a:grpSpLocks/>
            </p:cNvGrpSpPr>
            <p:nvPr/>
          </p:nvGrpSpPr>
          <p:grpSpPr bwMode="auto">
            <a:xfrm>
              <a:off x="0" y="0"/>
              <a:ext cx="744" cy="403"/>
              <a:chOff x="0" y="0"/>
              <a:chExt cx="744" cy="403"/>
            </a:xfrm>
          </p:grpSpPr>
          <p:sp>
            <p:nvSpPr>
              <p:cNvPr id="158820" name="Rectangle 6"/>
              <p:cNvSpPr>
                <a:spLocks noChangeArrowheads="1"/>
              </p:cNvSpPr>
              <p:nvPr/>
            </p:nvSpPr>
            <p:spPr bwMode="auto">
              <a:xfrm>
                <a:off x="32" y="0"/>
                <a:ext cx="682" cy="403"/>
              </a:xfrm>
              <a:prstGeom prst="rect">
                <a:avLst/>
              </a:prstGeom>
              <a:noFill/>
              <a:ln w="12700" cap="sq">
                <a:noFill/>
                <a:miter lim="800000"/>
                <a:headEnd type="none" w="sm" len="sm"/>
                <a:tailEnd type="none" w="sm" len="sm"/>
              </a:ln>
            </p:spPr>
            <p:txBody>
              <a:bodyPr lIns="0" rIns="0" anchor="ctr"/>
              <a:lstStyle/>
              <a:p>
                <a:pPr>
                  <a:tabLst>
                    <a:tab pos="4111159" algn="l"/>
                  </a:tabLst>
                  <a:defRPr/>
                </a:pPr>
                <a:r>
                  <a:rPr lang="zh-CN" altLang="en-US" sz="2000" dirty="0">
                    <a:solidFill>
                      <a:srgbClr val="FFFFFF"/>
                    </a:solidFill>
                    <a:latin typeface="Arial" charset="0"/>
                    <a:ea typeface="Arial" charset="0"/>
                    <a:cs typeface="Arial" charset="0"/>
                  </a:rPr>
                  <a:t>      简义 </a:t>
                </a:r>
                <a:endParaRPr lang="en-US" altLang="zh-CN" sz="2000" dirty="0">
                  <a:solidFill>
                    <a:srgbClr val="FFFFFF"/>
                  </a:solidFill>
                  <a:latin typeface="Arial" charset="0"/>
                  <a:ea typeface="Arial" charset="0"/>
                  <a:cs typeface="Arial" charset="0"/>
                </a:endParaRPr>
              </a:p>
            </p:txBody>
          </p:sp>
          <p:sp>
            <p:nvSpPr>
              <p:cNvPr id="158821" name="Rectangle 7"/>
              <p:cNvSpPr>
                <a:spLocks noChangeArrowheads="1"/>
              </p:cNvSpPr>
              <p:nvPr/>
            </p:nvSpPr>
            <p:spPr bwMode="auto">
              <a:xfrm>
                <a:off x="0" y="0"/>
                <a:ext cx="74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4" name="Group 8"/>
            <p:cNvGrpSpPr>
              <a:grpSpLocks/>
            </p:cNvGrpSpPr>
            <p:nvPr/>
          </p:nvGrpSpPr>
          <p:grpSpPr bwMode="auto">
            <a:xfrm>
              <a:off x="744" y="0"/>
              <a:ext cx="1104" cy="403"/>
              <a:chOff x="744" y="0"/>
              <a:chExt cx="1104" cy="403"/>
            </a:xfrm>
          </p:grpSpPr>
          <p:sp>
            <p:nvSpPr>
              <p:cNvPr id="158818" name="Rectangle 9"/>
              <p:cNvSpPr>
                <a:spLocks noChangeArrowheads="1"/>
              </p:cNvSpPr>
              <p:nvPr/>
            </p:nvSpPr>
            <p:spPr bwMode="auto">
              <a:xfrm>
                <a:off x="776" y="0"/>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耶稣是弥赛亚</a:t>
                </a:r>
                <a:r>
                  <a:rPr lang="en-US" altLang="zh-CN" sz="2000">
                    <a:solidFill>
                      <a:srgbClr val="FFFFFF"/>
                    </a:solidFill>
                    <a:latin typeface="SimSun" pitchFamily="2" charset="-122"/>
                  </a:rPr>
                  <a:t>(36)</a:t>
                </a:r>
              </a:p>
            </p:txBody>
          </p:sp>
          <p:sp>
            <p:nvSpPr>
              <p:cNvPr id="158819" name="Rectangle 10"/>
              <p:cNvSpPr>
                <a:spLocks noChangeArrowheads="1"/>
              </p:cNvSpPr>
              <p:nvPr/>
            </p:nvSpPr>
            <p:spPr bwMode="auto">
              <a:xfrm>
                <a:off x="744" y="0"/>
                <a:ext cx="1103"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5" name="Group 11"/>
            <p:cNvGrpSpPr>
              <a:grpSpLocks/>
            </p:cNvGrpSpPr>
            <p:nvPr/>
          </p:nvGrpSpPr>
          <p:grpSpPr bwMode="auto">
            <a:xfrm>
              <a:off x="1848" y="0"/>
              <a:ext cx="1104" cy="403"/>
              <a:chOff x="1848" y="0"/>
              <a:chExt cx="1104" cy="403"/>
            </a:xfrm>
          </p:grpSpPr>
          <p:sp>
            <p:nvSpPr>
              <p:cNvPr id="158816" name="Rectangle 12"/>
              <p:cNvSpPr>
                <a:spLocks noChangeArrowheads="1"/>
              </p:cNvSpPr>
              <p:nvPr/>
            </p:nvSpPr>
            <p:spPr bwMode="auto">
              <a:xfrm>
                <a:off x="1879" y="0"/>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相信耶稣</a:t>
                </a:r>
                <a:r>
                  <a:rPr lang="en-US" altLang="zh-CN" sz="2000">
                    <a:solidFill>
                      <a:srgbClr val="FFFFFF"/>
                    </a:solidFill>
                    <a:latin typeface="SimSun" pitchFamily="2" charset="-122"/>
                  </a:rPr>
                  <a:t> (39)</a:t>
                </a:r>
              </a:p>
            </p:txBody>
          </p:sp>
          <p:sp>
            <p:nvSpPr>
              <p:cNvPr id="158817" name="Rectangle 13"/>
              <p:cNvSpPr>
                <a:spLocks noChangeArrowheads="1"/>
              </p:cNvSpPr>
              <p:nvPr/>
            </p:nvSpPr>
            <p:spPr bwMode="auto">
              <a:xfrm>
                <a:off x="1848" y="0"/>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6" name="Group 14"/>
            <p:cNvGrpSpPr>
              <a:grpSpLocks/>
            </p:cNvGrpSpPr>
            <p:nvPr/>
          </p:nvGrpSpPr>
          <p:grpSpPr bwMode="auto">
            <a:xfrm>
              <a:off x="2952" y="0"/>
              <a:ext cx="1104" cy="403"/>
              <a:chOff x="2952" y="0"/>
              <a:chExt cx="1104" cy="403"/>
            </a:xfrm>
          </p:grpSpPr>
          <p:sp>
            <p:nvSpPr>
              <p:cNvPr id="158814" name="Rectangle 15"/>
              <p:cNvSpPr>
                <a:spLocks noChangeArrowheads="1"/>
              </p:cNvSpPr>
              <p:nvPr/>
            </p:nvSpPr>
            <p:spPr bwMode="auto">
              <a:xfrm>
                <a:off x="2984" y="0"/>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脱离拜偶像</a:t>
                </a:r>
                <a:r>
                  <a:rPr lang="en-US" altLang="zh-CN" sz="2000">
                    <a:solidFill>
                      <a:srgbClr val="FFFFFF"/>
                    </a:solidFill>
                    <a:latin typeface="SimSun" pitchFamily="2" charset="-122"/>
                  </a:rPr>
                  <a:t> (30)</a:t>
                </a:r>
              </a:p>
            </p:txBody>
          </p:sp>
          <p:sp>
            <p:nvSpPr>
              <p:cNvPr id="158815" name="Rectangle 16"/>
              <p:cNvSpPr>
                <a:spLocks noChangeArrowheads="1"/>
              </p:cNvSpPr>
              <p:nvPr/>
            </p:nvSpPr>
            <p:spPr bwMode="auto">
              <a:xfrm>
                <a:off x="2952" y="0"/>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7" name="Group 17"/>
            <p:cNvGrpSpPr>
              <a:grpSpLocks/>
            </p:cNvGrpSpPr>
            <p:nvPr/>
          </p:nvGrpSpPr>
          <p:grpSpPr bwMode="auto">
            <a:xfrm>
              <a:off x="0" y="403"/>
              <a:ext cx="744" cy="633"/>
              <a:chOff x="0" y="403"/>
              <a:chExt cx="744" cy="633"/>
            </a:xfrm>
          </p:grpSpPr>
          <p:sp>
            <p:nvSpPr>
              <p:cNvPr id="158812" name="Rectangle 18"/>
              <p:cNvSpPr>
                <a:spLocks noChangeArrowheads="1"/>
              </p:cNvSpPr>
              <p:nvPr/>
            </p:nvSpPr>
            <p:spPr bwMode="auto">
              <a:xfrm>
                <a:off x="32" y="403"/>
                <a:ext cx="682"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应用结构</a:t>
                </a:r>
                <a:endParaRPr lang="en-US" altLang="zh-CN" sz="2000">
                  <a:solidFill>
                    <a:srgbClr val="FFFFFF"/>
                  </a:solidFill>
                  <a:latin typeface="SimSun" pitchFamily="2" charset="-122"/>
                </a:endParaRPr>
              </a:p>
            </p:txBody>
          </p:sp>
          <p:sp>
            <p:nvSpPr>
              <p:cNvPr id="158813" name="Rectangle 19"/>
              <p:cNvSpPr>
                <a:spLocks noChangeArrowheads="1"/>
              </p:cNvSpPr>
              <p:nvPr/>
            </p:nvSpPr>
            <p:spPr bwMode="auto">
              <a:xfrm>
                <a:off x="0" y="403"/>
                <a:ext cx="74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8" name="Group 20"/>
            <p:cNvGrpSpPr>
              <a:grpSpLocks/>
            </p:cNvGrpSpPr>
            <p:nvPr/>
          </p:nvGrpSpPr>
          <p:grpSpPr bwMode="auto">
            <a:xfrm>
              <a:off x="744" y="403"/>
              <a:ext cx="1104" cy="633"/>
              <a:chOff x="744" y="403"/>
              <a:chExt cx="1104" cy="633"/>
            </a:xfrm>
          </p:grpSpPr>
          <p:sp>
            <p:nvSpPr>
              <p:cNvPr id="158810" name="Rectangle 21"/>
              <p:cNvSpPr>
                <a:spLocks noChangeArrowheads="1"/>
              </p:cNvSpPr>
              <p:nvPr/>
            </p:nvSpPr>
            <p:spPr bwMode="auto">
              <a:xfrm>
                <a:off x="776" y="403"/>
                <a:ext cx="1040"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简单的</a:t>
                </a:r>
                <a:r>
                  <a:rPr lang="en-US" altLang="zh-CN" sz="2000">
                    <a:solidFill>
                      <a:srgbClr val="FFFFFF"/>
                    </a:solidFill>
                    <a:latin typeface="SimSun" pitchFamily="2" charset="-122"/>
                  </a:rPr>
                  <a:t>-</a:t>
                </a:r>
                <a:r>
                  <a:rPr lang="zh-CN" altLang="en-US" sz="2000">
                    <a:solidFill>
                      <a:srgbClr val="FFFFFF"/>
                    </a:solidFill>
                    <a:latin typeface="SimSun" pitchFamily="2" charset="-122"/>
                  </a:rPr>
                  <a:t>结尾的应用</a:t>
                </a:r>
                <a:r>
                  <a:rPr lang="en-US" altLang="zh-CN" sz="2000">
                    <a:solidFill>
                      <a:srgbClr val="FFFFFF"/>
                    </a:solidFill>
                    <a:latin typeface="SimSun" pitchFamily="2" charset="-122"/>
                  </a:rPr>
                  <a:t>(38-39)</a:t>
                </a:r>
              </a:p>
            </p:txBody>
          </p:sp>
          <p:sp>
            <p:nvSpPr>
              <p:cNvPr id="158811" name="Rectangle 22"/>
              <p:cNvSpPr>
                <a:spLocks noChangeArrowheads="1"/>
              </p:cNvSpPr>
              <p:nvPr/>
            </p:nvSpPr>
            <p:spPr bwMode="auto">
              <a:xfrm>
                <a:off x="744" y="403"/>
                <a:ext cx="1103"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9" name="Group 23"/>
            <p:cNvGrpSpPr>
              <a:grpSpLocks/>
            </p:cNvGrpSpPr>
            <p:nvPr/>
          </p:nvGrpSpPr>
          <p:grpSpPr bwMode="auto">
            <a:xfrm>
              <a:off x="1848" y="403"/>
              <a:ext cx="1104" cy="633"/>
              <a:chOff x="1848" y="403"/>
              <a:chExt cx="1104" cy="633"/>
            </a:xfrm>
          </p:grpSpPr>
          <p:sp>
            <p:nvSpPr>
              <p:cNvPr id="158808" name="Rectangle 24"/>
              <p:cNvSpPr>
                <a:spLocks noChangeArrowheads="1"/>
              </p:cNvSpPr>
              <p:nvPr/>
            </p:nvSpPr>
            <p:spPr bwMode="auto">
              <a:xfrm>
                <a:off x="1879" y="403"/>
                <a:ext cx="1041"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周期性的</a:t>
                </a:r>
                <a:r>
                  <a:rPr lang="en-US" altLang="zh-CN" sz="2000">
                    <a:solidFill>
                      <a:srgbClr val="FFFFFF"/>
                    </a:solidFill>
                    <a:latin typeface="SimSun" pitchFamily="2" charset="-122"/>
                  </a:rPr>
                  <a:t>-</a:t>
                </a:r>
                <a:r>
                  <a:rPr lang="zh-CN" altLang="en-US" sz="2000">
                    <a:solidFill>
                      <a:srgbClr val="FFFFFF"/>
                    </a:solidFill>
                    <a:latin typeface="SimSun" pitchFamily="2" charset="-122"/>
                  </a:rPr>
                  <a:t>应用在中部</a:t>
                </a:r>
                <a:r>
                  <a:rPr lang="en-US" altLang="zh-CN" sz="2000">
                    <a:solidFill>
                      <a:srgbClr val="FFFFFF"/>
                    </a:solidFill>
                    <a:latin typeface="SimSun" pitchFamily="2" charset="-122"/>
                  </a:rPr>
                  <a:t>(26)</a:t>
                </a:r>
                <a:r>
                  <a:rPr lang="zh-CN" altLang="en-US" sz="2000">
                    <a:solidFill>
                      <a:srgbClr val="FFFFFF"/>
                    </a:solidFill>
                    <a:latin typeface="SimSun" pitchFamily="2" charset="-122"/>
                  </a:rPr>
                  <a:t>和结尾</a:t>
                </a:r>
                <a:r>
                  <a:rPr lang="en-US" altLang="zh-CN" sz="2000">
                    <a:solidFill>
                      <a:srgbClr val="FFFFFF"/>
                    </a:solidFill>
                    <a:latin typeface="SimSun" pitchFamily="2" charset="-122"/>
                  </a:rPr>
                  <a:t>(38-41)</a:t>
                </a:r>
              </a:p>
            </p:txBody>
          </p:sp>
          <p:sp>
            <p:nvSpPr>
              <p:cNvPr id="158809" name="Rectangle 25"/>
              <p:cNvSpPr>
                <a:spLocks noChangeArrowheads="1"/>
              </p:cNvSpPr>
              <p:nvPr/>
            </p:nvSpPr>
            <p:spPr bwMode="auto">
              <a:xfrm>
                <a:off x="1848" y="403"/>
                <a:ext cx="110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0" name="Group 26"/>
            <p:cNvGrpSpPr>
              <a:grpSpLocks/>
            </p:cNvGrpSpPr>
            <p:nvPr/>
          </p:nvGrpSpPr>
          <p:grpSpPr bwMode="auto">
            <a:xfrm>
              <a:off x="2952" y="403"/>
              <a:ext cx="1104" cy="633"/>
              <a:chOff x="2952" y="403"/>
              <a:chExt cx="1104" cy="633"/>
            </a:xfrm>
          </p:grpSpPr>
          <p:sp>
            <p:nvSpPr>
              <p:cNvPr id="158806" name="Rectangle 27"/>
              <p:cNvSpPr>
                <a:spLocks noChangeArrowheads="1"/>
              </p:cNvSpPr>
              <p:nvPr/>
            </p:nvSpPr>
            <p:spPr bwMode="auto">
              <a:xfrm>
                <a:off x="2984" y="403"/>
                <a:ext cx="1041"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简单的</a:t>
                </a:r>
                <a:r>
                  <a:rPr lang="en-US" altLang="zh-CN" sz="2000">
                    <a:solidFill>
                      <a:srgbClr val="FFFFFF"/>
                    </a:solidFill>
                    <a:latin typeface="SimSun" pitchFamily="2" charset="-122"/>
                  </a:rPr>
                  <a:t>-</a:t>
                </a:r>
                <a:r>
                  <a:rPr lang="zh-CN" altLang="en-US" sz="2000">
                    <a:solidFill>
                      <a:srgbClr val="FFFFFF"/>
                    </a:solidFill>
                    <a:latin typeface="SimSun" pitchFamily="2" charset="-122"/>
                  </a:rPr>
                  <a:t>结尾的应用</a:t>
                </a:r>
                <a:r>
                  <a:rPr lang="en-US" altLang="zh-CN" sz="2000">
                    <a:solidFill>
                      <a:srgbClr val="FFFFFF"/>
                    </a:solidFill>
                    <a:latin typeface="SimSun" pitchFamily="2" charset="-122"/>
                  </a:rPr>
                  <a:t> (30-31)</a:t>
                </a:r>
              </a:p>
            </p:txBody>
          </p:sp>
          <p:sp>
            <p:nvSpPr>
              <p:cNvPr id="158807" name="Rectangle 28"/>
              <p:cNvSpPr>
                <a:spLocks noChangeArrowheads="1"/>
              </p:cNvSpPr>
              <p:nvPr/>
            </p:nvSpPr>
            <p:spPr bwMode="auto">
              <a:xfrm>
                <a:off x="2952" y="403"/>
                <a:ext cx="110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1" name="Group 29"/>
            <p:cNvGrpSpPr>
              <a:grpSpLocks/>
            </p:cNvGrpSpPr>
            <p:nvPr/>
          </p:nvGrpSpPr>
          <p:grpSpPr bwMode="auto">
            <a:xfrm>
              <a:off x="0" y="1036"/>
              <a:ext cx="744" cy="518"/>
              <a:chOff x="0" y="1036"/>
              <a:chExt cx="744" cy="518"/>
            </a:xfrm>
          </p:grpSpPr>
          <p:sp>
            <p:nvSpPr>
              <p:cNvPr id="158804" name="Rectangle 30"/>
              <p:cNvSpPr>
                <a:spLocks noChangeArrowheads="1"/>
              </p:cNvSpPr>
              <p:nvPr/>
            </p:nvSpPr>
            <p:spPr bwMode="auto">
              <a:xfrm>
                <a:off x="32" y="1036"/>
                <a:ext cx="682" cy="51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主要思想结构</a:t>
                </a:r>
                <a:endParaRPr lang="en-US" altLang="zh-CN" sz="2000">
                  <a:solidFill>
                    <a:srgbClr val="FFFFFF"/>
                  </a:solidFill>
                  <a:latin typeface="SimSun" pitchFamily="2" charset="-122"/>
                </a:endParaRPr>
              </a:p>
            </p:txBody>
          </p:sp>
          <p:sp>
            <p:nvSpPr>
              <p:cNvPr id="158805" name="Rectangle 31"/>
              <p:cNvSpPr>
                <a:spLocks noChangeArrowheads="1"/>
              </p:cNvSpPr>
              <p:nvPr/>
            </p:nvSpPr>
            <p:spPr bwMode="auto">
              <a:xfrm>
                <a:off x="0" y="1036"/>
                <a:ext cx="744" cy="51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2" name="Group 32"/>
            <p:cNvGrpSpPr>
              <a:grpSpLocks/>
            </p:cNvGrpSpPr>
            <p:nvPr/>
          </p:nvGrpSpPr>
          <p:grpSpPr bwMode="auto">
            <a:xfrm>
              <a:off x="744" y="1036"/>
              <a:ext cx="1104" cy="518"/>
              <a:chOff x="744" y="1036"/>
              <a:chExt cx="1104" cy="518"/>
            </a:xfrm>
          </p:grpSpPr>
          <p:sp>
            <p:nvSpPr>
              <p:cNvPr id="158802" name="Rectangle 33"/>
              <p:cNvSpPr>
                <a:spLocks noChangeArrowheads="1"/>
              </p:cNvSpPr>
              <p:nvPr/>
            </p:nvSpPr>
            <p:spPr bwMode="auto">
              <a:xfrm>
                <a:off x="776" y="1036"/>
                <a:ext cx="1040" cy="51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归纳的</a:t>
                </a:r>
                <a:r>
                  <a:rPr lang="en-US" altLang="zh-CN" sz="2000">
                    <a:solidFill>
                      <a:srgbClr val="FFFFFF"/>
                    </a:solidFill>
                    <a:latin typeface="SimSun" pitchFamily="2" charset="-122"/>
                  </a:rPr>
                  <a:t>(36)</a:t>
                </a:r>
              </a:p>
            </p:txBody>
          </p:sp>
          <p:sp>
            <p:nvSpPr>
              <p:cNvPr id="158803" name="Rectangle 34"/>
              <p:cNvSpPr>
                <a:spLocks noChangeArrowheads="1"/>
              </p:cNvSpPr>
              <p:nvPr/>
            </p:nvSpPr>
            <p:spPr bwMode="auto">
              <a:xfrm>
                <a:off x="744" y="1036"/>
                <a:ext cx="1103" cy="51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3" name="Group 35"/>
            <p:cNvGrpSpPr>
              <a:grpSpLocks/>
            </p:cNvGrpSpPr>
            <p:nvPr/>
          </p:nvGrpSpPr>
          <p:grpSpPr bwMode="auto">
            <a:xfrm>
              <a:off x="1848" y="1036"/>
              <a:ext cx="1104" cy="518"/>
              <a:chOff x="1848" y="1036"/>
              <a:chExt cx="1104" cy="518"/>
            </a:xfrm>
          </p:grpSpPr>
          <p:sp>
            <p:nvSpPr>
              <p:cNvPr id="158800" name="Rectangle 36"/>
              <p:cNvSpPr>
                <a:spLocks noChangeArrowheads="1"/>
              </p:cNvSpPr>
              <p:nvPr/>
            </p:nvSpPr>
            <p:spPr bwMode="auto">
              <a:xfrm>
                <a:off x="1879" y="1036"/>
                <a:ext cx="1041" cy="51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归纳的</a:t>
                </a:r>
                <a:r>
                  <a:rPr lang="en-US" altLang="zh-CN" sz="2000">
                    <a:solidFill>
                      <a:srgbClr val="FFFFFF"/>
                    </a:solidFill>
                    <a:latin typeface="SimSun" pitchFamily="2" charset="-122"/>
                  </a:rPr>
                  <a:t>(23)-</a:t>
                </a:r>
              </a:p>
              <a:p>
                <a:pPr algn="ctr" eaLnBrk="1" hangingPunct="1">
                  <a:tabLst>
                    <a:tab pos="4111159" algn="l"/>
                  </a:tabLst>
                </a:pPr>
                <a:r>
                  <a:rPr lang="zh-CN" altLang="en-US" sz="2000">
                    <a:solidFill>
                      <a:srgbClr val="FFFFFF"/>
                    </a:solidFill>
                    <a:latin typeface="SimSun" pitchFamily="2" charset="-122"/>
                  </a:rPr>
                  <a:t>推论的</a:t>
                </a:r>
                <a:r>
                  <a:rPr lang="en-US" altLang="zh-CN" sz="2000">
                    <a:solidFill>
                      <a:srgbClr val="FFFFFF"/>
                    </a:solidFill>
                    <a:latin typeface="SimSun" pitchFamily="2" charset="-122"/>
                  </a:rPr>
                  <a:t>(24-37)</a:t>
                </a:r>
              </a:p>
            </p:txBody>
          </p:sp>
          <p:sp>
            <p:nvSpPr>
              <p:cNvPr id="158801" name="Rectangle 37"/>
              <p:cNvSpPr>
                <a:spLocks noChangeArrowheads="1"/>
              </p:cNvSpPr>
              <p:nvPr/>
            </p:nvSpPr>
            <p:spPr bwMode="auto">
              <a:xfrm>
                <a:off x="1848" y="1036"/>
                <a:ext cx="1104" cy="51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4" name="Group 38"/>
            <p:cNvGrpSpPr>
              <a:grpSpLocks/>
            </p:cNvGrpSpPr>
            <p:nvPr/>
          </p:nvGrpSpPr>
          <p:grpSpPr bwMode="auto">
            <a:xfrm>
              <a:off x="2952" y="1036"/>
              <a:ext cx="1104" cy="518"/>
              <a:chOff x="2952" y="1036"/>
              <a:chExt cx="1104" cy="518"/>
            </a:xfrm>
          </p:grpSpPr>
          <p:sp>
            <p:nvSpPr>
              <p:cNvPr id="158798" name="Rectangle 39"/>
              <p:cNvSpPr>
                <a:spLocks noChangeArrowheads="1"/>
              </p:cNvSpPr>
              <p:nvPr/>
            </p:nvSpPr>
            <p:spPr bwMode="auto">
              <a:xfrm>
                <a:off x="2984" y="1036"/>
                <a:ext cx="1041" cy="51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推论的</a:t>
                </a:r>
                <a:r>
                  <a:rPr lang="en-US" altLang="zh-CN" sz="2000">
                    <a:solidFill>
                      <a:srgbClr val="FFFFFF"/>
                    </a:solidFill>
                    <a:latin typeface="SimSun" pitchFamily="2" charset="-122"/>
                  </a:rPr>
                  <a:t>(24)</a:t>
                </a:r>
              </a:p>
            </p:txBody>
          </p:sp>
          <p:sp>
            <p:nvSpPr>
              <p:cNvPr id="158799" name="Rectangle 40"/>
              <p:cNvSpPr>
                <a:spLocks noChangeArrowheads="1"/>
              </p:cNvSpPr>
              <p:nvPr/>
            </p:nvSpPr>
            <p:spPr bwMode="auto">
              <a:xfrm>
                <a:off x="2952" y="1036"/>
                <a:ext cx="1104" cy="51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 name="Group 41"/>
            <p:cNvGrpSpPr>
              <a:grpSpLocks/>
            </p:cNvGrpSpPr>
            <p:nvPr/>
          </p:nvGrpSpPr>
          <p:grpSpPr bwMode="auto">
            <a:xfrm>
              <a:off x="0" y="1554"/>
              <a:ext cx="744" cy="403"/>
              <a:chOff x="0" y="1554"/>
              <a:chExt cx="744" cy="403"/>
            </a:xfrm>
          </p:grpSpPr>
          <p:sp>
            <p:nvSpPr>
              <p:cNvPr id="158796" name="Rectangle 42"/>
              <p:cNvSpPr>
                <a:spLocks noChangeArrowheads="1"/>
              </p:cNvSpPr>
              <p:nvPr/>
            </p:nvSpPr>
            <p:spPr bwMode="auto">
              <a:xfrm>
                <a:off x="32" y="1554"/>
                <a:ext cx="682"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类型</a:t>
                </a:r>
                <a:endParaRPr lang="en-US" altLang="zh-CN" sz="2000">
                  <a:solidFill>
                    <a:srgbClr val="FFFFFF"/>
                  </a:solidFill>
                  <a:latin typeface="SimSun" pitchFamily="2" charset="-122"/>
                </a:endParaRPr>
              </a:p>
            </p:txBody>
          </p:sp>
          <p:sp>
            <p:nvSpPr>
              <p:cNvPr id="158797" name="Rectangle 43"/>
              <p:cNvSpPr>
                <a:spLocks noChangeArrowheads="1"/>
              </p:cNvSpPr>
              <p:nvPr/>
            </p:nvSpPr>
            <p:spPr bwMode="auto">
              <a:xfrm>
                <a:off x="0" y="1554"/>
                <a:ext cx="74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6" name="Group 44"/>
            <p:cNvGrpSpPr>
              <a:grpSpLocks/>
            </p:cNvGrpSpPr>
            <p:nvPr/>
          </p:nvGrpSpPr>
          <p:grpSpPr bwMode="auto">
            <a:xfrm>
              <a:off x="744" y="1554"/>
              <a:ext cx="1104" cy="403"/>
              <a:chOff x="744" y="1554"/>
              <a:chExt cx="1104" cy="403"/>
            </a:xfrm>
          </p:grpSpPr>
          <p:sp>
            <p:nvSpPr>
              <p:cNvPr id="158794" name="Rectangle 45"/>
              <p:cNvSpPr>
                <a:spLocks noChangeArrowheads="1"/>
              </p:cNvSpPr>
              <p:nvPr/>
            </p:nvSpPr>
            <p:spPr bwMode="auto">
              <a:xfrm>
                <a:off x="776" y="1554"/>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endParaRPr lang="en-US" altLang="zh-CN" sz="2000">
                  <a:solidFill>
                    <a:srgbClr val="FFFFFF"/>
                  </a:solidFill>
                  <a:latin typeface="SimSun" pitchFamily="2" charset="-122"/>
                </a:endParaRPr>
              </a:p>
              <a:p>
                <a:pPr algn="ctr" eaLnBrk="1" hangingPunct="1">
                  <a:tabLst>
                    <a:tab pos="4111159" algn="l"/>
                  </a:tabLst>
                </a:pPr>
                <a:r>
                  <a:rPr lang="zh-CN" altLang="en-US" sz="2000">
                    <a:solidFill>
                      <a:srgbClr val="FFFFFF"/>
                    </a:solidFill>
                    <a:latin typeface="SimSun" pitchFamily="2" charset="-122"/>
                  </a:rPr>
                  <a:t>论题的</a:t>
                </a:r>
                <a:r>
                  <a:rPr lang="en-US" altLang="zh-CN" sz="2000">
                    <a:solidFill>
                      <a:srgbClr val="FFFFFF"/>
                    </a:solidFill>
                    <a:latin typeface="SimSun" pitchFamily="2" charset="-122"/>
                  </a:rPr>
                  <a:t>-</a:t>
                </a:r>
                <a:r>
                  <a:rPr lang="zh-CN" altLang="en-US" sz="2000">
                    <a:solidFill>
                      <a:srgbClr val="FFFFFF"/>
                    </a:solidFill>
                    <a:latin typeface="SimSun" pitchFamily="2" charset="-122"/>
                  </a:rPr>
                  <a:t>圣经的</a:t>
                </a:r>
              </a:p>
              <a:p>
                <a:pPr algn="ctr" eaLnBrk="1" hangingPunct="1">
                  <a:tabLst>
                    <a:tab pos="4111159" algn="l"/>
                  </a:tabLst>
                </a:pPr>
                <a:endParaRPr lang="en-US" altLang="zh-CN" sz="2000">
                  <a:solidFill>
                    <a:srgbClr val="FFFFFF"/>
                  </a:solidFill>
                  <a:latin typeface="SimSun" pitchFamily="2" charset="-122"/>
                </a:endParaRPr>
              </a:p>
            </p:txBody>
          </p:sp>
          <p:sp>
            <p:nvSpPr>
              <p:cNvPr id="158795" name="Rectangle 46"/>
              <p:cNvSpPr>
                <a:spLocks noChangeArrowheads="1"/>
              </p:cNvSpPr>
              <p:nvPr/>
            </p:nvSpPr>
            <p:spPr bwMode="auto">
              <a:xfrm>
                <a:off x="744" y="1554"/>
                <a:ext cx="1103"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7" name="Group 47"/>
            <p:cNvGrpSpPr>
              <a:grpSpLocks/>
            </p:cNvGrpSpPr>
            <p:nvPr/>
          </p:nvGrpSpPr>
          <p:grpSpPr bwMode="auto">
            <a:xfrm>
              <a:off x="1848" y="1554"/>
              <a:ext cx="1104" cy="403"/>
              <a:chOff x="1848" y="1554"/>
              <a:chExt cx="1104" cy="403"/>
            </a:xfrm>
          </p:grpSpPr>
          <p:sp>
            <p:nvSpPr>
              <p:cNvPr id="158792" name="Rectangle 48"/>
              <p:cNvSpPr>
                <a:spLocks noChangeArrowheads="1"/>
              </p:cNvSpPr>
              <p:nvPr/>
            </p:nvSpPr>
            <p:spPr bwMode="auto">
              <a:xfrm>
                <a:off x="1879" y="1554"/>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阐述的</a:t>
                </a:r>
                <a:endParaRPr lang="en-US" altLang="zh-CN" sz="2000">
                  <a:solidFill>
                    <a:srgbClr val="FFFFFF"/>
                  </a:solidFill>
                  <a:latin typeface="SimSun" pitchFamily="2" charset="-122"/>
                </a:endParaRPr>
              </a:p>
            </p:txBody>
          </p:sp>
          <p:sp>
            <p:nvSpPr>
              <p:cNvPr id="158793" name="Rectangle 49"/>
              <p:cNvSpPr>
                <a:spLocks noChangeArrowheads="1"/>
              </p:cNvSpPr>
              <p:nvPr/>
            </p:nvSpPr>
            <p:spPr bwMode="auto">
              <a:xfrm>
                <a:off x="1848" y="1554"/>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8" name="Group 50"/>
            <p:cNvGrpSpPr>
              <a:grpSpLocks/>
            </p:cNvGrpSpPr>
            <p:nvPr/>
          </p:nvGrpSpPr>
          <p:grpSpPr bwMode="auto">
            <a:xfrm>
              <a:off x="2952" y="1554"/>
              <a:ext cx="1104" cy="403"/>
              <a:chOff x="2952" y="1554"/>
              <a:chExt cx="1104" cy="403"/>
            </a:xfrm>
          </p:grpSpPr>
          <p:sp>
            <p:nvSpPr>
              <p:cNvPr id="158790" name="Rectangle 51"/>
              <p:cNvSpPr>
                <a:spLocks noChangeArrowheads="1"/>
              </p:cNvSpPr>
              <p:nvPr/>
            </p:nvSpPr>
            <p:spPr bwMode="auto">
              <a:xfrm>
                <a:off x="2984" y="1554"/>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论题的</a:t>
                </a:r>
                <a:r>
                  <a:rPr lang="en-US" altLang="zh-CN" sz="2000">
                    <a:solidFill>
                      <a:srgbClr val="FFFFFF"/>
                    </a:solidFill>
                    <a:latin typeface="SimSun" pitchFamily="2" charset="-122"/>
                  </a:rPr>
                  <a:t>-</a:t>
                </a:r>
                <a:r>
                  <a:rPr lang="zh-CN" altLang="en-US" sz="2000">
                    <a:solidFill>
                      <a:srgbClr val="FFFFFF"/>
                    </a:solidFill>
                    <a:latin typeface="SimSun" pitchFamily="2" charset="-122"/>
                  </a:rPr>
                  <a:t>世俗的 </a:t>
                </a:r>
                <a:endParaRPr lang="en-US" altLang="zh-CN" sz="2000">
                  <a:solidFill>
                    <a:srgbClr val="FFFFFF"/>
                  </a:solidFill>
                  <a:latin typeface="SimSun" pitchFamily="2" charset="-122"/>
                </a:endParaRPr>
              </a:p>
            </p:txBody>
          </p:sp>
          <p:sp>
            <p:nvSpPr>
              <p:cNvPr id="158791" name="Rectangle 52"/>
              <p:cNvSpPr>
                <a:spLocks noChangeArrowheads="1"/>
              </p:cNvSpPr>
              <p:nvPr/>
            </p:nvSpPr>
            <p:spPr bwMode="auto">
              <a:xfrm>
                <a:off x="2952" y="1554"/>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9" name="Group 53"/>
            <p:cNvGrpSpPr>
              <a:grpSpLocks/>
            </p:cNvGrpSpPr>
            <p:nvPr/>
          </p:nvGrpSpPr>
          <p:grpSpPr bwMode="auto">
            <a:xfrm>
              <a:off x="0" y="1957"/>
              <a:ext cx="744" cy="403"/>
              <a:chOff x="0" y="1957"/>
              <a:chExt cx="744" cy="403"/>
            </a:xfrm>
          </p:grpSpPr>
          <p:sp>
            <p:nvSpPr>
              <p:cNvPr id="158788" name="Rectangle 54"/>
              <p:cNvSpPr>
                <a:spLocks noChangeArrowheads="1"/>
              </p:cNvSpPr>
              <p:nvPr/>
            </p:nvSpPr>
            <p:spPr bwMode="auto">
              <a:xfrm>
                <a:off x="32" y="1957"/>
                <a:ext cx="682"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样式</a:t>
                </a:r>
                <a:endParaRPr lang="en-US" altLang="zh-CN" sz="2000">
                  <a:solidFill>
                    <a:srgbClr val="FFFFFF"/>
                  </a:solidFill>
                  <a:latin typeface="SimSun" pitchFamily="2" charset="-122"/>
                </a:endParaRPr>
              </a:p>
            </p:txBody>
          </p:sp>
          <p:sp>
            <p:nvSpPr>
              <p:cNvPr id="158789" name="Rectangle 55"/>
              <p:cNvSpPr>
                <a:spLocks noChangeArrowheads="1"/>
              </p:cNvSpPr>
              <p:nvPr/>
            </p:nvSpPr>
            <p:spPr bwMode="auto">
              <a:xfrm>
                <a:off x="0" y="1957"/>
                <a:ext cx="74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0" name="Group 56"/>
            <p:cNvGrpSpPr>
              <a:grpSpLocks/>
            </p:cNvGrpSpPr>
            <p:nvPr/>
          </p:nvGrpSpPr>
          <p:grpSpPr bwMode="auto">
            <a:xfrm>
              <a:off x="744" y="1957"/>
              <a:ext cx="1104" cy="403"/>
              <a:chOff x="744" y="1957"/>
              <a:chExt cx="1104" cy="403"/>
            </a:xfrm>
          </p:grpSpPr>
          <p:sp>
            <p:nvSpPr>
              <p:cNvPr id="158786" name="Rectangle 57"/>
              <p:cNvSpPr>
                <a:spLocks noChangeArrowheads="1"/>
              </p:cNvSpPr>
              <p:nvPr/>
            </p:nvSpPr>
            <p:spPr bwMode="auto">
              <a:xfrm>
                <a:off x="776" y="1957"/>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即席的</a:t>
                </a:r>
              </a:p>
            </p:txBody>
          </p:sp>
          <p:sp>
            <p:nvSpPr>
              <p:cNvPr id="158787" name="Rectangle 58"/>
              <p:cNvSpPr>
                <a:spLocks noChangeArrowheads="1"/>
              </p:cNvSpPr>
              <p:nvPr/>
            </p:nvSpPr>
            <p:spPr bwMode="auto">
              <a:xfrm>
                <a:off x="744" y="1957"/>
                <a:ext cx="1103"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1" name="Group 59"/>
            <p:cNvGrpSpPr>
              <a:grpSpLocks/>
            </p:cNvGrpSpPr>
            <p:nvPr/>
          </p:nvGrpSpPr>
          <p:grpSpPr bwMode="auto">
            <a:xfrm>
              <a:off x="1848" y="1957"/>
              <a:ext cx="1104" cy="403"/>
              <a:chOff x="1848" y="1957"/>
              <a:chExt cx="1104" cy="403"/>
            </a:xfrm>
          </p:grpSpPr>
          <p:sp>
            <p:nvSpPr>
              <p:cNvPr id="158784" name="Rectangle 60"/>
              <p:cNvSpPr>
                <a:spLocks noChangeArrowheads="1"/>
              </p:cNvSpPr>
              <p:nvPr/>
            </p:nvSpPr>
            <p:spPr bwMode="auto">
              <a:xfrm>
                <a:off x="1879" y="1957"/>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叙述的</a:t>
                </a:r>
                <a:endParaRPr lang="en-US" altLang="zh-CN" sz="2000">
                  <a:solidFill>
                    <a:srgbClr val="FFFFFF"/>
                  </a:solidFill>
                  <a:latin typeface="SimSun" pitchFamily="2" charset="-122"/>
                </a:endParaRPr>
              </a:p>
            </p:txBody>
          </p:sp>
          <p:sp>
            <p:nvSpPr>
              <p:cNvPr id="158785" name="Rectangle 61"/>
              <p:cNvSpPr>
                <a:spLocks noChangeArrowheads="1"/>
              </p:cNvSpPr>
              <p:nvPr/>
            </p:nvSpPr>
            <p:spPr bwMode="auto">
              <a:xfrm>
                <a:off x="1848" y="1957"/>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2" name="Group 62"/>
            <p:cNvGrpSpPr>
              <a:grpSpLocks/>
            </p:cNvGrpSpPr>
            <p:nvPr/>
          </p:nvGrpSpPr>
          <p:grpSpPr bwMode="auto">
            <a:xfrm>
              <a:off x="2952" y="1957"/>
              <a:ext cx="1104" cy="403"/>
              <a:chOff x="2952" y="1957"/>
              <a:chExt cx="1104" cy="403"/>
            </a:xfrm>
          </p:grpSpPr>
          <p:sp>
            <p:nvSpPr>
              <p:cNvPr id="158782" name="Rectangle 63"/>
              <p:cNvSpPr>
                <a:spLocks noChangeArrowheads="1"/>
              </p:cNvSpPr>
              <p:nvPr/>
            </p:nvSpPr>
            <p:spPr bwMode="auto">
              <a:xfrm>
                <a:off x="2984" y="1957"/>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理由充分的辩论</a:t>
                </a:r>
                <a:endParaRPr lang="en-US" altLang="zh-CN" sz="2000">
                  <a:solidFill>
                    <a:srgbClr val="FFFFFF"/>
                  </a:solidFill>
                  <a:latin typeface="SimSun" pitchFamily="2" charset="-122"/>
                </a:endParaRPr>
              </a:p>
            </p:txBody>
          </p:sp>
          <p:sp>
            <p:nvSpPr>
              <p:cNvPr id="158783" name="Rectangle 64"/>
              <p:cNvSpPr>
                <a:spLocks noChangeArrowheads="1"/>
              </p:cNvSpPr>
              <p:nvPr/>
            </p:nvSpPr>
            <p:spPr bwMode="auto">
              <a:xfrm>
                <a:off x="2952" y="1957"/>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3" name="Group 65"/>
            <p:cNvGrpSpPr>
              <a:grpSpLocks/>
            </p:cNvGrpSpPr>
            <p:nvPr/>
          </p:nvGrpSpPr>
          <p:grpSpPr bwMode="auto">
            <a:xfrm>
              <a:off x="0" y="2360"/>
              <a:ext cx="744" cy="748"/>
              <a:chOff x="0" y="2360"/>
              <a:chExt cx="744" cy="748"/>
            </a:xfrm>
          </p:grpSpPr>
          <p:sp>
            <p:nvSpPr>
              <p:cNvPr id="158780" name="Rectangle 66"/>
              <p:cNvSpPr>
                <a:spLocks noChangeArrowheads="1"/>
              </p:cNvSpPr>
              <p:nvPr/>
            </p:nvSpPr>
            <p:spPr bwMode="auto">
              <a:xfrm>
                <a:off x="32" y="2360"/>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介绍</a:t>
                </a:r>
                <a:r>
                  <a:rPr lang="en-US" altLang="zh-CN">
                    <a:solidFill>
                      <a:srgbClr val="FFFFFF"/>
                    </a:solidFill>
                    <a:latin typeface="SimSun" pitchFamily="2" charset="-122"/>
                  </a:rPr>
                  <a:t> </a:t>
                </a:r>
              </a:p>
              <a:p>
                <a:pPr algn="ctr">
                  <a:tabLst>
                    <a:tab pos="4111159" algn="l"/>
                  </a:tabLst>
                </a:pPr>
                <a:r>
                  <a:rPr lang="en-US" altLang="zh-CN">
                    <a:solidFill>
                      <a:srgbClr val="FFFFFF"/>
                    </a:solidFill>
                    <a:latin typeface="SimSun" pitchFamily="2" charset="-122"/>
                  </a:rPr>
                  <a:t>“</a:t>
                </a:r>
                <a:r>
                  <a:rPr lang="zh-CN" altLang="en-US">
                    <a:solidFill>
                      <a:srgbClr val="FFFFFF"/>
                    </a:solidFill>
                    <a:latin typeface="SimSun" pitchFamily="2" charset="-122"/>
                  </a:rPr>
                  <a:t>呼哄</a:t>
                </a:r>
                <a:r>
                  <a:rPr lang="en-US" altLang="zh-CN">
                    <a:solidFill>
                      <a:srgbClr val="FFFFFF"/>
                    </a:solidFill>
                    <a:latin typeface="SimSun" pitchFamily="2" charset="-122"/>
                  </a:rPr>
                  <a:t>!”</a:t>
                </a:r>
              </a:p>
              <a:p>
                <a:pPr algn="ctr">
                  <a:tabLst>
                    <a:tab pos="4111159" algn="l"/>
                  </a:tabLst>
                </a:pPr>
                <a:r>
                  <a:rPr lang="en-US" altLang="zh-CN" sz="1400">
                    <a:solidFill>
                      <a:srgbClr val="FFFFFF"/>
                    </a:solidFill>
                    <a:latin typeface="SimSun" pitchFamily="2" charset="-122"/>
                  </a:rPr>
                  <a:t>(</a:t>
                </a:r>
                <a:r>
                  <a:rPr lang="zh-CN" altLang="en-US" sz="1400">
                    <a:solidFill>
                      <a:srgbClr val="FFFFFF"/>
                    </a:solidFill>
                    <a:latin typeface="SimSun" pitchFamily="2" charset="-122"/>
                  </a:rPr>
                  <a:t>他怎么得到关注</a:t>
                </a:r>
                <a:r>
                  <a:rPr lang="en-US" altLang="zh-CN" sz="1400">
                    <a:solidFill>
                      <a:srgbClr val="FFFFFF"/>
                    </a:solidFill>
                    <a:latin typeface="SimSun" pitchFamily="2" charset="-122"/>
                  </a:rPr>
                  <a:t>)</a:t>
                </a:r>
              </a:p>
            </p:txBody>
          </p:sp>
          <p:sp>
            <p:nvSpPr>
              <p:cNvPr id="158781" name="Rectangle 67"/>
              <p:cNvSpPr>
                <a:spLocks noChangeArrowheads="1"/>
              </p:cNvSpPr>
              <p:nvPr/>
            </p:nvSpPr>
            <p:spPr bwMode="auto">
              <a:xfrm>
                <a:off x="0" y="2360"/>
                <a:ext cx="74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4" name="Group 68"/>
            <p:cNvGrpSpPr>
              <a:grpSpLocks/>
            </p:cNvGrpSpPr>
            <p:nvPr/>
          </p:nvGrpSpPr>
          <p:grpSpPr bwMode="auto">
            <a:xfrm>
              <a:off x="744" y="2360"/>
              <a:ext cx="1104" cy="748"/>
              <a:chOff x="744" y="2360"/>
              <a:chExt cx="1104" cy="748"/>
            </a:xfrm>
          </p:grpSpPr>
          <p:sp>
            <p:nvSpPr>
              <p:cNvPr id="158778" name="Rectangle 69"/>
              <p:cNvSpPr>
                <a:spLocks noChangeArrowheads="1"/>
              </p:cNvSpPr>
              <p:nvPr/>
            </p:nvSpPr>
            <p:spPr bwMode="auto">
              <a:xfrm>
                <a:off x="776" y="2360"/>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引述一个近期事件：圣灵洗礼</a:t>
                </a:r>
                <a:br>
                  <a:rPr lang="en-US" altLang="zh-CN" sz="2000">
                    <a:solidFill>
                      <a:srgbClr val="FFFFFF"/>
                    </a:solidFill>
                    <a:latin typeface="SimSun" pitchFamily="2" charset="-122"/>
                  </a:rPr>
                </a:br>
                <a:r>
                  <a:rPr lang="en-US" altLang="zh-CN" sz="2000">
                    <a:solidFill>
                      <a:srgbClr val="FFFFFF"/>
                    </a:solidFill>
                    <a:latin typeface="SimSun" pitchFamily="2" charset="-122"/>
                  </a:rPr>
                  <a:t>(14-15)</a:t>
                </a:r>
              </a:p>
            </p:txBody>
          </p:sp>
          <p:sp>
            <p:nvSpPr>
              <p:cNvPr id="158779" name="Rectangle 70"/>
              <p:cNvSpPr>
                <a:spLocks noChangeArrowheads="1"/>
              </p:cNvSpPr>
              <p:nvPr/>
            </p:nvSpPr>
            <p:spPr bwMode="auto">
              <a:xfrm>
                <a:off x="744" y="2360"/>
                <a:ext cx="1103"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5" name="Group 71"/>
            <p:cNvGrpSpPr>
              <a:grpSpLocks/>
            </p:cNvGrpSpPr>
            <p:nvPr/>
          </p:nvGrpSpPr>
          <p:grpSpPr bwMode="auto">
            <a:xfrm>
              <a:off x="1848" y="2360"/>
              <a:ext cx="1104" cy="748"/>
              <a:chOff x="1848" y="2360"/>
              <a:chExt cx="1104" cy="748"/>
            </a:xfrm>
          </p:grpSpPr>
          <p:sp>
            <p:nvSpPr>
              <p:cNvPr id="158776" name="Rectangle 72"/>
              <p:cNvSpPr>
                <a:spLocks noChangeArrowheads="1"/>
              </p:cNvSpPr>
              <p:nvPr/>
            </p:nvSpPr>
            <p:spPr bwMode="auto">
              <a:xfrm>
                <a:off x="1879" y="236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述说一个熟悉的故事</a:t>
                </a:r>
              </a:p>
              <a:p>
                <a:pPr algn="ctr" eaLnBrk="1" hangingPunct="1">
                  <a:tabLst>
                    <a:tab pos="4111159" algn="l"/>
                  </a:tabLst>
                </a:pPr>
                <a:r>
                  <a:rPr lang="en-US" altLang="zh-CN">
                    <a:solidFill>
                      <a:srgbClr val="FFFFFF"/>
                    </a:solidFill>
                    <a:latin typeface="SimSun" pitchFamily="2" charset="-122"/>
                  </a:rPr>
                  <a:t>: </a:t>
                </a:r>
                <a:r>
                  <a:rPr lang="zh-CN" altLang="en-US">
                    <a:solidFill>
                      <a:srgbClr val="FFFFFF"/>
                    </a:solidFill>
                    <a:latin typeface="SimSun" pitchFamily="2" charset="-122"/>
                  </a:rPr>
                  <a:t>以引述共同历史来获得听众的认同 </a:t>
                </a:r>
                <a:r>
                  <a:rPr lang="en-US" altLang="zh-CN">
                    <a:solidFill>
                      <a:srgbClr val="FFFFFF"/>
                    </a:solidFill>
                    <a:latin typeface="SimSun" pitchFamily="2" charset="-122"/>
                  </a:rPr>
                  <a:t>(16-22)</a:t>
                </a:r>
              </a:p>
            </p:txBody>
          </p:sp>
          <p:sp>
            <p:nvSpPr>
              <p:cNvPr id="158777" name="Rectangle 73"/>
              <p:cNvSpPr>
                <a:spLocks noChangeArrowheads="1"/>
              </p:cNvSpPr>
              <p:nvPr/>
            </p:nvSpPr>
            <p:spPr bwMode="auto">
              <a:xfrm>
                <a:off x="1848" y="2360"/>
                <a:ext cx="110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6" name="Group 74"/>
            <p:cNvGrpSpPr>
              <a:grpSpLocks/>
            </p:cNvGrpSpPr>
            <p:nvPr/>
          </p:nvGrpSpPr>
          <p:grpSpPr bwMode="auto">
            <a:xfrm>
              <a:off x="2952" y="2360"/>
              <a:ext cx="1104" cy="748"/>
              <a:chOff x="2952" y="2360"/>
              <a:chExt cx="1104" cy="748"/>
            </a:xfrm>
          </p:grpSpPr>
          <p:sp>
            <p:nvSpPr>
              <p:cNvPr id="158774" name="Rectangle 75"/>
              <p:cNvSpPr>
                <a:spLocks noChangeArrowheads="1"/>
              </p:cNvSpPr>
              <p:nvPr/>
            </p:nvSpPr>
            <p:spPr bwMode="auto">
              <a:xfrm>
                <a:off x="2984" y="236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关注当地人的感兴趣之物</a:t>
                </a:r>
                <a:r>
                  <a:rPr lang="en-US" altLang="zh-CN" sz="2000">
                    <a:solidFill>
                      <a:srgbClr val="FFFFFF"/>
                    </a:solidFill>
                    <a:latin typeface="SimSun" pitchFamily="2" charset="-122"/>
                  </a:rPr>
                  <a:t>:</a:t>
                </a:r>
                <a:r>
                  <a:rPr lang="zh-CN" altLang="en-US" sz="2000">
                    <a:solidFill>
                      <a:srgbClr val="FFFFFF"/>
                    </a:solidFill>
                    <a:latin typeface="SimSun" pitchFamily="2" charset="-122"/>
                  </a:rPr>
                  <a:t>未知之神的祭坛</a:t>
                </a:r>
                <a:r>
                  <a:rPr lang="en-US" altLang="zh-CN" sz="2000">
                    <a:solidFill>
                      <a:srgbClr val="FFFFFF"/>
                    </a:solidFill>
                    <a:latin typeface="SimSun" pitchFamily="2" charset="-122"/>
                  </a:rPr>
                  <a:t> (22-23)</a:t>
                </a:r>
              </a:p>
            </p:txBody>
          </p:sp>
          <p:sp>
            <p:nvSpPr>
              <p:cNvPr id="158775" name="Rectangle 76"/>
              <p:cNvSpPr>
                <a:spLocks noChangeArrowheads="1"/>
              </p:cNvSpPr>
              <p:nvPr/>
            </p:nvSpPr>
            <p:spPr bwMode="auto">
              <a:xfrm>
                <a:off x="2952" y="2360"/>
                <a:ext cx="110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7" name="Group 77"/>
            <p:cNvGrpSpPr>
              <a:grpSpLocks/>
            </p:cNvGrpSpPr>
            <p:nvPr/>
          </p:nvGrpSpPr>
          <p:grpSpPr bwMode="auto">
            <a:xfrm>
              <a:off x="0" y="3108"/>
              <a:ext cx="744" cy="633"/>
              <a:chOff x="0" y="3108"/>
              <a:chExt cx="744" cy="633"/>
            </a:xfrm>
          </p:grpSpPr>
          <p:sp>
            <p:nvSpPr>
              <p:cNvPr id="158772" name="Rectangle 78"/>
              <p:cNvSpPr>
                <a:spLocks noChangeArrowheads="1"/>
              </p:cNvSpPr>
              <p:nvPr/>
            </p:nvSpPr>
            <p:spPr bwMode="auto">
              <a:xfrm>
                <a:off x="32" y="3108"/>
                <a:ext cx="682"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介绍的要旨</a:t>
                </a:r>
                <a:endParaRPr lang="en-US" altLang="zh-CN" sz="2000">
                  <a:solidFill>
                    <a:srgbClr val="FFFFFF"/>
                  </a:solidFill>
                  <a:latin typeface="SimSun" pitchFamily="2" charset="-122"/>
                </a:endParaRPr>
              </a:p>
            </p:txBody>
          </p:sp>
          <p:sp>
            <p:nvSpPr>
              <p:cNvPr id="158773" name="Rectangle 79"/>
              <p:cNvSpPr>
                <a:spLocks noChangeArrowheads="1"/>
              </p:cNvSpPr>
              <p:nvPr/>
            </p:nvSpPr>
            <p:spPr bwMode="auto">
              <a:xfrm>
                <a:off x="0" y="3108"/>
                <a:ext cx="74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8" name="Group 80"/>
            <p:cNvGrpSpPr>
              <a:grpSpLocks/>
            </p:cNvGrpSpPr>
            <p:nvPr/>
          </p:nvGrpSpPr>
          <p:grpSpPr bwMode="auto">
            <a:xfrm>
              <a:off x="744" y="3108"/>
              <a:ext cx="1104" cy="633"/>
              <a:chOff x="744" y="3108"/>
              <a:chExt cx="1104" cy="633"/>
            </a:xfrm>
          </p:grpSpPr>
          <p:sp>
            <p:nvSpPr>
              <p:cNvPr id="158770" name="Rectangle 81"/>
              <p:cNvSpPr>
                <a:spLocks noChangeArrowheads="1"/>
              </p:cNvSpPr>
              <p:nvPr/>
            </p:nvSpPr>
            <p:spPr bwMode="auto">
              <a:xfrm>
                <a:off x="776" y="3108"/>
                <a:ext cx="1040"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SimSun" pitchFamily="2" charset="-122"/>
                  </a:rPr>
                  <a:t>“</a:t>
                </a:r>
                <a:r>
                  <a:rPr lang="zh-CN" altLang="en-US" sz="2000">
                    <a:solidFill>
                      <a:srgbClr val="FFFFFF"/>
                    </a:solidFill>
                    <a:latin typeface="SimSun" pitchFamily="2" charset="-122"/>
                  </a:rPr>
                  <a:t>你们为什么认为这些人像是醉了</a:t>
                </a:r>
                <a:r>
                  <a:rPr lang="en-US" altLang="zh-CN" sz="2000">
                    <a:solidFill>
                      <a:srgbClr val="FFFFFF"/>
                    </a:solidFill>
                    <a:latin typeface="SimSun" pitchFamily="2" charset="-122"/>
                  </a:rPr>
                  <a:t>?”</a:t>
                </a:r>
              </a:p>
            </p:txBody>
          </p:sp>
          <p:sp>
            <p:nvSpPr>
              <p:cNvPr id="158771" name="Rectangle 82"/>
              <p:cNvSpPr>
                <a:spLocks noChangeArrowheads="1"/>
              </p:cNvSpPr>
              <p:nvPr/>
            </p:nvSpPr>
            <p:spPr bwMode="auto">
              <a:xfrm>
                <a:off x="744" y="3108"/>
                <a:ext cx="1103"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9" name="Group 83"/>
            <p:cNvGrpSpPr>
              <a:grpSpLocks/>
            </p:cNvGrpSpPr>
            <p:nvPr/>
          </p:nvGrpSpPr>
          <p:grpSpPr bwMode="auto">
            <a:xfrm>
              <a:off x="1848" y="3108"/>
              <a:ext cx="1104" cy="633"/>
              <a:chOff x="1848" y="3108"/>
              <a:chExt cx="1104" cy="633"/>
            </a:xfrm>
          </p:grpSpPr>
          <p:sp>
            <p:nvSpPr>
              <p:cNvPr id="158768" name="Rectangle 84"/>
              <p:cNvSpPr>
                <a:spLocks noChangeArrowheads="1"/>
              </p:cNvSpPr>
              <p:nvPr/>
            </p:nvSpPr>
            <p:spPr bwMode="auto">
              <a:xfrm>
                <a:off x="1879" y="3108"/>
                <a:ext cx="1041"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a:solidFill>
                      <a:srgbClr val="FFFFFF"/>
                    </a:solidFill>
                    <a:latin typeface="SimSun" pitchFamily="2" charset="-122"/>
                  </a:rPr>
                  <a:t>“</a:t>
                </a:r>
                <a:r>
                  <a:rPr lang="zh-CN" altLang="en-US" sz="1900">
                    <a:solidFill>
                      <a:srgbClr val="FFFFFF"/>
                    </a:solidFill>
                    <a:latin typeface="SimSun" pitchFamily="2" charset="-122"/>
                  </a:rPr>
                  <a:t>我也是一位等候弥赛亚的犹太人</a:t>
                </a:r>
                <a:r>
                  <a:rPr lang="en-US" altLang="zh-CN">
                    <a:solidFill>
                      <a:srgbClr val="FFFFFF"/>
                    </a:solidFill>
                    <a:latin typeface="SimSun" pitchFamily="2" charset="-122"/>
                  </a:rPr>
                  <a:t>” </a:t>
                </a:r>
              </a:p>
            </p:txBody>
          </p:sp>
          <p:sp>
            <p:nvSpPr>
              <p:cNvPr id="158769" name="Rectangle 85"/>
              <p:cNvSpPr>
                <a:spLocks noChangeArrowheads="1"/>
              </p:cNvSpPr>
              <p:nvPr/>
            </p:nvSpPr>
            <p:spPr bwMode="auto">
              <a:xfrm>
                <a:off x="1848" y="3108"/>
                <a:ext cx="110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30" name="Group 86"/>
            <p:cNvGrpSpPr>
              <a:grpSpLocks/>
            </p:cNvGrpSpPr>
            <p:nvPr/>
          </p:nvGrpSpPr>
          <p:grpSpPr bwMode="auto">
            <a:xfrm>
              <a:off x="2952" y="3108"/>
              <a:ext cx="1104" cy="633"/>
              <a:chOff x="2952" y="3108"/>
              <a:chExt cx="1104" cy="633"/>
            </a:xfrm>
          </p:grpSpPr>
          <p:sp>
            <p:nvSpPr>
              <p:cNvPr id="158766" name="Rectangle 87"/>
              <p:cNvSpPr>
                <a:spLocks noChangeArrowheads="1"/>
              </p:cNvSpPr>
              <p:nvPr/>
            </p:nvSpPr>
            <p:spPr bwMode="auto">
              <a:xfrm>
                <a:off x="2984" y="3108"/>
                <a:ext cx="1041"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SimSun" pitchFamily="2" charset="-122"/>
                  </a:rPr>
                  <a:t>“</a:t>
                </a:r>
                <a:r>
                  <a:rPr lang="zh-CN" altLang="en-US" sz="2000">
                    <a:solidFill>
                      <a:srgbClr val="FFFFFF"/>
                    </a:solidFill>
                    <a:latin typeface="SimSun" pitchFamily="2" charset="-122"/>
                  </a:rPr>
                  <a:t>我一直在观察你们的城镇</a:t>
                </a:r>
                <a:r>
                  <a:rPr lang="en-US" altLang="zh-CN" sz="2000">
                    <a:solidFill>
                      <a:srgbClr val="FFFFFF"/>
                    </a:solidFill>
                    <a:latin typeface="SimSun" pitchFamily="2" charset="-122"/>
                  </a:rPr>
                  <a:t>”</a:t>
                </a:r>
              </a:p>
            </p:txBody>
          </p:sp>
          <p:sp>
            <p:nvSpPr>
              <p:cNvPr id="158767" name="Rectangle 88"/>
              <p:cNvSpPr>
                <a:spLocks noChangeArrowheads="1"/>
              </p:cNvSpPr>
              <p:nvPr/>
            </p:nvSpPr>
            <p:spPr bwMode="auto">
              <a:xfrm>
                <a:off x="2952" y="3108"/>
                <a:ext cx="110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31" name="Group 89"/>
            <p:cNvGrpSpPr>
              <a:grpSpLocks/>
            </p:cNvGrpSpPr>
            <p:nvPr/>
          </p:nvGrpSpPr>
          <p:grpSpPr bwMode="auto">
            <a:xfrm>
              <a:off x="0" y="3741"/>
              <a:ext cx="744" cy="748"/>
              <a:chOff x="0" y="3741"/>
              <a:chExt cx="744" cy="748"/>
            </a:xfrm>
          </p:grpSpPr>
          <p:sp>
            <p:nvSpPr>
              <p:cNvPr id="158764" name="Rectangle 90"/>
              <p:cNvSpPr>
                <a:spLocks noChangeArrowheads="1"/>
              </p:cNvSpPr>
              <p:nvPr/>
            </p:nvSpPr>
            <p:spPr bwMode="auto">
              <a:xfrm>
                <a:off x="32" y="3741"/>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讲者怎样引起他听众们的注意力</a:t>
                </a:r>
                <a:endParaRPr lang="en-US" altLang="zh-CN">
                  <a:solidFill>
                    <a:srgbClr val="FFFFFF"/>
                  </a:solidFill>
                  <a:latin typeface="SimSun" pitchFamily="2" charset="-122"/>
                </a:endParaRPr>
              </a:p>
            </p:txBody>
          </p:sp>
          <p:sp>
            <p:nvSpPr>
              <p:cNvPr id="158765" name="Rectangle 91"/>
              <p:cNvSpPr>
                <a:spLocks noChangeArrowheads="1"/>
              </p:cNvSpPr>
              <p:nvPr/>
            </p:nvSpPr>
            <p:spPr bwMode="auto">
              <a:xfrm>
                <a:off x="0" y="3741"/>
                <a:ext cx="74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8822" name="Group 92"/>
            <p:cNvGrpSpPr>
              <a:grpSpLocks/>
            </p:cNvGrpSpPr>
            <p:nvPr/>
          </p:nvGrpSpPr>
          <p:grpSpPr bwMode="auto">
            <a:xfrm>
              <a:off x="744" y="3741"/>
              <a:ext cx="1104" cy="748"/>
              <a:chOff x="744" y="3741"/>
              <a:chExt cx="1104" cy="748"/>
            </a:xfrm>
          </p:grpSpPr>
          <p:sp>
            <p:nvSpPr>
              <p:cNvPr id="158762" name="Rectangle 93"/>
              <p:cNvSpPr>
                <a:spLocks noChangeArrowheads="1"/>
              </p:cNvSpPr>
              <p:nvPr/>
            </p:nvSpPr>
            <p:spPr bwMode="auto">
              <a:xfrm>
                <a:off x="776" y="3741"/>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通过对奇迹般地说起别国的语言而引起好奇心</a:t>
                </a:r>
                <a:r>
                  <a:rPr lang="zh-CN" altLang="en-US">
                    <a:solidFill>
                      <a:srgbClr val="FFFFFF"/>
                    </a:solidFill>
                    <a:latin typeface="SimSun" pitchFamily="2" charset="-122"/>
                  </a:rPr>
                  <a:t> </a:t>
                </a:r>
                <a:endParaRPr lang="en-US" altLang="zh-CN">
                  <a:solidFill>
                    <a:srgbClr val="FFFFFF"/>
                  </a:solidFill>
                  <a:latin typeface="SimSun" pitchFamily="2" charset="-122"/>
                </a:endParaRPr>
              </a:p>
            </p:txBody>
          </p:sp>
          <p:sp>
            <p:nvSpPr>
              <p:cNvPr id="158763" name="Rectangle 94"/>
              <p:cNvSpPr>
                <a:spLocks noChangeArrowheads="1"/>
              </p:cNvSpPr>
              <p:nvPr/>
            </p:nvSpPr>
            <p:spPr bwMode="auto">
              <a:xfrm>
                <a:off x="744" y="3741"/>
                <a:ext cx="1103"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8823" name="Group 95"/>
            <p:cNvGrpSpPr>
              <a:grpSpLocks/>
            </p:cNvGrpSpPr>
            <p:nvPr/>
          </p:nvGrpSpPr>
          <p:grpSpPr bwMode="auto">
            <a:xfrm>
              <a:off x="1848" y="3741"/>
              <a:ext cx="1104" cy="748"/>
              <a:chOff x="1848" y="3741"/>
              <a:chExt cx="1104" cy="748"/>
            </a:xfrm>
          </p:grpSpPr>
          <p:sp>
            <p:nvSpPr>
              <p:cNvPr id="158760" name="Rectangle 96"/>
              <p:cNvSpPr>
                <a:spLocks noChangeArrowheads="1"/>
              </p:cNvSpPr>
              <p:nvPr/>
            </p:nvSpPr>
            <p:spPr bwMode="auto">
              <a:xfrm>
                <a:off x="1879" y="3741"/>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通过犹太教与其他宗教的不同而引起好奇心</a:t>
                </a:r>
                <a:endParaRPr lang="en-US" altLang="zh-CN">
                  <a:solidFill>
                    <a:srgbClr val="FFFFFF"/>
                  </a:solidFill>
                  <a:latin typeface="SimSun" pitchFamily="2" charset="-122"/>
                </a:endParaRPr>
              </a:p>
            </p:txBody>
          </p:sp>
          <p:sp>
            <p:nvSpPr>
              <p:cNvPr id="158761" name="Rectangle 97"/>
              <p:cNvSpPr>
                <a:spLocks noChangeArrowheads="1"/>
              </p:cNvSpPr>
              <p:nvPr/>
            </p:nvSpPr>
            <p:spPr bwMode="auto">
              <a:xfrm>
                <a:off x="1848" y="3741"/>
                <a:ext cx="110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8824" name="Group 98"/>
            <p:cNvGrpSpPr>
              <a:grpSpLocks/>
            </p:cNvGrpSpPr>
            <p:nvPr/>
          </p:nvGrpSpPr>
          <p:grpSpPr bwMode="auto">
            <a:xfrm>
              <a:off x="2952" y="3741"/>
              <a:ext cx="1104" cy="748"/>
              <a:chOff x="2952" y="3741"/>
              <a:chExt cx="1104" cy="748"/>
            </a:xfrm>
          </p:grpSpPr>
          <p:sp>
            <p:nvSpPr>
              <p:cNvPr id="158758" name="Rectangle 99"/>
              <p:cNvSpPr>
                <a:spLocks noChangeArrowheads="1"/>
              </p:cNvSpPr>
              <p:nvPr/>
            </p:nvSpPr>
            <p:spPr bwMode="auto">
              <a:xfrm>
                <a:off x="2984" y="3741"/>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对这位未知之神究竟是谁引起好奇心</a:t>
                </a:r>
                <a:r>
                  <a:rPr lang="en-US" altLang="zh-CN" sz="2000">
                    <a:solidFill>
                      <a:srgbClr val="FFFFFF"/>
                    </a:solidFill>
                    <a:latin typeface="SimSun" pitchFamily="2" charset="-122"/>
                  </a:rPr>
                  <a:t> </a:t>
                </a:r>
              </a:p>
            </p:txBody>
          </p:sp>
          <p:sp>
            <p:nvSpPr>
              <p:cNvPr id="158759" name="Rectangle 100"/>
              <p:cNvSpPr>
                <a:spLocks noChangeArrowheads="1"/>
              </p:cNvSpPr>
              <p:nvPr/>
            </p:nvSpPr>
            <p:spPr bwMode="auto">
              <a:xfrm>
                <a:off x="2952" y="3741"/>
                <a:ext cx="110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sp>
        <p:nvSpPr>
          <p:cNvPr id="158725" name="Rectangle 1137"/>
          <p:cNvSpPr>
            <a:spLocks noChangeArrowheads="1"/>
          </p:cNvSpPr>
          <p:nvPr/>
        </p:nvSpPr>
        <p:spPr bwMode="auto">
          <a:xfrm>
            <a:off x="2438416" y="41275"/>
            <a:ext cx="4035425" cy="584776"/>
          </a:xfrm>
          <a:prstGeom prst="rect">
            <a:avLst/>
          </a:prstGeom>
          <a:solidFill>
            <a:srgbClr val="000000"/>
          </a:solidFill>
          <a:ln w="9525">
            <a:noFill/>
            <a:miter lim="800000"/>
            <a:headEnd/>
            <a:tailEnd/>
          </a:ln>
        </p:spPr>
        <p:txBody>
          <a:bodyPr lIns="91358" tIns="45679" rIns="91358" bIns="45679">
            <a:spAutoFit/>
          </a:bodyPr>
          <a:lstStyle/>
          <a:p>
            <a:pPr algn="ctr" eaLnBrk="1" hangingPunct="1"/>
            <a:r>
              <a:rPr lang="zh-CN" altLang="en-US" sz="3200">
                <a:solidFill>
                  <a:srgbClr val="FFFFFF"/>
                </a:solidFill>
                <a:latin typeface="SimSun" pitchFamily="2" charset="-122"/>
              </a:rPr>
              <a:t>使徒行传书里的证道</a:t>
            </a:r>
            <a:endParaRPr lang="en-US" altLang="zh-CN" sz="3200">
              <a:solidFill>
                <a:srgbClr val="FFFFFF"/>
              </a:solidFill>
              <a:latin typeface="SimSun" pitchFamily="2" charset="-122"/>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8" name="Rectangle 114"/>
          <p:cNvSpPr>
            <a:spLocks noChangeArrowheads="1"/>
          </p:cNvSpPr>
          <p:nvPr/>
        </p:nvSpPr>
        <p:spPr bwMode="auto">
          <a:xfrm>
            <a:off x="0" y="0"/>
            <a:ext cx="9144000" cy="6858000"/>
          </a:xfrm>
          <a:prstGeom prst="rect">
            <a:avLst/>
          </a:prstGeom>
          <a:gradFill rotWithShape="1">
            <a:gsLst>
              <a:gs pos="0">
                <a:srgbClr val="800000"/>
              </a:gs>
              <a:gs pos="100000">
                <a:srgbClr val="000000"/>
              </a:gs>
            </a:gsLst>
            <a:lin ang="0" scaled="1"/>
          </a:gradFill>
          <a:ln w="12700" cap="sq">
            <a:solidFill>
              <a:schemeClr val="tx1"/>
            </a:solidFill>
            <a:round/>
            <a:headEnd type="none" w="sm" len="sm"/>
            <a:tailEnd type="none" w="sm" len="sm"/>
          </a:ln>
        </p:spPr>
        <p:txBody>
          <a:bodyPr wrap="none"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160770" name="Rectangle 78"/>
          <p:cNvSpPr>
            <a:spLocks noChangeArrowheads="1"/>
          </p:cNvSpPr>
          <p:nvPr/>
        </p:nvSpPr>
        <p:spPr bwMode="auto">
          <a:xfrm>
            <a:off x="0" y="609600"/>
            <a:ext cx="1676400" cy="6248400"/>
          </a:xfrm>
          <a:prstGeom prst="rect">
            <a:avLst/>
          </a:prstGeom>
          <a:solidFill>
            <a:srgbClr val="000099"/>
          </a:solidFill>
          <a:ln w="12700" cap="sq">
            <a:noFill/>
            <a:miter lim="800000"/>
            <a:headEnd type="none" w="sm" len="sm"/>
            <a:tailEnd type="none" w="sm" len="sm"/>
          </a:ln>
        </p:spPr>
        <p:txBody>
          <a:bodyPr wrap="none" lIns="91358" tIns="45679" rIns="91358" bIns="45679" anchor="ctr"/>
          <a:lstStyle/>
          <a:p>
            <a:pPr eaLnBrk="1" hangingPunct="1"/>
            <a:endParaRPr lang="en-GB" altLang="zh-CN">
              <a:solidFill>
                <a:srgbClr val="FFFFFF"/>
              </a:solidFill>
              <a:latin typeface="Calibri" pitchFamily="34" charset="0"/>
            </a:endParaRPr>
          </a:p>
        </p:txBody>
      </p:sp>
      <p:sp>
        <p:nvSpPr>
          <p:cNvPr id="60418" name="Text Box 2"/>
          <p:cNvSpPr txBox="1">
            <a:spLocks noChangeArrowheads="1"/>
          </p:cNvSpPr>
          <p:nvPr/>
        </p:nvSpPr>
        <p:spPr bwMode="auto">
          <a:xfrm>
            <a:off x="8502655" y="6"/>
            <a:ext cx="530749" cy="369249"/>
          </a:xfrm>
          <a:prstGeom prst="rect">
            <a:avLst/>
          </a:prstGeom>
          <a:noFill/>
          <a:ln w="12700" cap="sq">
            <a:noFill/>
            <a:miter lim="800000"/>
            <a:headEnd type="none" w="sm" len="sm"/>
            <a:tailEnd type="none" w="sm" len="sm"/>
          </a:ln>
          <a:effectLst/>
        </p:spPr>
        <p:txBody>
          <a:bodyPr wrap="none" lIns="91358" tIns="45679" rIns="91358" bIns="45679">
            <a:spAutoFit/>
          </a:bodyPr>
          <a:lstStyle/>
          <a:p>
            <a:pPr eaLnBrk="1" fontAlgn="auto" hangingPunct="1">
              <a:spcBef>
                <a:spcPts val="0"/>
              </a:spcBef>
              <a:spcAft>
                <a:spcPts val="0"/>
              </a:spcAft>
              <a:defRPr/>
            </a:pPr>
            <a:r>
              <a:rPr lang="en-US">
                <a:solidFill>
                  <a:srgbClr val="FFFFFF"/>
                </a:solidFill>
                <a:latin typeface="Times New Roman" pitchFamily="8" charset="0"/>
                <a:ea typeface="+mn-ea"/>
              </a:rPr>
              <a:t>136</a:t>
            </a:r>
          </a:p>
        </p:txBody>
      </p:sp>
      <p:grpSp>
        <p:nvGrpSpPr>
          <p:cNvPr id="2" name="Group 4"/>
          <p:cNvGrpSpPr>
            <a:grpSpLocks/>
          </p:cNvGrpSpPr>
          <p:nvPr/>
        </p:nvGrpSpPr>
        <p:grpSpPr bwMode="auto">
          <a:xfrm>
            <a:off x="0" y="582629"/>
            <a:ext cx="9144000" cy="6275387"/>
            <a:chOff x="0" y="0"/>
            <a:chExt cx="4056" cy="4258"/>
          </a:xfrm>
        </p:grpSpPr>
        <p:grpSp>
          <p:nvGrpSpPr>
            <p:cNvPr id="3" name="Group 5"/>
            <p:cNvGrpSpPr>
              <a:grpSpLocks/>
            </p:cNvGrpSpPr>
            <p:nvPr/>
          </p:nvGrpSpPr>
          <p:grpSpPr bwMode="auto">
            <a:xfrm>
              <a:off x="0" y="0"/>
              <a:ext cx="744" cy="748"/>
              <a:chOff x="0" y="0"/>
              <a:chExt cx="744" cy="748"/>
            </a:xfrm>
          </p:grpSpPr>
          <p:sp>
            <p:nvSpPr>
              <p:cNvPr id="160844" name="Rectangle 6"/>
              <p:cNvSpPr>
                <a:spLocks noChangeArrowheads="1"/>
              </p:cNvSpPr>
              <p:nvPr/>
            </p:nvSpPr>
            <p:spPr bwMode="auto">
              <a:xfrm>
                <a:off x="32" y="0"/>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主体</a:t>
                </a:r>
                <a:endParaRPr lang="en-US" altLang="zh-CN" sz="2000">
                  <a:solidFill>
                    <a:srgbClr val="FFFFFF"/>
                  </a:solidFill>
                  <a:latin typeface="SimSun" pitchFamily="2" charset="-122"/>
                </a:endParaRPr>
              </a:p>
            </p:txBody>
          </p:sp>
          <p:sp>
            <p:nvSpPr>
              <p:cNvPr id="160845" name="Rectangle 7"/>
              <p:cNvSpPr>
                <a:spLocks noChangeArrowheads="1"/>
              </p:cNvSpPr>
              <p:nvPr/>
            </p:nvSpPr>
            <p:spPr bwMode="auto">
              <a:xfrm>
                <a:off x="0" y="0"/>
                <a:ext cx="74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4" name="Group 8"/>
            <p:cNvGrpSpPr>
              <a:grpSpLocks/>
            </p:cNvGrpSpPr>
            <p:nvPr/>
          </p:nvGrpSpPr>
          <p:grpSpPr bwMode="auto">
            <a:xfrm>
              <a:off x="744" y="0"/>
              <a:ext cx="1104" cy="748"/>
              <a:chOff x="744" y="0"/>
              <a:chExt cx="1104" cy="748"/>
            </a:xfrm>
          </p:grpSpPr>
          <p:sp>
            <p:nvSpPr>
              <p:cNvPr id="160842" name="Rectangle 9"/>
              <p:cNvSpPr>
                <a:spLocks noChangeArrowheads="1"/>
              </p:cNvSpPr>
              <p:nvPr/>
            </p:nvSpPr>
            <p:spPr bwMode="auto">
              <a:xfrm>
                <a:off x="776" y="0"/>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a:solidFill>
                      <a:srgbClr val="FFFFFF"/>
                    </a:solidFill>
                    <a:latin typeface="SimSun" pitchFamily="2" charset="-122"/>
                  </a:rPr>
                  <a:t>“</a:t>
                </a:r>
                <a:r>
                  <a:rPr lang="zh-CN" altLang="en-US">
                    <a:solidFill>
                      <a:srgbClr val="FFFFFF"/>
                    </a:solidFill>
                    <a:latin typeface="SimSun" pitchFamily="2" charset="-122"/>
                  </a:rPr>
                  <a:t>圣灵从复活的弥赛亚耶稣降临</a:t>
                </a:r>
                <a:r>
                  <a:rPr lang="en-US" altLang="zh-CN">
                    <a:solidFill>
                      <a:srgbClr val="FFFFFF"/>
                    </a:solidFill>
                    <a:latin typeface="SimSun" pitchFamily="2" charset="-122"/>
                  </a:rPr>
                  <a:t>” (16-36)</a:t>
                </a:r>
              </a:p>
            </p:txBody>
          </p:sp>
          <p:sp>
            <p:nvSpPr>
              <p:cNvPr id="160843" name="Rectangle 10"/>
              <p:cNvSpPr>
                <a:spLocks noChangeArrowheads="1"/>
              </p:cNvSpPr>
              <p:nvPr/>
            </p:nvSpPr>
            <p:spPr bwMode="auto">
              <a:xfrm>
                <a:off x="744" y="0"/>
                <a:ext cx="1103"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5" name="Group 11"/>
            <p:cNvGrpSpPr>
              <a:grpSpLocks/>
            </p:cNvGrpSpPr>
            <p:nvPr/>
          </p:nvGrpSpPr>
          <p:grpSpPr bwMode="auto">
            <a:xfrm>
              <a:off x="1848" y="0"/>
              <a:ext cx="1104" cy="748"/>
              <a:chOff x="1848" y="0"/>
              <a:chExt cx="1104" cy="748"/>
            </a:xfrm>
          </p:grpSpPr>
          <p:sp>
            <p:nvSpPr>
              <p:cNvPr id="160840" name="Rectangle 12"/>
              <p:cNvSpPr>
                <a:spLocks noChangeArrowheads="1"/>
              </p:cNvSpPr>
              <p:nvPr/>
            </p:nvSpPr>
            <p:spPr bwMode="auto">
              <a:xfrm>
                <a:off x="1879" y="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Times" pitchFamily="80" charset="0"/>
                  </a:rPr>
                  <a:t>“</a:t>
                </a:r>
                <a:r>
                  <a:rPr lang="zh-CN" altLang="en-US" sz="2000">
                    <a:solidFill>
                      <a:srgbClr val="FFFFFF"/>
                    </a:solidFill>
                    <a:latin typeface="Times" pitchFamily="80" charset="0"/>
                  </a:rPr>
                  <a:t>耶稣是以色列人复活的弥赛亚</a:t>
                </a:r>
                <a:r>
                  <a:rPr lang="en-US" altLang="zh-CN" sz="2000">
                    <a:solidFill>
                      <a:srgbClr val="FFFFFF"/>
                    </a:solidFill>
                    <a:latin typeface="Times" pitchFamily="80" charset="0"/>
                  </a:rPr>
                  <a:t>” </a:t>
                </a:r>
                <a:br>
                  <a:rPr lang="en-US" altLang="zh-CN" sz="2000">
                    <a:solidFill>
                      <a:srgbClr val="FFFFFF"/>
                    </a:solidFill>
                    <a:latin typeface="Times" pitchFamily="80" charset="0"/>
                  </a:rPr>
                </a:br>
                <a:r>
                  <a:rPr lang="en-US" altLang="zh-CN" sz="2000">
                    <a:solidFill>
                      <a:srgbClr val="FFFFFF"/>
                    </a:solidFill>
                    <a:latin typeface="Times" pitchFamily="80" charset="0"/>
                  </a:rPr>
                  <a:t>(23-37)</a:t>
                </a:r>
              </a:p>
            </p:txBody>
          </p:sp>
          <p:sp>
            <p:nvSpPr>
              <p:cNvPr id="160841" name="Rectangle 13"/>
              <p:cNvSpPr>
                <a:spLocks noChangeArrowheads="1"/>
              </p:cNvSpPr>
              <p:nvPr/>
            </p:nvSpPr>
            <p:spPr bwMode="auto">
              <a:xfrm>
                <a:off x="1848" y="0"/>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6" name="Group 14"/>
            <p:cNvGrpSpPr>
              <a:grpSpLocks/>
            </p:cNvGrpSpPr>
            <p:nvPr/>
          </p:nvGrpSpPr>
          <p:grpSpPr bwMode="auto">
            <a:xfrm>
              <a:off x="2952" y="0"/>
              <a:ext cx="1104" cy="748"/>
              <a:chOff x="2952" y="0"/>
              <a:chExt cx="1104" cy="748"/>
            </a:xfrm>
          </p:grpSpPr>
          <p:sp>
            <p:nvSpPr>
              <p:cNvPr id="160838" name="Rectangle 15"/>
              <p:cNvSpPr>
                <a:spLocks noChangeArrowheads="1"/>
              </p:cNvSpPr>
              <p:nvPr/>
            </p:nvSpPr>
            <p:spPr bwMode="auto">
              <a:xfrm>
                <a:off x="2984" y="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SimSun" pitchFamily="2" charset="-122"/>
                  </a:rPr>
                  <a:t>“</a:t>
                </a:r>
                <a:r>
                  <a:rPr lang="zh-CN" altLang="en-US" sz="2000">
                    <a:solidFill>
                      <a:srgbClr val="FFFFFF"/>
                    </a:solidFill>
                    <a:latin typeface="SimSun" pitchFamily="2" charset="-122"/>
                  </a:rPr>
                  <a:t>偶像跟永活创造的神是不能相比的</a:t>
                </a:r>
                <a:r>
                  <a:rPr lang="en-US" altLang="zh-CN" sz="2000">
                    <a:solidFill>
                      <a:srgbClr val="FFFFFF"/>
                    </a:solidFill>
                    <a:latin typeface="SimSun" pitchFamily="2" charset="-122"/>
                  </a:rPr>
                  <a:t>”     (24-28)</a:t>
                </a:r>
              </a:p>
            </p:txBody>
          </p:sp>
          <p:sp>
            <p:nvSpPr>
              <p:cNvPr id="160839" name="Rectangle 16"/>
              <p:cNvSpPr>
                <a:spLocks noChangeArrowheads="1"/>
              </p:cNvSpPr>
              <p:nvPr/>
            </p:nvSpPr>
            <p:spPr bwMode="auto">
              <a:xfrm>
                <a:off x="2952" y="0"/>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7" name="Group 17"/>
            <p:cNvGrpSpPr>
              <a:grpSpLocks/>
            </p:cNvGrpSpPr>
            <p:nvPr/>
          </p:nvGrpSpPr>
          <p:grpSpPr bwMode="auto">
            <a:xfrm>
              <a:off x="0" y="748"/>
              <a:ext cx="744" cy="633"/>
              <a:chOff x="0" y="748"/>
              <a:chExt cx="744" cy="633"/>
            </a:xfrm>
          </p:grpSpPr>
          <p:sp>
            <p:nvSpPr>
              <p:cNvPr id="160836" name="Rectangle 18"/>
              <p:cNvSpPr>
                <a:spLocks noChangeArrowheads="1"/>
              </p:cNvSpPr>
              <p:nvPr/>
            </p:nvSpPr>
            <p:spPr bwMode="auto">
              <a:xfrm>
                <a:off x="32" y="748"/>
                <a:ext cx="682"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Calibri" pitchFamily="34" charset="0"/>
                  </a:rPr>
                  <a:t>例证出处</a:t>
                </a:r>
                <a:endParaRPr lang="en-US" altLang="zh-CN" sz="2000">
                  <a:solidFill>
                    <a:srgbClr val="FFFFFF"/>
                  </a:solidFill>
                  <a:latin typeface="Calibri" pitchFamily="34" charset="0"/>
                </a:endParaRPr>
              </a:p>
            </p:txBody>
          </p:sp>
          <p:sp>
            <p:nvSpPr>
              <p:cNvPr id="160837" name="Rectangle 19"/>
              <p:cNvSpPr>
                <a:spLocks noChangeArrowheads="1"/>
              </p:cNvSpPr>
              <p:nvPr/>
            </p:nvSpPr>
            <p:spPr bwMode="auto">
              <a:xfrm>
                <a:off x="0" y="748"/>
                <a:ext cx="74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8" name="Group 20"/>
            <p:cNvGrpSpPr>
              <a:grpSpLocks/>
            </p:cNvGrpSpPr>
            <p:nvPr/>
          </p:nvGrpSpPr>
          <p:grpSpPr bwMode="auto">
            <a:xfrm>
              <a:off x="744" y="748"/>
              <a:ext cx="1104" cy="633"/>
              <a:chOff x="744" y="748"/>
              <a:chExt cx="1104" cy="633"/>
            </a:xfrm>
          </p:grpSpPr>
          <p:sp>
            <p:nvSpPr>
              <p:cNvPr id="160834" name="Rectangle 21"/>
              <p:cNvSpPr>
                <a:spLocks noChangeArrowheads="1"/>
              </p:cNvSpPr>
              <p:nvPr/>
            </p:nvSpPr>
            <p:spPr bwMode="auto">
              <a:xfrm>
                <a:off x="776" y="748"/>
                <a:ext cx="1040"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经文 </a:t>
                </a:r>
                <a:r>
                  <a:rPr lang="en-US" altLang="zh-CN" sz="2000">
                    <a:solidFill>
                      <a:srgbClr val="FFFFFF"/>
                    </a:solidFill>
                    <a:latin typeface="SimSun" pitchFamily="2" charset="-122"/>
                  </a:rPr>
                  <a:t>(</a:t>
                </a:r>
                <a:r>
                  <a:rPr lang="zh-CN" altLang="en-US" sz="2000">
                    <a:solidFill>
                      <a:srgbClr val="FFFFFF"/>
                    </a:solidFill>
                    <a:latin typeface="SimSun" pitchFamily="2" charset="-122"/>
                  </a:rPr>
                  <a:t>约珥书</a:t>
                </a:r>
                <a:r>
                  <a:rPr lang="en-US" altLang="zh-CN" sz="2000">
                    <a:solidFill>
                      <a:srgbClr val="FFFFFF"/>
                    </a:solidFill>
                    <a:latin typeface="SimSun" pitchFamily="2" charset="-122"/>
                  </a:rPr>
                  <a:t>2:28-32; </a:t>
                </a:r>
                <a:r>
                  <a:rPr lang="zh-CN" altLang="en-US" sz="2000">
                    <a:solidFill>
                      <a:srgbClr val="FFFFFF"/>
                    </a:solidFill>
                    <a:latin typeface="SimSun" pitchFamily="2" charset="-122"/>
                  </a:rPr>
                  <a:t>诗篇</a:t>
                </a:r>
                <a:r>
                  <a:rPr lang="en-US" altLang="zh-CN" sz="2000">
                    <a:solidFill>
                      <a:srgbClr val="FFFFFF"/>
                    </a:solidFill>
                    <a:latin typeface="SimSun" pitchFamily="2" charset="-122"/>
                  </a:rPr>
                  <a:t>16:8-11; 110:1)</a:t>
                </a:r>
              </a:p>
            </p:txBody>
          </p:sp>
          <p:sp>
            <p:nvSpPr>
              <p:cNvPr id="160835" name="Rectangle 22"/>
              <p:cNvSpPr>
                <a:spLocks noChangeArrowheads="1"/>
              </p:cNvSpPr>
              <p:nvPr/>
            </p:nvSpPr>
            <p:spPr bwMode="auto">
              <a:xfrm>
                <a:off x="744" y="748"/>
                <a:ext cx="1103"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9" name="Group 23"/>
            <p:cNvGrpSpPr>
              <a:grpSpLocks/>
            </p:cNvGrpSpPr>
            <p:nvPr/>
          </p:nvGrpSpPr>
          <p:grpSpPr bwMode="auto">
            <a:xfrm>
              <a:off x="1848" y="748"/>
              <a:ext cx="1104" cy="633"/>
              <a:chOff x="1848" y="748"/>
              <a:chExt cx="1104" cy="633"/>
            </a:xfrm>
          </p:grpSpPr>
          <p:sp>
            <p:nvSpPr>
              <p:cNvPr id="160832" name="Rectangle 24"/>
              <p:cNvSpPr>
                <a:spLocks noChangeArrowheads="1"/>
              </p:cNvSpPr>
              <p:nvPr/>
            </p:nvSpPr>
            <p:spPr bwMode="auto">
              <a:xfrm>
                <a:off x="1879" y="748"/>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经文</a:t>
                </a:r>
                <a:r>
                  <a:rPr lang="en-US" altLang="zh-CN">
                    <a:solidFill>
                      <a:srgbClr val="FFFFFF"/>
                    </a:solidFill>
                    <a:latin typeface="SimSun" pitchFamily="2" charset="-122"/>
                  </a:rPr>
                  <a:t>(</a:t>
                </a:r>
                <a:r>
                  <a:rPr lang="zh-CN" altLang="en-US">
                    <a:solidFill>
                      <a:srgbClr val="FFFFFF"/>
                    </a:solidFill>
                    <a:latin typeface="SimSun" pitchFamily="2" charset="-122"/>
                  </a:rPr>
                  <a:t>诗篇</a:t>
                </a:r>
                <a:r>
                  <a:rPr lang="en-US" altLang="zh-CN">
                    <a:solidFill>
                      <a:srgbClr val="FFFFFF"/>
                    </a:solidFill>
                    <a:latin typeface="SimSun" pitchFamily="2" charset="-122"/>
                  </a:rPr>
                  <a:t> 2:7; 16:10; </a:t>
                </a:r>
                <a:r>
                  <a:rPr lang="zh-CN" altLang="en-US">
                    <a:solidFill>
                      <a:srgbClr val="FFFFFF"/>
                    </a:solidFill>
                    <a:latin typeface="SimSun" pitchFamily="2" charset="-122"/>
                  </a:rPr>
                  <a:t>以赛亚书</a:t>
                </a:r>
                <a:r>
                  <a:rPr lang="en-US" altLang="zh-CN">
                    <a:solidFill>
                      <a:srgbClr val="FFFFFF"/>
                    </a:solidFill>
                    <a:latin typeface="SimSun" pitchFamily="2" charset="-122"/>
                  </a:rPr>
                  <a:t> 55:3; </a:t>
                </a:r>
                <a:br>
                  <a:rPr lang="en-US" altLang="zh-CN">
                    <a:solidFill>
                      <a:srgbClr val="FFFFFF"/>
                    </a:solidFill>
                    <a:latin typeface="SimSun" pitchFamily="2" charset="-122"/>
                  </a:rPr>
                </a:br>
                <a:r>
                  <a:rPr lang="zh-CN" altLang="en-US">
                    <a:solidFill>
                      <a:srgbClr val="FFFFFF"/>
                    </a:solidFill>
                    <a:latin typeface="SimSun" pitchFamily="2" charset="-122"/>
                  </a:rPr>
                  <a:t>哈巴谷书</a:t>
                </a:r>
                <a:r>
                  <a:rPr lang="en-US" altLang="zh-CN">
                    <a:solidFill>
                      <a:srgbClr val="FFFFFF"/>
                    </a:solidFill>
                    <a:latin typeface="SimSun" pitchFamily="2" charset="-122"/>
                  </a:rPr>
                  <a:t> 1:5)</a:t>
                </a:r>
              </a:p>
            </p:txBody>
          </p:sp>
          <p:sp>
            <p:nvSpPr>
              <p:cNvPr id="160833" name="Rectangle 25"/>
              <p:cNvSpPr>
                <a:spLocks noChangeArrowheads="1"/>
              </p:cNvSpPr>
              <p:nvPr/>
            </p:nvSpPr>
            <p:spPr bwMode="auto">
              <a:xfrm>
                <a:off x="1848" y="748"/>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0" name="Group 26"/>
            <p:cNvGrpSpPr>
              <a:grpSpLocks/>
            </p:cNvGrpSpPr>
            <p:nvPr/>
          </p:nvGrpSpPr>
          <p:grpSpPr bwMode="auto">
            <a:xfrm>
              <a:off x="2952" y="748"/>
              <a:ext cx="1104" cy="633"/>
              <a:chOff x="2952" y="748"/>
              <a:chExt cx="1104" cy="633"/>
            </a:xfrm>
          </p:grpSpPr>
          <p:sp>
            <p:nvSpPr>
              <p:cNvPr id="160830" name="Rectangle 27"/>
              <p:cNvSpPr>
                <a:spLocks noChangeArrowheads="1"/>
              </p:cNvSpPr>
              <p:nvPr/>
            </p:nvSpPr>
            <p:spPr bwMode="auto">
              <a:xfrm>
                <a:off x="2984" y="748"/>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dirty="0">
                    <a:solidFill>
                      <a:srgbClr val="FFFFFF"/>
                    </a:solidFill>
                    <a:latin typeface="SimSun" pitchFamily="2" charset="-122"/>
                  </a:rPr>
                  <a:t>世俗的</a:t>
                </a:r>
                <a:r>
                  <a:rPr lang="en-US" altLang="zh-CN" dirty="0">
                    <a:solidFill>
                      <a:srgbClr val="FFFFFF"/>
                    </a:solidFill>
                    <a:latin typeface="SimSun" pitchFamily="2" charset="-122"/>
                  </a:rPr>
                  <a:t>(28</a:t>
                </a:r>
                <a:r>
                  <a:rPr lang="zh-CN" altLang="en-US" dirty="0">
                    <a:solidFill>
                      <a:srgbClr val="FFFFFF"/>
                    </a:solidFill>
                    <a:latin typeface="SimSun" pitchFamily="2" charset="-122"/>
                  </a:rPr>
                  <a:t>节</a:t>
                </a:r>
                <a:r>
                  <a:rPr lang="zh-CN" altLang="en-US" dirty="0">
                    <a:solidFill>
                      <a:srgbClr val="FFFFFF"/>
                    </a:solidFill>
                    <a:latin typeface="Arial"/>
                    <a:cs typeface="Arial"/>
                  </a:rPr>
                  <a:t>诗人</a:t>
                </a:r>
                <a:r>
                  <a:rPr lang="en-US" altLang="zh-CN" dirty="0">
                    <a:solidFill>
                      <a:srgbClr val="FFFFFF"/>
                    </a:solidFill>
                    <a:latin typeface="Arial"/>
                    <a:cs typeface="Arial"/>
                  </a:rPr>
                  <a:t> </a:t>
                </a:r>
                <a:r>
                  <a:rPr lang="en-US" dirty="0" err="1">
                    <a:solidFill>
                      <a:srgbClr val="FFFFFF"/>
                    </a:solidFill>
                  </a:rPr>
                  <a:t>埃庇米尼得斯</a:t>
                </a:r>
                <a:r>
                  <a:rPr lang="zh-CN" altLang="en-US" dirty="0">
                    <a:solidFill>
                      <a:srgbClr val="FFFFFF"/>
                    </a:solidFill>
                  </a:rPr>
                  <a:t>与</a:t>
                </a:r>
                <a:r>
                  <a:rPr lang="en-US" altLang="zh-CN" dirty="0">
                    <a:solidFill>
                      <a:srgbClr val="FFFFFF"/>
                    </a:solidFill>
                    <a:latin typeface="Arial"/>
                    <a:cs typeface="Arial"/>
                  </a:rPr>
                  <a:t> </a:t>
                </a:r>
                <a:r>
                  <a:rPr lang="en-US" dirty="0" err="1">
                    <a:solidFill>
                      <a:srgbClr val="FFFFFF"/>
                    </a:solidFill>
                  </a:rPr>
                  <a:t>阿拉托斯</a:t>
                </a:r>
                <a:r>
                  <a:rPr lang="zh-CN" altLang="en-US" sz="2000" dirty="0">
                    <a:solidFill>
                      <a:srgbClr val="FFFFFF"/>
                    </a:solidFill>
                  </a:rPr>
                  <a:t>）</a:t>
                </a:r>
                <a:endParaRPr lang="en-US" sz="2000" dirty="0">
                  <a:solidFill>
                    <a:srgbClr val="FFFFFF"/>
                  </a:solidFill>
                </a:endParaRPr>
              </a:p>
              <a:p>
                <a:pPr algn="ctr" eaLnBrk="1" hangingPunct="1">
                  <a:tabLst>
                    <a:tab pos="4111159" algn="l"/>
                  </a:tabLst>
                </a:pPr>
                <a:endParaRPr lang="en-US" altLang="zh-CN" sz="2000" dirty="0">
                  <a:solidFill>
                    <a:srgbClr val="FFFFFF"/>
                  </a:solidFill>
                  <a:latin typeface="SimSun" pitchFamily="2" charset="-122"/>
                </a:endParaRPr>
              </a:p>
            </p:txBody>
          </p:sp>
          <p:sp>
            <p:nvSpPr>
              <p:cNvPr id="160831" name="Rectangle 28"/>
              <p:cNvSpPr>
                <a:spLocks noChangeArrowheads="1"/>
              </p:cNvSpPr>
              <p:nvPr/>
            </p:nvSpPr>
            <p:spPr bwMode="auto">
              <a:xfrm>
                <a:off x="2952" y="748"/>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1" name="Group 29"/>
            <p:cNvGrpSpPr>
              <a:grpSpLocks/>
            </p:cNvGrpSpPr>
            <p:nvPr/>
          </p:nvGrpSpPr>
          <p:grpSpPr bwMode="auto">
            <a:xfrm>
              <a:off x="0" y="1381"/>
              <a:ext cx="744" cy="633"/>
              <a:chOff x="0" y="1381"/>
              <a:chExt cx="744" cy="633"/>
            </a:xfrm>
          </p:grpSpPr>
          <p:sp>
            <p:nvSpPr>
              <p:cNvPr id="160828" name="Rectangle 30"/>
              <p:cNvSpPr>
                <a:spLocks noChangeArrowheads="1"/>
              </p:cNvSpPr>
              <p:nvPr/>
            </p:nvSpPr>
            <p:spPr bwMode="auto">
              <a:xfrm>
                <a:off x="32" y="1381"/>
                <a:ext cx="682"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基督的复活被提到</a:t>
                </a:r>
                <a:endParaRPr lang="en-US" altLang="zh-CN" sz="2000">
                  <a:solidFill>
                    <a:srgbClr val="FFFFFF"/>
                  </a:solidFill>
                  <a:latin typeface="SimSun" pitchFamily="2" charset="-122"/>
                </a:endParaRPr>
              </a:p>
            </p:txBody>
          </p:sp>
          <p:sp>
            <p:nvSpPr>
              <p:cNvPr id="160829" name="Rectangle 31"/>
              <p:cNvSpPr>
                <a:spLocks noChangeArrowheads="1"/>
              </p:cNvSpPr>
              <p:nvPr/>
            </p:nvSpPr>
            <p:spPr bwMode="auto">
              <a:xfrm>
                <a:off x="0" y="1381"/>
                <a:ext cx="74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2" name="Group 32"/>
            <p:cNvGrpSpPr>
              <a:grpSpLocks/>
            </p:cNvGrpSpPr>
            <p:nvPr/>
          </p:nvGrpSpPr>
          <p:grpSpPr bwMode="auto">
            <a:xfrm>
              <a:off x="744" y="1381"/>
              <a:ext cx="1104" cy="633"/>
              <a:chOff x="744" y="1381"/>
              <a:chExt cx="1104" cy="633"/>
            </a:xfrm>
          </p:grpSpPr>
          <p:sp>
            <p:nvSpPr>
              <p:cNvPr id="160826" name="Rectangle 33"/>
              <p:cNvSpPr>
                <a:spLocks noChangeArrowheads="1"/>
              </p:cNvSpPr>
              <p:nvPr/>
            </p:nvSpPr>
            <p:spPr bwMode="auto">
              <a:xfrm>
                <a:off x="776" y="1381"/>
                <a:ext cx="1040"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Calibri" pitchFamily="34" charset="0"/>
                  </a:rPr>
                  <a:t>经文广泛的支持</a:t>
                </a:r>
                <a:r>
                  <a:rPr lang="en-US" altLang="zh-CN" sz="2000">
                    <a:solidFill>
                      <a:srgbClr val="FFFFFF"/>
                    </a:solidFill>
                    <a:latin typeface="Times" pitchFamily="80" charset="0"/>
                  </a:rPr>
                  <a:t>(24-32)</a:t>
                </a:r>
              </a:p>
            </p:txBody>
          </p:sp>
          <p:sp>
            <p:nvSpPr>
              <p:cNvPr id="160827" name="Rectangle 34"/>
              <p:cNvSpPr>
                <a:spLocks noChangeArrowheads="1"/>
              </p:cNvSpPr>
              <p:nvPr/>
            </p:nvSpPr>
            <p:spPr bwMode="auto">
              <a:xfrm>
                <a:off x="744" y="1381"/>
                <a:ext cx="1103"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3" name="Group 35"/>
            <p:cNvGrpSpPr>
              <a:grpSpLocks/>
            </p:cNvGrpSpPr>
            <p:nvPr/>
          </p:nvGrpSpPr>
          <p:grpSpPr bwMode="auto">
            <a:xfrm>
              <a:off x="1848" y="1381"/>
              <a:ext cx="1104" cy="633"/>
              <a:chOff x="1848" y="1381"/>
              <a:chExt cx="1104" cy="633"/>
            </a:xfrm>
          </p:grpSpPr>
          <p:sp>
            <p:nvSpPr>
              <p:cNvPr id="160824" name="Rectangle 36"/>
              <p:cNvSpPr>
                <a:spLocks noChangeArrowheads="1"/>
              </p:cNvSpPr>
              <p:nvPr/>
            </p:nvSpPr>
            <p:spPr bwMode="auto">
              <a:xfrm>
                <a:off x="1879" y="1381"/>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经文广泛的支持</a:t>
                </a:r>
                <a:r>
                  <a:rPr lang="en-US" altLang="zh-CN" sz="2000">
                    <a:solidFill>
                      <a:srgbClr val="FFFFFF"/>
                    </a:solidFill>
                    <a:latin typeface="SimSun" pitchFamily="2" charset="-122"/>
                  </a:rPr>
                  <a:t>(30-37)</a:t>
                </a:r>
              </a:p>
            </p:txBody>
          </p:sp>
          <p:sp>
            <p:nvSpPr>
              <p:cNvPr id="160825" name="Rectangle 37"/>
              <p:cNvSpPr>
                <a:spLocks noChangeArrowheads="1"/>
              </p:cNvSpPr>
              <p:nvPr/>
            </p:nvSpPr>
            <p:spPr bwMode="auto">
              <a:xfrm>
                <a:off x="1848" y="1381"/>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4" name="Group 38"/>
            <p:cNvGrpSpPr>
              <a:grpSpLocks/>
            </p:cNvGrpSpPr>
            <p:nvPr/>
          </p:nvGrpSpPr>
          <p:grpSpPr bwMode="auto">
            <a:xfrm>
              <a:off x="2952" y="1381"/>
              <a:ext cx="1104" cy="633"/>
              <a:chOff x="2952" y="1381"/>
              <a:chExt cx="1104" cy="633"/>
            </a:xfrm>
          </p:grpSpPr>
          <p:sp>
            <p:nvSpPr>
              <p:cNvPr id="160822" name="Rectangle 39"/>
              <p:cNvSpPr>
                <a:spLocks noChangeArrowheads="1"/>
              </p:cNvSpPr>
              <p:nvPr/>
            </p:nvSpPr>
            <p:spPr bwMode="auto">
              <a:xfrm>
                <a:off x="2984" y="1381"/>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摘要</a:t>
                </a:r>
                <a:r>
                  <a:rPr lang="en-US" altLang="zh-CN" sz="2000">
                    <a:solidFill>
                      <a:srgbClr val="FFFFFF"/>
                    </a:solidFill>
                    <a:latin typeface="SimSun" pitchFamily="2" charset="-122"/>
                  </a:rPr>
                  <a:t>&amp;</a:t>
                </a:r>
                <a:r>
                  <a:rPr lang="zh-CN" altLang="en-US" sz="2000">
                    <a:solidFill>
                      <a:srgbClr val="FFFFFF"/>
                    </a:solidFill>
                    <a:latin typeface="SimSun" pitchFamily="2" charset="-122"/>
                  </a:rPr>
                  <a:t>没有提到耶稣的名</a:t>
                </a:r>
                <a:r>
                  <a:rPr lang="en-US" altLang="zh-CN" sz="2000">
                    <a:solidFill>
                      <a:srgbClr val="FFFFFF"/>
                    </a:solidFill>
                    <a:latin typeface="SimSun" pitchFamily="2" charset="-122"/>
                  </a:rPr>
                  <a:t>(31)</a:t>
                </a:r>
              </a:p>
            </p:txBody>
          </p:sp>
          <p:sp>
            <p:nvSpPr>
              <p:cNvPr id="160823" name="Rectangle 40"/>
              <p:cNvSpPr>
                <a:spLocks noChangeArrowheads="1"/>
              </p:cNvSpPr>
              <p:nvPr/>
            </p:nvSpPr>
            <p:spPr bwMode="auto">
              <a:xfrm>
                <a:off x="2952" y="1381"/>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 name="Group 41"/>
            <p:cNvGrpSpPr>
              <a:grpSpLocks/>
            </p:cNvGrpSpPr>
            <p:nvPr/>
          </p:nvGrpSpPr>
          <p:grpSpPr bwMode="auto">
            <a:xfrm>
              <a:off x="0" y="2014"/>
              <a:ext cx="744" cy="748"/>
              <a:chOff x="0" y="2014"/>
              <a:chExt cx="744" cy="748"/>
            </a:xfrm>
          </p:grpSpPr>
          <p:sp>
            <p:nvSpPr>
              <p:cNvPr id="160820" name="Rectangle 42"/>
              <p:cNvSpPr>
                <a:spLocks noChangeArrowheads="1"/>
              </p:cNvSpPr>
              <p:nvPr/>
            </p:nvSpPr>
            <p:spPr bwMode="auto">
              <a:xfrm>
                <a:off x="32" y="2014"/>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结论</a:t>
                </a:r>
                <a:endParaRPr lang="en-US" altLang="zh-CN" sz="2000">
                  <a:solidFill>
                    <a:srgbClr val="FFFFFF"/>
                  </a:solidFill>
                  <a:latin typeface="SimSun" pitchFamily="2" charset="-122"/>
                </a:endParaRPr>
              </a:p>
            </p:txBody>
          </p:sp>
          <p:sp>
            <p:nvSpPr>
              <p:cNvPr id="160821" name="Rectangle 43"/>
              <p:cNvSpPr>
                <a:spLocks noChangeArrowheads="1"/>
              </p:cNvSpPr>
              <p:nvPr/>
            </p:nvSpPr>
            <p:spPr bwMode="auto">
              <a:xfrm>
                <a:off x="0" y="2014"/>
                <a:ext cx="74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6" name="Group 44"/>
            <p:cNvGrpSpPr>
              <a:grpSpLocks/>
            </p:cNvGrpSpPr>
            <p:nvPr/>
          </p:nvGrpSpPr>
          <p:grpSpPr bwMode="auto">
            <a:xfrm>
              <a:off x="744" y="2014"/>
              <a:ext cx="1104" cy="748"/>
              <a:chOff x="744" y="2014"/>
              <a:chExt cx="1104" cy="748"/>
            </a:xfrm>
          </p:grpSpPr>
          <p:sp>
            <p:nvSpPr>
              <p:cNvPr id="160818" name="Rectangle 45"/>
              <p:cNvSpPr>
                <a:spLocks noChangeArrowheads="1"/>
              </p:cNvSpPr>
              <p:nvPr/>
            </p:nvSpPr>
            <p:spPr bwMode="auto">
              <a:xfrm>
                <a:off x="776" y="2014"/>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主要思想</a:t>
                </a:r>
                <a:r>
                  <a:rPr lang="en-US" altLang="zh-CN" sz="2000">
                    <a:solidFill>
                      <a:srgbClr val="FFFFFF"/>
                    </a:solidFill>
                    <a:latin typeface="SimSun" pitchFamily="2" charset="-122"/>
                  </a:rPr>
                  <a:t>:</a:t>
                </a:r>
                <a:r>
                  <a:rPr lang="zh-CN" altLang="en-US" sz="2000">
                    <a:solidFill>
                      <a:srgbClr val="FFFFFF"/>
                    </a:solidFill>
                    <a:latin typeface="SimSun" pitchFamily="2" charset="-122"/>
                  </a:rPr>
                  <a:t>耶稣是弥赛亚</a:t>
                </a:r>
                <a:r>
                  <a:rPr lang="en-US" altLang="zh-CN" sz="2000">
                    <a:solidFill>
                      <a:srgbClr val="FFFFFF"/>
                    </a:solidFill>
                    <a:latin typeface="SimSun" pitchFamily="2" charset="-122"/>
                  </a:rPr>
                  <a:t> (36)</a:t>
                </a:r>
              </a:p>
            </p:txBody>
          </p:sp>
          <p:sp>
            <p:nvSpPr>
              <p:cNvPr id="160819" name="Rectangle 46"/>
              <p:cNvSpPr>
                <a:spLocks noChangeArrowheads="1"/>
              </p:cNvSpPr>
              <p:nvPr/>
            </p:nvSpPr>
            <p:spPr bwMode="auto">
              <a:xfrm>
                <a:off x="744" y="2014"/>
                <a:ext cx="1103"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7" name="Group 47"/>
            <p:cNvGrpSpPr>
              <a:grpSpLocks/>
            </p:cNvGrpSpPr>
            <p:nvPr/>
          </p:nvGrpSpPr>
          <p:grpSpPr bwMode="auto">
            <a:xfrm>
              <a:off x="1848" y="2014"/>
              <a:ext cx="1104" cy="748"/>
              <a:chOff x="1848" y="2014"/>
              <a:chExt cx="1104" cy="748"/>
            </a:xfrm>
          </p:grpSpPr>
          <p:sp>
            <p:nvSpPr>
              <p:cNvPr id="160816" name="Rectangle 48"/>
              <p:cNvSpPr>
                <a:spLocks noChangeArrowheads="1"/>
              </p:cNvSpPr>
              <p:nvPr/>
            </p:nvSpPr>
            <p:spPr bwMode="auto">
              <a:xfrm>
                <a:off x="1879" y="2014"/>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经文</a:t>
                </a:r>
                <a:r>
                  <a:rPr lang="en-US" altLang="zh-CN">
                    <a:solidFill>
                      <a:srgbClr val="FFFFFF"/>
                    </a:solidFill>
                    <a:latin typeface="SimSun" pitchFamily="2" charset="-122"/>
                  </a:rPr>
                  <a:t>:</a:t>
                </a:r>
                <a:r>
                  <a:rPr lang="zh-CN" altLang="en-US" sz="2000">
                    <a:solidFill>
                      <a:srgbClr val="FFFFFF"/>
                    </a:solidFill>
                    <a:latin typeface="SimSun" pitchFamily="2" charset="-122"/>
                  </a:rPr>
                  <a:t>哈巴谷书</a:t>
                </a:r>
                <a:r>
                  <a:rPr lang="en-US" altLang="zh-CN">
                    <a:solidFill>
                      <a:srgbClr val="FFFFFF"/>
                    </a:solidFill>
                    <a:latin typeface="SimSun" pitchFamily="2" charset="-122"/>
                  </a:rPr>
                  <a:t> 1:5 </a:t>
                </a:r>
                <a:r>
                  <a:rPr lang="zh-CN" altLang="en-US">
                    <a:solidFill>
                      <a:srgbClr val="FFFFFF"/>
                    </a:solidFill>
                    <a:latin typeface="SimSun" pitchFamily="2" charset="-122"/>
                  </a:rPr>
                  <a:t>说到</a:t>
                </a:r>
                <a:r>
                  <a:rPr lang="en-US" altLang="zh-CN">
                    <a:solidFill>
                      <a:srgbClr val="FFFFFF"/>
                    </a:solidFill>
                    <a:latin typeface="SimSun" pitchFamily="2" charset="-122"/>
                  </a:rPr>
                  <a:t>:“</a:t>
                </a:r>
                <a:r>
                  <a:rPr lang="zh-CN" altLang="en-US">
                    <a:solidFill>
                      <a:srgbClr val="FFFFFF"/>
                    </a:solidFill>
                    <a:latin typeface="SimSun" pitchFamily="2" charset="-122"/>
                  </a:rPr>
                  <a:t>我要行一件事， 你们总是不信</a:t>
                </a:r>
                <a:r>
                  <a:rPr lang="en-US" altLang="zh-CN">
                    <a:solidFill>
                      <a:srgbClr val="FFFFFF"/>
                    </a:solidFill>
                    <a:latin typeface="SimSun" pitchFamily="2" charset="-122"/>
                  </a:rPr>
                  <a:t>”(41)</a:t>
                </a:r>
              </a:p>
            </p:txBody>
          </p:sp>
          <p:sp>
            <p:nvSpPr>
              <p:cNvPr id="160817" name="Rectangle 49"/>
              <p:cNvSpPr>
                <a:spLocks noChangeArrowheads="1"/>
              </p:cNvSpPr>
              <p:nvPr/>
            </p:nvSpPr>
            <p:spPr bwMode="auto">
              <a:xfrm>
                <a:off x="1848" y="2014"/>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8" name="Group 50"/>
            <p:cNvGrpSpPr>
              <a:grpSpLocks/>
            </p:cNvGrpSpPr>
            <p:nvPr/>
          </p:nvGrpSpPr>
          <p:grpSpPr bwMode="auto">
            <a:xfrm>
              <a:off x="2952" y="2014"/>
              <a:ext cx="1104" cy="748"/>
              <a:chOff x="2952" y="2014"/>
              <a:chExt cx="1104" cy="748"/>
            </a:xfrm>
          </p:grpSpPr>
          <p:sp>
            <p:nvSpPr>
              <p:cNvPr id="160814" name="Rectangle 51"/>
              <p:cNvSpPr>
                <a:spLocks noChangeArrowheads="1"/>
              </p:cNvSpPr>
              <p:nvPr/>
            </p:nvSpPr>
            <p:spPr bwMode="auto">
              <a:xfrm>
                <a:off x="2984" y="2014"/>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激烈的问题</a:t>
                </a:r>
                <a:r>
                  <a:rPr lang="en-US" altLang="zh-CN">
                    <a:solidFill>
                      <a:srgbClr val="FFFFFF"/>
                    </a:solidFill>
                    <a:latin typeface="SimSun" pitchFamily="2" charset="-122"/>
                  </a:rPr>
                  <a:t>:“</a:t>
                </a:r>
                <a:r>
                  <a:rPr lang="zh-CN" altLang="en-US">
                    <a:solidFill>
                      <a:srgbClr val="FFFFFF"/>
                    </a:solidFill>
                    <a:latin typeface="SimSun" pitchFamily="2" charset="-122"/>
                  </a:rPr>
                  <a:t>谁会审判我们</a:t>
                </a:r>
                <a:r>
                  <a:rPr lang="en-US" altLang="zh-CN">
                    <a:solidFill>
                      <a:srgbClr val="FFFFFF"/>
                    </a:solidFill>
                    <a:latin typeface="SimSun" pitchFamily="2" charset="-122"/>
                  </a:rPr>
                  <a:t>?”</a:t>
                </a:r>
                <a:r>
                  <a:rPr lang="zh-CN" altLang="en-US">
                    <a:solidFill>
                      <a:srgbClr val="FFFFFF"/>
                    </a:solidFill>
                    <a:latin typeface="SimSun" pitchFamily="2" charset="-122"/>
                  </a:rPr>
                  <a:t>和</a:t>
                </a:r>
                <a:r>
                  <a:rPr lang="en-US" altLang="zh-CN">
                    <a:solidFill>
                      <a:srgbClr val="FFFFFF"/>
                    </a:solidFill>
                    <a:latin typeface="SimSun" pitchFamily="2" charset="-122"/>
                  </a:rPr>
                  <a:t>“</a:t>
                </a:r>
                <a:r>
                  <a:rPr lang="zh-CN" altLang="en-US">
                    <a:solidFill>
                      <a:srgbClr val="FFFFFF"/>
                    </a:solidFill>
                    <a:latin typeface="SimSun" pitchFamily="2" charset="-122"/>
                  </a:rPr>
                  <a:t>从死里复活的是谁</a:t>
                </a:r>
                <a:r>
                  <a:rPr lang="en-US" altLang="zh-CN">
                    <a:solidFill>
                      <a:srgbClr val="FFFFFF"/>
                    </a:solidFill>
                    <a:latin typeface="SimSun" pitchFamily="2" charset="-122"/>
                  </a:rPr>
                  <a:t>?”(31)</a:t>
                </a:r>
              </a:p>
            </p:txBody>
          </p:sp>
          <p:sp>
            <p:nvSpPr>
              <p:cNvPr id="160815" name="Rectangle 52"/>
              <p:cNvSpPr>
                <a:spLocks noChangeArrowheads="1"/>
              </p:cNvSpPr>
              <p:nvPr/>
            </p:nvSpPr>
            <p:spPr bwMode="auto">
              <a:xfrm>
                <a:off x="2952" y="2014"/>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9" name="Group 53"/>
            <p:cNvGrpSpPr>
              <a:grpSpLocks/>
            </p:cNvGrpSpPr>
            <p:nvPr/>
          </p:nvGrpSpPr>
          <p:grpSpPr bwMode="auto">
            <a:xfrm>
              <a:off x="0" y="2762"/>
              <a:ext cx="744" cy="748"/>
              <a:chOff x="0" y="2762"/>
              <a:chExt cx="744" cy="748"/>
            </a:xfrm>
          </p:grpSpPr>
          <p:sp>
            <p:nvSpPr>
              <p:cNvPr id="160812" name="Rectangle 54"/>
              <p:cNvSpPr>
                <a:spLocks noChangeArrowheads="1"/>
              </p:cNvSpPr>
              <p:nvPr/>
            </p:nvSpPr>
            <p:spPr bwMode="auto">
              <a:xfrm>
                <a:off x="32" y="2762"/>
                <a:ext cx="682" cy="75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应用</a:t>
                </a:r>
                <a:endParaRPr lang="en-US" altLang="zh-CN" sz="2000">
                  <a:solidFill>
                    <a:srgbClr val="FFFFFF"/>
                  </a:solidFill>
                  <a:latin typeface="SimSun" pitchFamily="2" charset="-122"/>
                </a:endParaRPr>
              </a:p>
            </p:txBody>
          </p:sp>
          <p:sp>
            <p:nvSpPr>
              <p:cNvPr id="160813" name="Rectangle 55"/>
              <p:cNvSpPr>
                <a:spLocks noChangeArrowheads="1"/>
              </p:cNvSpPr>
              <p:nvPr/>
            </p:nvSpPr>
            <p:spPr bwMode="auto">
              <a:xfrm>
                <a:off x="0" y="2762"/>
                <a:ext cx="744" cy="75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0" name="Group 56"/>
            <p:cNvGrpSpPr>
              <a:grpSpLocks/>
            </p:cNvGrpSpPr>
            <p:nvPr/>
          </p:nvGrpSpPr>
          <p:grpSpPr bwMode="auto">
            <a:xfrm>
              <a:off x="744" y="2762"/>
              <a:ext cx="1104" cy="748"/>
              <a:chOff x="744" y="2762"/>
              <a:chExt cx="1104" cy="748"/>
            </a:xfrm>
          </p:grpSpPr>
          <p:sp>
            <p:nvSpPr>
              <p:cNvPr id="160810" name="Rectangle 57"/>
              <p:cNvSpPr>
                <a:spLocks noChangeArrowheads="1"/>
              </p:cNvSpPr>
              <p:nvPr/>
            </p:nvSpPr>
            <p:spPr bwMode="auto">
              <a:xfrm>
                <a:off x="776" y="2762"/>
                <a:ext cx="1040" cy="75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间接</a:t>
                </a:r>
                <a:r>
                  <a:rPr lang="en-US" altLang="zh-CN">
                    <a:solidFill>
                      <a:srgbClr val="FFFFFF"/>
                    </a:solidFill>
                    <a:latin typeface="SimSun" pitchFamily="2" charset="-122"/>
                  </a:rPr>
                  <a:t>: </a:t>
                </a:r>
                <a:r>
                  <a:rPr lang="zh-CN" altLang="en-US">
                    <a:solidFill>
                      <a:srgbClr val="FFFFFF"/>
                    </a:solidFill>
                    <a:latin typeface="SimSun" pitchFamily="2" charset="-122"/>
                  </a:rPr>
                  <a:t>留给他们的暗示</a:t>
                </a:r>
                <a:r>
                  <a:rPr lang="en-US" altLang="zh-CN">
                    <a:solidFill>
                      <a:srgbClr val="FFFFFF"/>
                    </a:solidFill>
                    <a:latin typeface="SimSun" pitchFamily="2" charset="-122"/>
                  </a:rPr>
                  <a:t>:“</a:t>
                </a:r>
                <a:r>
                  <a:rPr lang="zh-CN" altLang="en-US">
                    <a:solidFill>
                      <a:srgbClr val="FFFFFF"/>
                    </a:solidFill>
                    <a:latin typeface="SimSun" pitchFamily="2" charset="-122"/>
                  </a:rPr>
                  <a:t>我们当怎样得救</a:t>
                </a:r>
                <a:r>
                  <a:rPr lang="en-US" altLang="zh-CN">
                    <a:solidFill>
                      <a:srgbClr val="FFFFFF"/>
                    </a:solidFill>
                    <a:latin typeface="SimSun" pitchFamily="2" charset="-122"/>
                  </a:rPr>
                  <a:t>?” (37)</a:t>
                </a:r>
              </a:p>
            </p:txBody>
          </p:sp>
          <p:sp>
            <p:nvSpPr>
              <p:cNvPr id="160811" name="Rectangle 58"/>
              <p:cNvSpPr>
                <a:spLocks noChangeArrowheads="1"/>
              </p:cNvSpPr>
              <p:nvPr/>
            </p:nvSpPr>
            <p:spPr bwMode="auto">
              <a:xfrm>
                <a:off x="744" y="2762"/>
                <a:ext cx="1103" cy="75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1" name="Group 59"/>
            <p:cNvGrpSpPr>
              <a:grpSpLocks/>
            </p:cNvGrpSpPr>
            <p:nvPr/>
          </p:nvGrpSpPr>
          <p:grpSpPr bwMode="auto">
            <a:xfrm>
              <a:off x="1848" y="2762"/>
              <a:ext cx="1104" cy="748"/>
              <a:chOff x="1848" y="2762"/>
              <a:chExt cx="1104" cy="748"/>
            </a:xfrm>
          </p:grpSpPr>
          <p:sp>
            <p:nvSpPr>
              <p:cNvPr id="160808" name="Rectangle 60"/>
              <p:cNvSpPr>
                <a:spLocks noChangeArrowheads="1"/>
              </p:cNvSpPr>
              <p:nvPr/>
            </p:nvSpPr>
            <p:spPr bwMode="auto">
              <a:xfrm>
                <a:off x="1879" y="2762"/>
                <a:ext cx="1041" cy="75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直接</a:t>
                </a:r>
                <a:r>
                  <a:rPr lang="en-US" altLang="zh-CN">
                    <a:solidFill>
                      <a:srgbClr val="FFFFFF"/>
                    </a:solidFill>
                    <a:latin typeface="SimSun" pitchFamily="2" charset="-122"/>
                  </a:rPr>
                  <a:t>:“</a:t>
                </a:r>
                <a:r>
                  <a:rPr lang="zh-CN" altLang="en-US">
                    <a:solidFill>
                      <a:srgbClr val="FFFFFF"/>
                    </a:solidFill>
                    <a:latin typeface="SimSun" pitchFamily="2" charset="-122"/>
                  </a:rPr>
                  <a:t>赦罪的道已</a:t>
                </a:r>
                <a:r>
                  <a:rPr lang="zh-CN" altLang="en-US" sz="2000">
                    <a:solidFill>
                      <a:srgbClr val="FFFFFF"/>
                    </a:solidFill>
                    <a:latin typeface="SimSun" pitchFamily="2" charset="-122"/>
                  </a:rPr>
                  <a:t>传给你们</a:t>
                </a:r>
                <a:r>
                  <a:rPr lang="en-US" altLang="zh-CN">
                    <a:solidFill>
                      <a:srgbClr val="FFFFFF"/>
                    </a:solidFill>
                    <a:latin typeface="SimSun" pitchFamily="2" charset="-122"/>
                  </a:rPr>
                  <a:t>” </a:t>
                </a:r>
                <a:r>
                  <a:rPr lang="zh-CN" altLang="en-US">
                    <a:solidFill>
                      <a:srgbClr val="FFFFFF"/>
                    </a:solidFill>
                    <a:latin typeface="SimSun" pitchFamily="2" charset="-122"/>
                  </a:rPr>
                  <a:t>所以</a:t>
                </a:r>
                <a:r>
                  <a:rPr lang="en-US" altLang="zh-CN">
                    <a:solidFill>
                      <a:srgbClr val="FFFFFF"/>
                    </a:solidFill>
                    <a:latin typeface="SimSun" pitchFamily="2" charset="-122"/>
                  </a:rPr>
                  <a:t>“</a:t>
                </a:r>
                <a:r>
                  <a:rPr lang="zh-CN" altLang="en-US">
                    <a:solidFill>
                      <a:srgbClr val="FFFFFF"/>
                    </a:solidFill>
                    <a:latin typeface="SimSun" pitchFamily="2" charset="-122"/>
                  </a:rPr>
                  <a:t>不要做轻慢人</a:t>
                </a:r>
                <a:r>
                  <a:rPr lang="en-US" altLang="zh-CN">
                    <a:solidFill>
                      <a:srgbClr val="FFFFFF"/>
                    </a:solidFill>
                    <a:latin typeface="SimSun" pitchFamily="2" charset="-122"/>
                  </a:rPr>
                  <a:t>” </a:t>
                </a:r>
                <a:br>
                  <a:rPr lang="en-US" altLang="zh-CN">
                    <a:solidFill>
                      <a:srgbClr val="FFFFFF"/>
                    </a:solidFill>
                    <a:latin typeface="SimSun" pitchFamily="2" charset="-122"/>
                  </a:rPr>
                </a:br>
                <a:r>
                  <a:rPr lang="en-US" altLang="zh-CN">
                    <a:solidFill>
                      <a:srgbClr val="FFFFFF"/>
                    </a:solidFill>
                    <a:latin typeface="SimSun" pitchFamily="2" charset="-122"/>
                  </a:rPr>
                  <a:t>(38, 40)</a:t>
                </a:r>
              </a:p>
            </p:txBody>
          </p:sp>
          <p:sp>
            <p:nvSpPr>
              <p:cNvPr id="160809" name="Rectangle 61"/>
              <p:cNvSpPr>
                <a:spLocks noChangeArrowheads="1"/>
              </p:cNvSpPr>
              <p:nvPr/>
            </p:nvSpPr>
            <p:spPr bwMode="auto">
              <a:xfrm>
                <a:off x="1848" y="2762"/>
                <a:ext cx="1104" cy="75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2" name="Group 62"/>
            <p:cNvGrpSpPr>
              <a:grpSpLocks/>
            </p:cNvGrpSpPr>
            <p:nvPr/>
          </p:nvGrpSpPr>
          <p:grpSpPr bwMode="auto">
            <a:xfrm>
              <a:off x="2952" y="2762"/>
              <a:ext cx="1104" cy="748"/>
              <a:chOff x="2952" y="2762"/>
              <a:chExt cx="1104" cy="748"/>
            </a:xfrm>
          </p:grpSpPr>
          <p:sp>
            <p:nvSpPr>
              <p:cNvPr id="160806" name="Rectangle 63"/>
              <p:cNvSpPr>
                <a:spLocks noChangeArrowheads="1"/>
              </p:cNvSpPr>
              <p:nvPr/>
            </p:nvSpPr>
            <p:spPr bwMode="auto">
              <a:xfrm>
                <a:off x="2984" y="2762"/>
                <a:ext cx="1041" cy="75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直接</a:t>
                </a:r>
                <a:r>
                  <a:rPr lang="en-US" altLang="zh-CN">
                    <a:solidFill>
                      <a:srgbClr val="FFFFFF"/>
                    </a:solidFill>
                    <a:latin typeface="SimSun" pitchFamily="2" charset="-122"/>
                  </a:rPr>
                  <a:t>:</a:t>
                </a:r>
                <a:r>
                  <a:rPr lang="zh-CN" altLang="en-US">
                    <a:solidFill>
                      <a:srgbClr val="FFFFFF"/>
                    </a:solidFill>
                    <a:latin typeface="SimSun" pitchFamily="2" charset="-122"/>
                  </a:rPr>
                  <a:t>神“吩咐各处的人都要悔改</a:t>
                </a:r>
                <a:r>
                  <a:rPr lang="en-US" altLang="zh-CN">
                    <a:solidFill>
                      <a:srgbClr val="FFFFFF"/>
                    </a:solidFill>
                    <a:latin typeface="SimSun" pitchFamily="2" charset="-122"/>
                  </a:rPr>
                  <a:t>[</a:t>
                </a:r>
                <a:r>
                  <a:rPr lang="zh-CN" altLang="en-US">
                    <a:solidFill>
                      <a:srgbClr val="FFFFFF"/>
                    </a:solidFill>
                    <a:latin typeface="SimSun" pitchFamily="2" charset="-122"/>
                  </a:rPr>
                  <a:t>离弃拜</a:t>
                </a:r>
                <a:r>
                  <a:rPr lang="zh-CN" altLang="en-US" sz="2000">
                    <a:solidFill>
                      <a:srgbClr val="FFFFFF"/>
                    </a:solidFill>
                    <a:latin typeface="SimSun" pitchFamily="2" charset="-122"/>
                  </a:rPr>
                  <a:t>偶像</a:t>
                </a:r>
                <a:r>
                  <a:rPr lang="en-US" altLang="zh-CN">
                    <a:solidFill>
                      <a:srgbClr val="FFFFFF"/>
                    </a:solidFill>
                    <a:latin typeface="SimSun" pitchFamily="2" charset="-122"/>
                  </a:rPr>
                  <a:t>]”(30) </a:t>
                </a:r>
              </a:p>
            </p:txBody>
          </p:sp>
          <p:sp>
            <p:nvSpPr>
              <p:cNvPr id="160807" name="Rectangle 64"/>
              <p:cNvSpPr>
                <a:spLocks noChangeArrowheads="1"/>
              </p:cNvSpPr>
              <p:nvPr/>
            </p:nvSpPr>
            <p:spPr bwMode="auto">
              <a:xfrm>
                <a:off x="2952" y="2762"/>
                <a:ext cx="1104" cy="75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3" name="Group 65"/>
            <p:cNvGrpSpPr>
              <a:grpSpLocks/>
            </p:cNvGrpSpPr>
            <p:nvPr/>
          </p:nvGrpSpPr>
          <p:grpSpPr bwMode="auto">
            <a:xfrm>
              <a:off x="0" y="3510"/>
              <a:ext cx="744" cy="748"/>
              <a:chOff x="0" y="3510"/>
              <a:chExt cx="744" cy="748"/>
            </a:xfrm>
          </p:grpSpPr>
          <p:sp>
            <p:nvSpPr>
              <p:cNvPr id="160804" name="Rectangle 66"/>
              <p:cNvSpPr>
                <a:spLocks noChangeArrowheads="1"/>
              </p:cNvSpPr>
              <p:nvPr/>
            </p:nvSpPr>
            <p:spPr bwMode="auto">
              <a:xfrm>
                <a:off x="32" y="3510"/>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结果</a:t>
                </a:r>
                <a:endParaRPr lang="en-US" altLang="zh-CN" sz="2000">
                  <a:solidFill>
                    <a:srgbClr val="FFFFFF"/>
                  </a:solidFill>
                  <a:latin typeface="SimSun" pitchFamily="2" charset="-122"/>
                </a:endParaRPr>
              </a:p>
            </p:txBody>
          </p:sp>
          <p:sp>
            <p:nvSpPr>
              <p:cNvPr id="160805" name="Rectangle 67"/>
              <p:cNvSpPr>
                <a:spLocks noChangeArrowheads="1"/>
              </p:cNvSpPr>
              <p:nvPr/>
            </p:nvSpPr>
            <p:spPr bwMode="auto">
              <a:xfrm>
                <a:off x="0" y="3510"/>
                <a:ext cx="74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4" name="Group 68"/>
            <p:cNvGrpSpPr>
              <a:grpSpLocks/>
            </p:cNvGrpSpPr>
            <p:nvPr/>
          </p:nvGrpSpPr>
          <p:grpSpPr bwMode="auto">
            <a:xfrm>
              <a:off x="744" y="3510"/>
              <a:ext cx="1104" cy="748"/>
              <a:chOff x="744" y="3510"/>
              <a:chExt cx="1104" cy="748"/>
            </a:xfrm>
          </p:grpSpPr>
          <p:sp>
            <p:nvSpPr>
              <p:cNvPr id="160802" name="Rectangle 69"/>
              <p:cNvSpPr>
                <a:spLocks noChangeArrowheads="1"/>
              </p:cNvSpPr>
              <p:nvPr/>
            </p:nvSpPr>
            <p:spPr bwMode="auto">
              <a:xfrm>
                <a:off x="776" y="3510"/>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SimSun" pitchFamily="2" charset="-122"/>
                  </a:rPr>
                  <a:t>3000</a:t>
                </a:r>
                <a:r>
                  <a:rPr lang="zh-CN" altLang="en-US" sz="2000">
                    <a:solidFill>
                      <a:srgbClr val="FFFFFF"/>
                    </a:solidFill>
                    <a:latin typeface="SimSun" pitchFamily="2" charset="-122"/>
                  </a:rPr>
                  <a:t>人得救 </a:t>
                </a:r>
                <a:br>
                  <a:rPr lang="zh-CN" altLang="en-US" sz="2000">
                    <a:solidFill>
                      <a:srgbClr val="FFFFFF"/>
                    </a:solidFill>
                    <a:latin typeface="SimSun" pitchFamily="2" charset="-122"/>
                  </a:rPr>
                </a:br>
                <a:r>
                  <a:rPr lang="en-US" altLang="zh-CN" sz="2000">
                    <a:solidFill>
                      <a:srgbClr val="FFFFFF"/>
                    </a:solidFill>
                    <a:latin typeface="SimSun" pitchFamily="2" charset="-122"/>
                  </a:rPr>
                  <a:t>(41)</a:t>
                </a:r>
              </a:p>
            </p:txBody>
          </p:sp>
          <p:sp>
            <p:nvSpPr>
              <p:cNvPr id="160803" name="Rectangle 70"/>
              <p:cNvSpPr>
                <a:spLocks noChangeArrowheads="1"/>
              </p:cNvSpPr>
              <p:nvPr/>
            </p:nvSpPr>
            <p:spPr bwMode="auto">
              <a:xfrm>
                <a:off x="744" y="3510"/>
                <a:ext cx="1103"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5" name="Group 71"/>
            <p:cNvGrpSpPr>
              <a:grpSpLocks/>
            </p:cNvGrpSpPr>
            <p:nvPr/>
          </p:nvGrpSpPr>
          <p:grpSpPr bwMode="auto">
            <a:xfrm>
              <a:off x="1848" y="3510"/>
              <a:ext cx="1104" cy="748"/>
              <a:chOff x="1848" y="3510"/>
              <a:chExt cx="1104" cy="748"/>
            </a:xfrm>
          </p:grpSpPr>
          <p:sp>
            <p:nvSpPr>
              <p:cNvPr id="160800" name="Rectangle 72"/>
              <p:cNvSpPr>
                <a:spLocks noChangeArrowheads="1"/>
              </p:cNvSpPr>
              <p:nvPr/>
            </p:nvSpPr>
            <p:spPr bwMode="auto">
              <a:xfrm>
                <a:off x="1879" y="351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他被再次邀请去做证道，有些相信了，他转向外邦人</a:t>
                </a:r>
                <a:r>
                  <a:rPr lang="en-US" altLang="zh-CN">
                    <a:solidFill>
                      <a:srgbClr val="FFFFFF"/>
                    </a:solidFill>
                    <a:latin typeface="SimSun" pitchFamily="2" charset="-122"/>
                  </a:rPr>
                  <a:t> </a:t>
                </a:r>
                <a:br>
                  <a:rPr lang="en-US" altLang="zh-CN">
                    <a:solidFill>
                      <a:srgbClr val="FFFFFF"/>
                    </a:solidFill>
                    <a:latin typeface="SimSun" pitchFamily="2" charset="-122"/>
                  </a:rPr>
                </a:br>
                <a:r>
                  <a:rPr lang="en-US" altLang="zh-CN">
                    <a:solidFill>
                      <a:srgbClr val="FFFFFF"/>
                    </a:solidFill>
                    <a:latin typeface="SimSun" pitchFamily="2" charset="-122"/>
                  </a:rPr>
                  <a:t>(42-48)</a:t>
                </a:r>
              </a:p>
            </p:txBody>
          </p:sp>
          <p:sp>
            <p:nvSpPr>
              <p:cNvPr id="160801" name="Rectangle 73"/>
              <p:cNvSpPr>
                <a:spLocks noChangeArrowheads="1"/>
              </p:cNvSpPr>
              <p:nvPr/>
            </p:nvSpPr>
            <p:spPr bwMode="auto">
              <a:xfrm>
                <a:off x="1848" y="3510"/>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6" name="Group 74"/>
            <p:cNvGrpSpPr>
              <a:grpSpLocks/>
            </p:cNvGrpSpPr>
            <p:nvPr/>
          </p:nvGrpSpPr>
          <p:grpSpPr bwMode="auto">
            <a:xfrm>
              <a:off x="2952" y="3510"/>
              <a:ext cx="1104" cy="748"/>
              <a:chOff x="2952" y="3510"/>
              <a:chExt cx="1104" cy="748"/>
            </a:xfrm>
          </p:grpSpPr>
          <p:sp>
            <p:nvSpPr>
              <p:cNvPr id="160798" name="Rectangle 75"/>
              <p:cNvSpPr>
                <a:spLocks noChangeArrowheads="1"/>
              </p:cNvSpPr>
              <p:nvPr/>
            </p:nvSpPr>
            <p:spPr bwMode="auto">
              <a:xfrm>
                <a:off x="2984" y="351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很多相信不过也有些人嘲笑 </a:t>
                </a:r>
                <a:r>
                  <a:rPr lang="en-US" altLang="zh-CN" sz="2000">
                    <a:solidFill>
                      <a:srgbClr val="FFFFFF"/>
                    </a:solidFill>
                    <a:latin typeface="SimSun" pitchFamily="2" charset="-122"/>
                  </a:rPr>
                  <a:t> </a:t>
                </a:r>
                <a:br>
                  <a:rPr lang="en-US" altLang="zh-CN" sz="2000">
                    <a:solidFill>
                      <a:srgbClr val="FFFFFF"/>
                    </a:solidFill>
                    <a:latin typeface="SimSun" pitchFamily="2" charset="-122"/>
                  </a:rPr>
                </a:br>
                <a:r>
                  <a:rPr lang="en-US" altLang="zh-CN" sz="2000">
                    <a:solidFill>
                      <a:srgbClr val="FFFFFF"/>
                    </a:solidFill>
                    <a:latin typeface="SimSun" pitchFamily="2" charset="-122"/>
                  </a:rPr>
                  <a:t>(32-34)</a:t>
                </a:r>
              </a:p>
            </p:txBody>
          </p:sp>
          <p:sp>
            <p:nvSpPr>
              <p:cNvPr id="160799" name="Rectangle 76"/>
              <p:cNvSpPr>
                <a:spLocks noChangeArrowheads="1"/>
              </p:cNvSpPr>
              <p:nvPr/>
            </p:nvSpPr>
            <p:spPr bwMode="auto">
              <a:xfrm>
                <a:off x="2952" y="3510"/>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sp>
        <p:nvSpPr>
          <p:cNvPr id="160773" name="Rectangle 1137"/>
          <p:cNvSpPr>
            <a:spLocks noChangeArrowheads="1"/>
          </p:cNvSpPr>
          <p:nvPr/>
        </p:nvSpPr>
        <p:spPr bwMode="auto">
          <a:xfrm>
            <a:off x="2438416" y="41275"/>
            <a:ext cx="4035425" cy="584776"/>
          </a:xfrm>
          <a:prstGeom prst="rect">
            <a:avLst/>
          </a:prstGeom>
          <a:solidFill>
            <a:srgbClr val="000000"/>
          </a:solidFill>
          <a:ln w="9525">
            <a:noFill/>
            <a:miter lim="800000"/>
            <a:headEnd/>
            <a:tailEnd/>
          </a:ln>
        </p:spPr>
        <p:txBody>
          <a:bodyPr lIns="91358" tIns="45679" rIns="91358" bIns="45679">
            <a:spAutoFit/>
          </a:bodyPr>
          <a:lstStyle/>
          <a:p>
            <a:pPr algn="ctr" eaLnBrk="1" hangingPunct="1"/>
            <a:r>
              <a:rPr lang="zh-CN" altLang="en-US" sz="3200">
                <a:solidFill>
                  <a:srgbClr val="FFFFFF"/>
                </a:solidFill>
                <a:latin typeface="SimSun" pitchFamily="2" charset="-122"/>
              </a:rPr>
              <a:t>使徒行传书里的证道</a:t>
            </a:r>
            <a:endParaRPr lang="en-US" altLang="zh-CN" sz="3200">
              <a:solidFill>
                <a:srgbClr val="FFFFFF"/>
              </a:solidFill>
              <a:latin typeface="SimSun" pitchFamily="2" charset="-122"/>
            </a:endParaRPr>
          </a:p>
        </p:txBody>
      </p:sp>
    </p:spTree>
  </p:cSld>
  <p:clrMapOvr>
    <a:overrideClrMapping bg1="lt1" tx1="dk1" bg2="lt2" tx2="dk2" accent1="accent1" accent2="accent2" accent3="accent3" accent4="accent4" accent5="accent5" accent6="accent6" hlink="hlink" folHlink="folHlink"/>
  </p:clrMapOvr>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20515" name="Picture 2"/>
          <p:cNvPicPr>
            <a:picLocks noChangeAspect="1" noChangeArrowheads="1"/>
          </p:cNvPicPr>
          <p:nvPr/>
        </p:nvPicPr>
        <p:blipFill>
          <a:blip r:embed="rId5"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3671888" y="0"/>
            <a:ext cx="5364162" cy="6858000"/>
          </a:xfrm>
          <a:prstGeom prst="rect">
            <a:avLst/>
          </a:prstGeom>
          <a:solidFill>
            <a:srgbClr val="FFFFFF"/>
          </a:solidFill>
          <a:ln w="9525">
            <a:noFill/>
            <a:miter lim="800000"/>
            <a:headEnd/>
            <a:tailEnd/>
          </a:ln>
        </p:spPr>
      </p:pic>
      <p:sp>
        <p:nvSpPr>
          <p:cNvPr id="34822" name="WordArt 6"/>
          <p:cNvSpPr>
            <a:spLocks noChangeArrowheads="1" noChangeShapeType="1" noTextEdit="1"/>
          </p:cNvSpPr>
          <p:nvPr/>
        </p:nvSpPr>
        <p:spPr bwMode="auto">
          <a:xfrm>
            <a:off x="2971802" y="3733802"/>
            <a:ext cx="4487863" cy="2335213"/>
          </a:xfrm>
          <a:prstGeom prst="rect">
            <a:avLst/>
          </a:prstGeom>
        </p:spPr>
        <p:txBody>
          <a:bodyPr wrap="none" lIns="91358" tIns="45679" rIns="91358" bIns="45679" fromWordArt="1">
            <a:prstTxWarp prst="textCascadeUp">
              <a:avLst>
                <a:gd name="adj" fmla="val 44444"/>
              </a:avLst>
            </a:prstTxWarp>
            <a:scene3d>
              <a:camera prst="legacyPerspectiveFront">
                <a:rot lat="20519977" lon="1080000" rev="0"/>
              </a:camera>
              <a:lightRig rig="legacyHarsh2" dir="b"/>
            </a:scene3d>
            <a:sp3d extrusionH="430200" prstMaterial="legacyMatte">
              <a:extrusionClr>
                <a:srgbClr val="FF6600"/>
              </a:extrusionClr>
            </a:sp3d>
          </a:bodyPr>
          <a:lstStyle/>
          <a:p>
            <a:r>
              <a:rPr lang="zh-CN" altLang="en-US" sz="3600" kern="10">
                <a:ln w="9525">
                  <a:round/>
                  <a:headEnd/>
                  <a:tailEnd/>
                </a:ln>
                <a:gradFill rotWithShape="1">
                  <a:gsLst>
                    <a:gs pos="0">
                      <a:srgbClr val="FFE701"/>
                    </a:gs>
                    <a:gs pos="100000">
                      <a:srgbClr val="FE3E02"/>
                    </a:gs>
                  </a:gsLst>
                  <a:lin ang="5400000" scaled="1"/>
                </a:gradFill>
                <a:latin typeface="+mn-ea"/>
                <a:ea typeface="+mn-ea"/>
                <a:cs typeface="+mn-ea"/>
              </a:rPr>
              <a:t>复活！</a:t>
            </a:r>
            <a:endParaRPr lang="en-US" sz="3600" kern="10">
              <a:ln w="9525">
                <a:round/>
                <a:headEnd/>
                <a:tailEnd/>
              </a:ln>
              <a:gradFill rotWithShape="1">
                <a:gsLst>
                  <a:gs pos="0">
                    <a:srgbClr val="FFE701"/>
                  </a:gs>
                  <a:gs pos="100000">
                    <a:srgbClr val="FE3E02"/>
                  </a:gs>
                </a:gsLst>
                <a:lin ang="5400000" scaled="1"/>
              </a:gradFill>
              <a:latin typeface="+mn-ea"/>
              <a:ea typeface="+mn-ea"/>
              <a:cs typeface="+mn-ea"/>
            </a:endParaRPr>
          </a:p>
        </p:txBody>
      </p:sp>
      <p:sp>
        <p:nvSpPr>
          <p:cNvPr id="320517" name="Rectangle 7"/>
          <p:cNvSpPr>
            <a:spLocks noGrp="1" noChangeArrowheads="1"/>
          </p:cNvSpPr>
          <p:nvPr>
            <p:ph type="title" idx="4294967295"/>
          </p:nvPr>
        </p:nvSpPr>
        <p:spPr>
          <a:xfrm>
            <a:off x="493" y="1988840"/>
            <a:ext cx="3563888" cy="2057400"/>
          </a:xfrm>
        </p:spPr>
        <p:txBody>
          <a:bodyPr>
            <a:normAutofit/>
          </a:bodyPr>
          <a:lstStyle/>
          <a:p>
            <a:pPr algn="ctr" eaLnBrk="1" hangingPunct="1"/>
            <a:r>
              <a:rPr lang="zh-CN" altLang="en-US" sz="2800" b="1" dirty="0">
                <a:solidFill>
                  <a:srgbClr val="FFFFFF"/>
                </a:solidFill>
                <a:latin typeface="SimHei" pitchFamily="49" charset="-122"/>
                <a:ea typeface="SimHei" pitchFamily="49" charset="-122"/>
              </a:rPr>
              <a:t>早期教会的</a:t>
            </a:r>
            <a:br>
              <a:rPr lang="en-US" altLang="zh-CN" sz="2800" b="1" dirty="0">
                <a:solidFill>
                  <a:srgbClr val="FFFFFF"/>
                </a:solidFill>
                <a:latin typeface="SimHei" pitchFamily="49" charset="-122"/>
                <a:ea typeface="SimHei" pitchFamily="49" charset="-122"/>
              </a:rPr>
            </a:br>
            <a:r>
              <a:rPr lang="zh-CN" altLang="en-US" sz="2800" b="1" dirty="0">
                <a:solidFill>
                  <a:srgbClr val="FFFFFF"/>
                </a:solidFill>
                <a:latin typeface="SimHei" pitchFamily="49" charset="-122"/>
                <a:ea typeface="SimHei" pitchFamily="49" charset="-122"/>
              </a:rPr>
              <a:t>口传布道</a:t>
            </a:r>
            <a:br>
              <a:rPr lang="en-US" altLang="zh-CN" sz="2800" b="1" dirty="0">
                <a:solidFill>
                  <a:srgbClr val="FFFFFF"/>
                </a:solidFill>
                <a:latin typeface="SimHei" pitchFamily="49" charset="-122"/>
                <a:ea typeface="SimHei" pitchFamily="49" charset="-122"/>
              </a:rPr>
            </a:br>
            <a:r>
              <a:rPr lang="en-US" altLang="zh-CN" sz="2800" b="1" dirty="0">
                <a:solidFill>
                  <a:srgbClr val="FFFFFF"/>
                </a:solidFill>
                <a:latin typeface="SimHei" pitchFamily="49" charset="-122"/>
                <a:ea typeface="SimHei" pitchFamily="49" charset="-122"/>
              </a:rPr>
              <a:t>(</a:t>
            </a:r>
            <a:r>
              <a:rPr lang="zh-CN" altLang="en-US" sz="2800" b="1" dirty="0">
                <a:solidFill>
                  <a:srgbClr val="FFFFFF"/>
                </a:solidFill>
                <a:latin typeface="SimHei" pitchFamily="49" charset="-122"/>
                <a:ea typeface="SimHei" pitchFamily="49" charset="-122"/>
              </a:rPr>
              <a:t>“宣告”</a:t>
            </a:r>
            <a:r>
              <a:rPr lang="en-US" altLang="zh-CN" sz="2800" b="1" dirty="0">
                <a:solidFill>
                  <a:srgbClr val="FFFFFF"/>
                </a:solidFill>
                <a:latin typeface="SimHei" pitchFamily="49" charset="-122"/>
                <a:ea typeface="SimHei" pitchFamily="49" charset="-122"/>
              </a:rPr>
              <a:t>)</a:t>
            </a:r>
          </a:p>
        </p:txBody>
      </p:sp>
      <p:sp>
        <p:nvSpPr>
          <p:cNvPr id="320518" name="Text Box 4"/>
          <p:cNvSpPr txBox="1">
            <a:spLocks noChangeArrowheads="1"/>
          </p:cNvSpPr>
          <p:nvPr/>
        </p:nvSpPr>
        <p:spPr bwMode="auto">
          <a:xfrm>
            <a:off x="8459789" y="6"/>
            <a:ext cx="684212" cy="369249"/>
          </a:xfrm>
          <a:prstGeom prst="rect">
            <a:avLst/>
          </a:prstGeom>
          <a:solidFill>
            <a:schemeClr val="bg1"/>
          </a:solidFill>
          <a:ln w="9525">
            <a:noFill/>
            <a:miter lim="800000"/>
            <a:headEnd/>
            <a:tailEnd/>
          </a:ln>
        </p:spPr>
        <p:txBody>
          <a:bodyPr lIns="91358" tIns="45679" rIns="91358" bIns="45679">
            <a:spAutoFit/>
          </a:bodyPr>
          <a:lstStyle/>
          <a:p>
            <a:pPr algn="r" eaLnBrk="1" hangingPunct="1"/>
            <a:r>
              <a:rPr lang="en-US" altLang="zh-CN" b="1">
                <a:solidFill>
                  <a:srgbClr val="000000"/>
                </a:solidFill>
                <a:cs typeface="Arial" pitchFamily="34" charset="0"/>
              </a:rPr>
              <a:t>137</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4822"/>
                                        </p:tgtEl>
                                        <p:attrNameLst>
                                          <p:attrName>style.visibility</p:attrName>
                                        </p:attrNameLst>
                                      </p:cBhvr>
                                      <p:to>
                                        <p:strVal val="visible"/>
                                      </p:to>
                                    </p:set>
                                    <p:anim calcmode="lin" valueType="num">
                                      <p:cBhvr>
                                        <p:cTn id="7" dur="1000" fill="hold"/>
                                        <p:tgtEl>
                                          <p:spTgt spid="34822"/>
                                        </p:tgtEl>
                                        <p:attrNameLst>
                                          <p:attrName>ppt_x</p:attrName>
                                        </p:attrNameLst>
                                      </p:cBhvr>
                                      <p:tavLst>
                                        <p:tav tm="0">
                                          <p:val>
                                            <p:strVal val="#ppt_x-.2"/>
                                          </p:val>
                                        </p:tav>
                                        <p:tav tm="100000">
                                          <p:val>
                                            <p:strVal val="#ppt_x"/>
                                          </p:val>
                                        </p:tav>
                                      </p:tavLst>
                                    </p:anim>
                                    <p:anim calcmode="lin" valueType="num">
                                      <p:cBhvr>
                                        <p:cTn id="8" dur="1000" fill="hold"/>
                                        <p:tgtEl>
                                          <p:spTgt spid="3482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48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2"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4"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0" lvl="1" eaLnBrk="1" hangingPunct="1">
              <a:defRPr/>
            </a:pPr>
            <a:endParaRPr lang="en-US" altLang="zh-CN" sz="3200" b="1" dirty="0">
              <a:solidFill>
                <a:srgbClr val="000000"/>
              </a:solidFill>
              <a:latin typeface="Arial" charset="0"/>
            </a:endParaRPr>
          </a:p>
        </p:txBody>
      </p:sp>
      <p:sp>
        <p:nvSpPr>
          <p:cNvPr id="233476"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3477"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5031420" y="2276872"/>
            <a:ext cx="4112580" cy="3096344"/>
          </a:xfrm>
          <a:prstGeom prst="rect">
            <a:avLst/>
          </a:prstGeom>
        </p:spPr>
      </p:pic>
    </p:spTree>
    <p:extLst>
      <p:ext uri="{BB962C8B-B14F-4D97-AF65-F5344CB8AC3E}">
        <p14:creationId xmlns:p14="http://schemas.microsoft.com/office/powerpoint/2010/main" val="346573685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16456" name="Picture 72" descr="Ascension"/>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4064000" y="0"/>
            <a:ext cx="5080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27" name="Text Box 3"/>
          <p:cNvSpPr txBox="1">
            <a:spLocks noChangeArrowheads="1"/>
          </p:cNvSpPr>
          <p:nvPr/>
        </p:nvSpPr>
        <p:spPr bwMode="auto">
          <a:xfrm>
            <a:off x="8502650" y="2"/>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124</a:t>
            </a:r>
          </a:p>
        </p:txBody>
      </p:sp>
      <p:grpSp>
        <p:nvGrpSpPr>
          <p:cNvPr id="154628" name="Group 71"/>
          <p:cNvGrpSpPr>
            <a:grpSpLocks/>
          </p:cNvGrpSpPr>
          <p:nvPr/>
        </p:nvGrpSpPr>
        <p:grpSpPr bwMode="auto">
          <a:xfrm>
            <a:off x="107950" y="1052514"/>
            <a:ext cx="9220200" cy="5105400"/>
            <a:chOff x="-4" y="-4"/>
            <a:chExt cx="1670" cy="4436"/>
          </a:xfrm>
        </p:grpSpPr>
        <p:grpSp>
          <p:nvGrpSpPr>
            <p:cNvPr id="154630" name="Group 69"/>
            <p:cNvGrpSpPr>
              <a:grpSpLocks/>
            </p:cNvGrpSpPr>
            <p:nvPr/>
          </p:nvGrpSpPr>
          <p:grpSpPr bwMode="auto">
            <a:xfrm>
              <a:off x="0" y="0"/>
              <a:ext cx="1662" cy="4428"/>
              <a:chOff x="0" y="0"/>
              <a:chExt cx="1662" cy="4428"/>
            </a:xfrm>
          </p:grpSpPr>
          <p:grpSp>
            <p:nvGrpSpPr>
              <p:cNvPr id="154632" name="Group 28"/>
              <p:cNvGrpSpPr>
                <a:grpSpLocks/>
              </p:cNvGrpSpPr>
              <p:nvPr/>
            </p:nvGrpSpPr>
            <p:grpSpPr bwMode="auto">
              <a:xfrm>
                <a:off x="0" y="0"/>
                <a:ext cx="678" cy="422"/>
                <a:chOff x="0" y="0"/>
                <a:chExt cx="678" cy="422"/>
              </a:xfrm>
            </p:grpSpPr>
            <p:sp>
              <p:nvSpPr>
                <p:cNvPr id="154693" name="Rectangle 6"/>
                <p:cNvSpPr>
                  <a:spLocks noChangeArrowheads="1"/>
                </p:cNvSpPr>
                <p:nvPr/>
              </p:nvSpPr>
              <p:spPr bwMode="auto">
                <a:xfrm>
                  <a:off x="43" y="0"/>
                  <a:ext cx="592"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zh-CN" altLang="en-US" sz="2200" b="1">
                      <a:solidFill>
                        <a:srgbClr val="000000"/>
                      </a:solidFill>
                      <a:latin typeface="Times" charset="0"/>
                      <a:ea typeface="SimSun" charset="0"/>
                      <a:cs typeface="Times New Roman" charset="0"/>
                    </a:rPr>
                    <a:t> </a:t>
                  </a:r>
                </a:p>
              </p:txBody>
            </p:sp>
            <p:sp>
              <p:nvSpPr>
                <p:cNvPr id="154694" name="Rectangle 27"/>
                <p:cNvSpPr>
                  <a:spLocks noChangeArrowheads="1"/>
                </p:cNvSpPr>
                <p:nvPr/>
              </p:nvSpPr>
              <p:spPr bwMode="auto">
                <a:xfrm>
                  <a:off x="0" y="0"/>
                  <a:ext cx="678"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3" name="Group 30"/>
              <p:cNvGrpSpPr>
                <a:grpSpLocks/>
              </p:cNvGrpSpPr>
              <p:nvPr/>
            </p:nvGrpSpPr>
            <p:grpSpPr bwMode="auto">
              <a:xfrm>
                <a:off x="678" y="0"/>
                <a:ext cx="492" cy="422"/>
                <a:chOff x="678" y="0"/>
                <a:chExt cx="492" cy="422"/>
              </a:xfrm>
            </p:grpSpPr>
            <p:sp>
              <p:nvSpPr>
                <p:cNvPr id="154691" name="Rectangle 7"/>
                <p:cNvSpPr>
                  <a:spLocks noChangeArrowheads="1"/>
                </p:cNvSpPr>
                <p:nvPr/>
              </p:nvSpPr>
              <p:spPr bwMode="auto">
                <a:xfrm>
                  <a:off x="721" y="0"/>
                  <a:ext cx="406" cy="422"/>
                </a:xfrm>
                <a:prstGeom prst="rect">
                  <a:avLst/>
                </a:prstGeom>
                <a:solidFill>
                  <a:schemeClr val="hlink"/>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200" b="1">
                      <a:solidFill>
                        <a:srgbClr val="FFFF00"/>
                      </a:solidFill>
                      <a:latin typeface="SimSun" charset="0"/>
                      <a:ea typeface="SimSun" charset="0"/>
                      <a:cs typeface="Times New Roman" charset="0"/>
                    </a:rPr>
                    <a:t>路加福音</a:t>
                  </a:r>
                  <a:endParaRPr lang="en-US" altLang="zh-CN" sz="2200" b="1">
                    <a:solidFill>
                      <a:srgbClr val="FFFF00"/>
                    </a:solidFill>
                    <a:latin typeface="SimSun" charset="0"/>
                    <a:ea typeface="SimSun" charset="0"/>
                    <a:cs typeface="Times New Roman" charset="0"/>
                  </a:endParaRPr>
                </a:p>
              </p:txBody>
            </p:sp>
            <p:sp>
              <p:nvSpPr>
                <p:cNvPr id="154692" name="Rectangle 29"/>
                <p:cNvSpPr>
                  <a:spLocks noChangeArrowheads="1"/>
                </p:cNvSpPr>
                <p:nvPr/>
              </p:nvSpPr>
              <p:spPr bwMode="auto">
                <a:xfrm>
                  <a:off x="678" y="0"/>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4" name="Group 32"/>
              <p:cNvGrpSpPr>
                <a:grpSpLocks/>
              </p:cNvGrpSpPr>
              <p:nvPr/>
            </p:nvGrpSpPr>
            <p:grpSpPr bwMode="auto">
              <a:xfrm>
                <a:off x="1170" y="0"/>
                <a:ext cx="492" cy="422"/>
                <a:chOff x="1170" y="0"/>
                <a:chExt cx="492" cy="422"/>
              </a:xfrm>
            </p:grpSpPr>
            <p:sp>
              <p:nvSpPr>
                <p:cNvPr id="154689" name="Rectangle 8"/>
                <p:cNvSpPr>
                  <a:spLocks noChangeArrowheads="1"/>
                </p:cNvSpPr>
                <p:nvPr/>
              </p:nvSpPr>
              <p:spPr bwMode="auto">
                <a:xfrm>
                  <a:off x="1213" y="0"/>
                  <a:ext cx="406" cy="422"/>
                </a:xfrm>
                <a:prstGeom prst="rect">
                  <a:avLst/>
                </a:prstGeom>
                <a:solidFill>
                  <a:schemeClr val="hlink"/>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200" b="1">
                      <a:solidFill>
                        <a:srgbClr val="FFFF00"/>
                      </a:solidFill>
                      <a:latin typeface="SimSun" charset="0"/>
                      <a:ea typeface="SimSun" charset="0"/>
                      <a:cs typeface="SimSun" charset="0"/>
                    </a:rPr>
                    <a:t>使徒行传</a:t>
                  </a:r>
                  <a:endParaRPr lang="en-US" altLang="zh-CN" sz="2200" b="1">
                    <a:solidFill>
                      <a:srgbClr val="FFFF00"/>
                    </a:solidFill>
                    <a:latin typeface="SimSun" charset="0"/>
                    <a:ea typeface="SimSun" charset="0"/>
                    <a:cs typeface="SimSun" charset="0"/>
                  </a:endParaRPr>
                </a:p>
              </p:txBody>
            </p:sp>
            <p:sp>
              <p:nvSpPr>
                <p:cNvPr id="154690" name="Rectangle 31"/>
                <p:cNvSpPr>
                  <a:spLocks noChangeArrowheads="1"/>
                </p:cNvSpPr>
                <p:nvPr/>
              </p:nvSpPr>
              <p:spPr bwMode="auto">
                <a:xfrm>
                  <a:off x="1170" y="0"/>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5" name="Group 34"/>
              <p:cNvGrpSpPr>
                <a:grpSpLocks/>
              </p:cNvGrpSpPr>
              <p:nvPr/>
            </p:nvGrpSpPr>
            <p:grpSpPr bwMode="auto">
              <a:xfrm>
                <a:off x="0" y="422"/>
                <a:ext cx="678" cy="422"/>
                <a:chOff x="0" y="422"/>
                <a:chExt cx="678" cy="422"/>
              </a:xfrm>
            </p:grpSpPr>
            <p:sp>
              <p:nvSpPr>
                <p:cNvPr id="154687" name="Rectangle 9"/>
                <p:cNvSpPr>
                  <a:spLocks noChangeArrowheads="1"/>
                </p:cNvSpPr>
                <p:nvPr/>
              </p:nvSpPr>
              <p:spPr bwMode="auto">
                <a:xfrm>
                  <a:off x="43" y="422"/>
                  <a:ext cx="592" cy="422"/>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篇章</a:t>
                  </a:r>
                  <a:endParaRPr lang="en-US" altLang="zh-CN" sz="2600" b="1" i="1">
                    <a:solidFill>
                      <a:srgbClr val="FFFFFF"/>
                    </a:solidFill>
                    <a:latin typeface="SimSun" charset="0"/>
                    <a:ea typeface="SimSun" charset="0"/>
                    <a:cs typeface="SimSun" charset="0"/>
                  </a:endParaRPr>
                </a:p>
              </p:txBody>
            </p:sp>
            <p:sp>
              <p:nvSpPr>
                <p:cNvPr id="154688" name="Rectangle 33"/>
                <p:cNvSpPr>
                  <a:spLocks noChangeArrowheads="1"/>
                </p:cNvSpPr>
                <p:nvPr/>
              </p:nvSpPr>
              <p:spPr bwMode="auto">
                <a:xfrm>
                  <a:off x="0" y="422"/>
                  <a:ext cx="678"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6" name="Group 36"/>
              <p:cNvGrpSpPr>
                <a:grpSpLocks/>
              </p:cNvGrpSpPr>
              <p:nvPr/>
            </p:nvGrpSpPr>
            <p:grpSpPr bwMode="auto">
              <a:xfrm>
                <a:off x="678" y="422"/>
                <a:ext cx="492" cy="422"/>
                <a:chOff x="678" y="422"/>
                <a:chExt cx="492" cy="422"/>
              </a:xfrm>
            </p:grpSpPr>
            <p:sp>
              <p:nvSpPr>
                <p:cNvPr id="154685" name="Rectangle 10"/>
                <p:cNvSpPr>
                  <a:spLocks noChangeArrowheads="1"/>
                </p:cNvSpPr>
                <p:nvPr/>
              </p:nvSpPr>
              <p:spPr bwMode="auto">
                <a:xfrm>
                  <a:off x="721" y="422"/>
                  <a:ext cx="406"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24</a:t>
                  </a:r>
                </a:p>
              </p:txBody>
            </p:sp>
            <p:sp>
              <p:nvSpPr>
                <p:cNvPr id="154686" name="Rectangle 35"/>
                <p:cNvSpPr>
                  <a:spLocks noChangeArrowheads="1"/>
                </p:cNvSpPr>
                <p:nvPr/>
              </p:nvSpPr>
              <p:spPr bwMode="auto">
                <a:xfrm>
                  <a:off x="678" y="422"/>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7" name="Group 38"/>
              <p:cNvGrpSpPr>
                <a:grpSpLocks/>
              </p:cNvGrpSpPr>
              <p:nvPr/>
            </p:nvGrpSpPr>
            <p:grpSpPr bwMode="auto">
              <a:xfrm>
                <a:off x="1170" y="422"/>
                <a:ext cx="492" cy="422"/>
                <a:chOff x="1170" y="422"/>
                <a:chExt cx="492" cy="422"/>
              </a:xfrm>
            </p:grpSpPr>
            <p:sp>
              <p:nvSpPr>
                <p:cNvPr id="154683" name="Rectangle 11"/>
                <p:cNvSpPr>
                  <a:spLocks noChangeArrowheads="1"/>
                </p:cNvSpPr>
                <p:nvPr/>
              </p:nvSpPr>
              <p:spPr bwMode="auto">
                <a:xfrm>
                  <a:off x="1213" y="422"/>
                  <a:ext cx="406"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28</a:t>
                  </a:r>
                </a:p>
              </p:txBody>
            </p:sp>
            <p:sp>
              <p:nvSpPr>
                <p:cNvPr id="154684" name="Rectangle 37"/>
                <p:cNvSpPr>
                  <a:spLocks noChangeArrowheads="1"/>
                </p:cNvSpPr>
                <p:nvPr/>
              </p:nvSpPr>
              <p:spPr bwMode="auto">
                <a:xfrm>
                  <a:off x="1170" y="422"/>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b="1">
                    <a:solidFill>
                      <a:srgbClr val="000000"/>
                    </a:solidFill>
                    <a:latin typeface="SimSun" charset="0"/>
                    <a:ea typeface="SimSun" charset="0"/>
                    <a:cs typeface="SimSun" charset="0"/>
                  </a:endParaRPr>
                </a:p>
              </p:txBody>
            </p:sp>
          </p:grpSp>
          <p:grpSp>
            <p:nvGrpSpPr>
              <p:cNvPr id="154638" name="Group 40"/>
              <p:cNvGrpSpPr>
                <a:grpSpLocks/>
              </p:cNvGrpSpPr>
              <p:nvPr/>
            </p:nvGrpSpPr>
            <p:grpSpPr bwMode="auto">
              <a:xfrm>
                <a:off x="0" y="844"/>
                <a:ext cx="678" cy="422"/>
                <a:chOff x="0" y="844"/>
                <a:chExt cx="678" cy="422"/>
              </a:xfrm>
            </p:grpSpPr>
            <p:sp>
              <p:nvSpPr>
                <p:cNvPr id="154681" name="Rectangle 12"/>
                <p:cNvSpPr>
                  <a:spLocks noChangeArrowheads="1"/>
                </p:cNvSpPr>
                <p:nvPr/>
              </p:nvSpPr>
              <p:spPr bwMode="auto">
                <a:xfrm>
                  <a:off x="43" y="844"/>
                  <a:ext cx="592" cy="422"/>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经节</a:t>
                  </a:r>
                  <a:endParaRPr lang="en-US" altLang="zh-CN" sz="2600" b="1" i="1">
                    <a:solidFill>
                      <a:srgbClr val="FFFFFF"/>
                    </a:solidFill>
                    <a:latin typeface="SimSun" charset="0"/>
                    <a:ea typeface="SimSun" charset="0"/>
                    <a:cs typeface="SimSun" charset="0"/>
                  </a:endParaRPr>
                </a:p>
              </p:txBody>
            </p:sp>
            <p:sp>
              <p:nvSpPr>
                <p:cNvPr id="154682" name="Rectangle 39"/>
                <p:cNvSpPr>
                  <a:spLocks noChangeArrowheads="1"/>
                </p:cNvSpPr>
                <p:nvPr/>
              </p:nvSpPr>
              <p:spPr bwMode="auto">
                <a:xfrm>
                  <a:off x="0" y="844"/>
                  <a:ext cx="678"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9" name="Group 42"/>
              <p:cNvGrpSpPr>
                <a:grpSpLocks/>
              </p:cNvGrpSpPr>
              <p:nvPr/>
            </p:nvGrpSpPr>
            <p:grpSpPr bwMode="auto">
              <a:xfrm>
                <a:off x="678" y="844"/>
                <a:ext cx="492" cy="422"/>
                <a:chOff x="678" y="844"/>
                <a:chExt cx="492" cy="422"/>
              </a:xfrm>
            </p:grpSpPr>
            <p:sp>
              <p:nvSpPr>
                <p:cNvPr id="154679" name="Rectangle 13"/>
                <p:cNvSpPr>
                  <a:spLocks noChangeArrowheads="1"/>
                </p:cNvSpPr>
                <p:nvPr/>
              </p:nvSpPr>
              <p:spPr bwMode="auto">
                <a:xfrm>
                  <a:off x="721" y="844"/>
                  <a:ext cx="406"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1150</a:t>
                  </a:r>
                </a:p>
              </p:txBody>
            </p:sp>
            <p:sp>
              <p:nvSpPr>
                <p:cNvPr id="154680" name="Rectangle 41"/>
                <p:cNvSpPr>
                  <a:spLocks noChangeArrowheads="1"/>
                </p:cNvSpPr>
                <p:nvPr/>
              </p:nvSpPr>
              <p:spPr bwMode="auto">
                <a:xfrm>
                  <a:off x="678" y="844"/>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0" name="Group 44"/>
              <p:cNvGrpSpPr>
                <a:grpSpLocks/>
              </p:cNvGrpSpPr>
              <p:nvPr/>
            </p:nvGrpSpPr>
            <p:grpSpPr bwMode="auto">
              <a:xfrm>
                <a:off x="1170" y="844"/>
                <a:ext cx="492" cy="422"/>
                <a:chOff x="1170" y="844"/>
                <a:chExt cx="492" cy="422"/>
              </a:xfrm>
            </p:grpSpPr>
            <p:sp>
              <p:nvSpPr>
                <p:cNvPr id="154677" name="Rectangle 14"/>
                <p:cNvSpPr>
                  <a:spLocks noChangeArrowheads="1"/>
                </p:cNvSpPr>
                <p:nvPr/>
              </p:nvSpPr>
              <p:spPr bwMode="auto">
                <a:xfrm>
                  <a:off x="1213" y="844"/>
                  <a:ext cx="406"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988</a:t>
                  </a:r>
                </a:p>
              </p:txBody>
            </p:sp>
            <p:sp>
              <p:nvSpPr>
                <p:cNvPr id="154678" name="Rectangle 43"/>
                <p:cNvSpPr>
                  <a:spLocks noChangeArrowheads="1"/>
                </p:cNvSpPr>
                <p:nvPr/>
              </p:nvSpPr>
              <p:spPr bwMode="auto">
                <a:xfrm>
                  <a:off x="1170" y="844"/>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1" name="Group 46"/>
              <p:cNvGrpSpPr>
                <a:grpSpLocks/>
              </p:cNvGrpSpPr>
              <p:nvPr/>
            </p:nvGrpSpPr>
            <p:grpSpPr bwMode="auto">
              <a:xfrm>
                <a:off x="0" y="1266"/>
                <a:ext cx="678" cy="690"/>
                <a:chOff x="0" y="1266"/>
                <a:chExt cx="678" cy="690"/>
              </a:xfrm>
            </p:grpSpPr>
            <p:sp>
              <p:nvSpPr>
                <p:cNvPr id="154675" name="Rectangle 15"/>
                <p:cNvSpPr>
                  <a:spLocks noChangeArrowheads="1"/>
                </p:cNvSpPr>
                <p:nvPr/>
              </p:nvSpPr>
              <p:spPr bwMode="auto">
                <a:xfrm>
                  <a:off x="43" y="1266"/>
                  <a:ext cx="592" cy="690"/>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每章中的经句</a:t>
                  </a:r>
                  <a:endParaRPr lang="en-US" altLang="zh-CN" sz="2600" b="1" i="1">
                    <a:solidFill>
                      <a:srgbClr val="FFFFFF"/>
                    </a:solidFill>
                    <a:latin typeface="SimSun" charset="0"/>
                    <a:ea typeface="SimSun" charset="0"/>
                    <a:cs typeface="SimSun" charset="0"/>
                  </a:endParaRPr>
                </a:p>
              </p:txBody>
            </p:sp>
            <p:sp>
              <p:nvSpPr>
                <p:cNvPr id="154676" name="Rectangle 45"/>
                <p:cNvSpPr>
                  <a:spLocks noChangeArrowheads="1"/>
                </p:cNvSpPr>
                <p:nvPr/>
              </p:nvSpPr>
              <p:spPr bwMode="auto">
                <a:xfrm>
                  <a:off x="0" y="1266"/>
                  <a:ext cx="678" cy="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2" name="Group 48"/>
              <p:cNvGrpSpPr>
                <a:grpSpLocks/>
              </p:cNvGrpSpPr>
              <p:nvPr/>
            </p:nvGrpSpPr>
            <p:grpSpPr bwMode="auto">
              <a:xfrm>
                <a:off x="678" y="1266"/>
                <a:ext cx="492" cy="690"/>
                <a:chOff x="678" y="1266"/>
                <a:chExt cx="492" cy="690"/>
              </a:xfrm>
            </p:grpSpPr>
            <p:sp>
              <p:nvSpPr>
                <p:cNvPr id="154673" name="Rectangle 16"/>
                <p:cNvSpPr>
                  <a:spLocks noChangeArrowheads="1"/>
                </p:cNvSpPr>
                <p:nvPr/>
              </p:nvSpPr>
              <p:spPr bwMode="auto">
                <a:xfrm>
                  <a:off x="721" y="1266"/>
                  <a:ext cx="406" cy="690"/>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48</a:t>
                  </a:r>
                </a:p>
              </p:txBody>
            </p:sp>
            <p:sp>
              <p:nvSpPr>
                <p:cNvPr id="154674" name="Rectangle 47"/>
                <p:cNvSpPr>
                  <a:spLocks noChangeArrowheads="1"/>
                </p:cNvSpPr>
                <p:nvPr/>
              </p:nvSpPr>
              <p:spPr bwMode="auto">
                <a:xfrm>
                  <a:off x="678" y="1266"/>
                  <a:ext cx="492" cy="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3" name="Group 50"/>
              <p:cNvGrpSpPr>
                <a:grpSpLocks/>
              </p:cNvGrpSpPr>
              <p:nvPr/>
            </p:nvGrpSpPr>
            <p:grpSpPr bwMode="auto">
              <a:xfrm>
                <a:off x="1170" y="1266"/>
                <a:ext cx="492" cy="690"/>
                <a:chOff x="1170" y="1266"/>
                <a:chExt cx="492" cy="690"/>
              </a:xfrm>
            </p:grpSpPr>
            <p:sp>
              <p:nvSpPr>
                <p:cNvPr id="154671" name="Rectangle 17"/>
                <p:cNvSpPr>
                  <a:spLocks noChangeArrowheads="1"/>
                </p:cNvSpPr>
                <p:nvPr/>
              </p:nvSpPr>
              <p:spPr bwMode="auto">
                <a:xfrm>
                  <a:off x="1213" y="1266"/>
                  <a:ext cx="406" cy="690"/>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35</a:t>
                  </a:r>
                </a:p>
              </p:txBody>
            </p:sp>
            <p:sp>
              <p:nvSpPr>
                <p:cNvPr id="154672" name="Rectangle 49"/>
                <p:cNvSpPr>
                  <a:spLocks noChangeArrowheads="1"/>
                </p:cNvSpPr>
                <p:nvPr/>
              </p:nvSpPr>
              <p:spPr bwMode="auto">
                <a:xfrm>
                  <a:off x="1170" y="1266"/>
                  <a:ext cx="492" cy="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4" name="Group 52"/>
              <p:cNvGrpSpPr>
                <a:grpSpLocks/>
              </p:cNvGrpSpPr>
              <p:nvPr/>
            </p:nvGrpSpPr>
            <p:grpSpPr bwMode="auto">
              <a:xfrm>
                <a:off x="0" y="1956"/>
                <a:ext cx="678" cy="824"/>
                <a:chOff x="0" y="1956"/>
                <a:chExt cx="678" cy="824"/>
              </a:xfrm>
            </p:grpSpPr>
            <p:sp>
              <p:nvSpPr>
                <p:cNvPr id="154669" name="Rectangle 18"/>
                <p:cNvSpPr>
                  <a:spLocks noChangeArrowheads="1"/>
                </p:cNvSpPr>
                <p:nvPr/>
              </p:nvSpPr>
              <p:spPr bwMode="auto">
                <a:xfrm>
                  <a:off x="43" y="1956"/>
                  <a:ext cx="592" cy="822"/>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涵盖的时期</a:t>
                  </a:r>
                </a:p>
              </p:txBody>
            </p:sp>
            <p:sp>
              <p:nvSpPr>
                <p:cNvPr id="154670" name="Rectangle 51"/>
                <p:cNvSpPr>
                  <a:spLocks noChangeArrowheads="1"/>
                </p:cNvSpPr>
                <p:nvPr/>
              </p:nvSpPr>
              <p:spPr bwMode="auto">
                <a:xfrm>
                  <a:off x="0" y="1956"/>
                  <a:ext cx="678"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5" name="Group 54"/>
              <p:cNvGrpSpPr>
                <a:grpSpLocks/>
              </p:cNvGrpSpPr>
              <p:nvPr/>
            </p:nvGrpSpPr>
            <p:grpSpPr bwMode="auto">
              <a:xfrm>
                <a:off x="678" y="1956"/>
                <a:ext cx="492" cy="824"/>
                <a:chOff x="678" y="1956"/>
                <a:chExt cx="492" cy="824"/>
              </a:xfrm>
            </p:grpSpPr>
            <p:sp>
              <p:nvSpPr>
                <p:cNvPr id="16403" name="Rectangle 19"/>
                <p:cNvSpPr>
                  <a:spLocks noChangeArrowheads="1"/>
                </p:cNvSpPr>
                <p:nvPr/>
              </p:nvSpPr>
              <p:spPr bwMode="auto">
                <a:xfrm>
                  <a:off x="721" y="1956"/>
                  <a:ext cx="406" cy="822"/>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公元前</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5</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 </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公元 </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33</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 </a:t>
                  </a:r>
                </a:p>
                <a:p>
                  <a:pPr algn="ctr" eaLnBrk="1" hangingPunct="1">
                    <a:defRPr/>
                  </a:pP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(37 </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a:t>
                  </a:r>
                </a:p>
              </p:txBody>
            </p:sp>
            <p:sp>
              <p:nvSpPr>
                <p:cNvPr id="154668" name="Rectangle 53"/>
                <p:cNvSpPr>
                  <a:spLocks noChangeArrowheads="1"/>
                </p:cNvSpPr>
                <p:nvPr/>
              </p:nvSpPr>
              <p:spPr bwMode="auto">
                <a:xfrm>
                  <a:off x="678" y="1956"/>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6" name="Group 56"/>
              <p:cNvGrpSpPr>
                <a:grpSpLocks/>
              </p:cNvGrpSpPr>
              <p:nvPr/>
            </p:nvGrpSpPr>
            <p:grpSpPr bwMode="auto">
              <a:xfrm>
                <a:off x="1170" y="1956"/>
                <a:ext cx="492" cy="824"/>
                <a:chOff x="1170" y="1956"/>
                <a:chExt cx="492" cy="824"/>
              </a:xfrm>
            </p:grpSpPr>
            <p:sp>
              <p:nvSpPr>
                <p:cNvPr id="16404" name="Rectangle 20"/>
                <p:cNvSpPr>
                  <a:spLocks noChangeArrowheads="1"/>
                </p:cNvSpPr>
                <p:nvPr/>
              </p:nvSpPr>
              <p:spPr bwMode="auto">
                <a:xfrm>
                  <a:off x="1213" y="1956"/>
                  <a:ext cx="406" cy="822"/>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公元</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33-62</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a:t>
                  </a:r>
                  <a:endParaRPr lang="en-US" altLang="zh-CN" sz="2600" b="1">
                    <a:solidFill>
                      <a:srgbClr val="FFCC00"/>
                    </a:solidFill>
                    <a:effectLst>
                      <a:outerShdw blurRad="38100" dist="38100" dir="2700000" algn="tl">
                        <a:srgbClr val="000000"/>
                      </a:outerShdw>
                    </a:effectLst>
                    <a:latin typeface="SimHei" charset="0"/>
                    <a:ea typeface="SimHei" charset="0"/>
                    <a:cs typeface="Times New Roman" charset="0"/>
                  </a:endParaRPr>
                </a:p>
                <a:p>
                  <a:pPr algn="ctr" eaLnBrk="1" hangingPunct="1">
                    <a:defRPr/>
                  </a:pP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(30 </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a:t>
                  </a:r>
                </a:p>
              </p:txBody>
            </p:sp>
            <p:sp>
              <p:nvSpPr>
                <p:cNvPr id="154666" name="Rectangle 55"/>
                <p:cNvSpPr>
                  <a:spLocks noChangeArrowheads="1"/>
                </p:cNvSpPr>
                <p:nvPr/>
              </p:nvSpPr>
              <p:spPr bwMode="auto">
                <a:xfrm>
                  <a:off x="1170" y="1956"/>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7" name="Group 58"/>
              <p:cNvGrpSpPr>
                <a:grpSpLocks/>
              </p:cNvGrpSpPr>
              <p:nvPr/>
            </p:nvGrpSpPr>
            <p:grpSpPr bwMode="auto">
              <a:xfrm>
                <a:off x="0" y="2780"/>
                <a:ext cx="678" cy="824"/>
                <a:chOff x="0" y="2780"/>
                <a:chExt cx="678" cy="824"/>
              </a:xfrm>
            </p:grpSpPr>
            <p:sp>
              <p:nvSpPr>
                <p:cNvPr id="154663" name="Rectangle 21"/>
                <p:cNvSpPr>
                  <a:spLocks noChangeArrowheads="1"/>
                </p:cNvSpPr>
                <p:nvPr/>
              </p:nvSpPr>
              <p:spPr bwMode="auto">
                <a:xfrm>
                  <a:off x="43" y="2780"/>
                  <a:ext cx="592" cy="826"/>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内容</a:t>
                  </a:r>
                  <a:endParaRPr lang="en-US" altLang="zh-CN" sz="2600" b="1" i="1">
                    <a:solidFill>
                      <a:srgbClr val="FFFFFF"/>
                    </a:solidFill>
                    <a:latin typeface="SimSun" charset="0"/>
                    <a:ea typeface="SimSun" charset="0"/>
                    <a:cs typeface="SimSun" charset="0"/>
                  </a:endParaRPr>
                </a:p>
              </p:txBody>
            </p:sp>
            <p:sp>
              <p:nvSpPr>
                <p:cNvPr id="154664" name="Rectangle 57"/>
                <p:cNvSpPr>
                  <a:spLocks noChangeArrowheads="1"/>
                </p:cNvSpPr>
                <p:nvPr/>
              </p:nvSpPr>
              <p:spPr bwMode="auto">
                <a:xfrm>
                  <a:off x="0" y="2780"/>
                  <a:ext cx="678"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8" name="Group 60"/>
              <p:cNvGrpSpPr>
                <a:grpSpLocks/>
              </p:cNvGrpSpPr>
              <p:nvPr/>
            </p:nvGrpSpPr>
            <p:grpSpPr bwMode="auto">
              <a:xfrm>
                <a:off x="678" y="2780"/>
                <a:ext cx="492" cy="824"/>
                <a:chOff x="678" y="2780"/>
                <a:chExt cx="492" cy="824"/>
              </a:xfrm>
            </p:grpSpPr>
            <p:sp>
              <p:nvSpPr>
                <p:cNvPr id="16406" name="Rectangle 22"/>
                <p:cNvSpPr>
                  <a:spLocks noChangeArrowheads="1"/>
                </p:cNvSpPr>
                <p:nvPr/>
              </p:nvSpPr>
              <p:spPr bwMode="auto">
                <a:xfrm>
                  <a:off x="721" y="2780"/>
                  <a:ext cx="406" cy="826"/>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SimHei" charset="0"/>
                    </a:rPr>
                    <a:t>基督的生活</a:t>
                  </a:r>
                  <a:endParaRPr lang="en-US" altLang="zh-CN" sz="2600" b="1">
                    <a:solidFill>
                      <a:srgbClr val="FFCC00"/>
                    </a:solidFill>
                    <a:effectLst>
                      <a:outerShdw blurRad="38100" dist="38100" dir="2700000" algn="tl">
                        <a:srgbClr val="000000"/>
                      </a:outerShdw>
                    </a:effectLst>
                    <a:latin typeface="SimHei" charset="0"/>
                    <a:ea typeface="SimHei" charset="0"/>
                    <a:cs typeface="SimHei" charset="0"/>
                  </a:endParaRPr>
                </a:p>
              </p:txBody>
            </p:sp>
            <p:sp>
              <p:nvSpPr>
                <p:cNvPr id="154662" name="Rectangle 59"/>
                <p:cNvSpPr>
                  <a:spLocks noChangeArrowheads="1"/>
                </p:cNvSpPr>
                <p:nvPr/>
              </p:nvSpPr>
              <p:spPr bwMode="auto">
                <a:xfrm>
                  <a:off x="678" y="2780"/>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9" name="Group 62"/>
              <p:cNvGrpSpPr>
                <a:grpSpLocks/>
              </p:cNvGrpSpPr>
              <p:nvPr/>
            </p:nvGrpSpPr>
            <p:grpSpPr bwMode="auto">
              <a:xfrm>
                <a:off x="1170" y="2780"/>
                <a:ext cx="492" cy="824"/>
                <a:chOff x="1170" y="2780"/>
                <a:chExt cx="492" cy="824"/>
              </a:xfrm>
            </p:grpSpPr>
            <p:sp>
              <p:nvSpPr>
                <p:cNvPr id="16407" name="Rectangle 23"/>
                <p:cNvSpPr>
                  <a:spLocks noChangeArrowheads="1"/>
                </p:cNvSpPr>
                <p:nvPr/>
              </p:nvSpPr>
              <p:spPr bwMode="auto">
                <a:xfrm>
                  <a:off x="1213" y="2780"/>
                  <a:ext cx="406" cy="826"/>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SimHei" charset="0"/>
                    </a:rPr>
                    <a:t>教会的生活</a:t>
                  </a:r>
                  <a:endParaRPr lang="en-US" altLang="zh-CN" sz="2600" b="1">
                    <a:solidFill>
                      <a:srgbClr val="FFCC00"/>
                    </a:solidFill>
                    <a:effectLst>
                      <a:outerShdw blurRad="38100" dist="38100" dir="2700000" algn="tl">
                        <a:srgbClr val="000000"/>
                      </a:outerShdw>
                    </a:effectLst>
                    <a:latin typeface="SimHei" charset="0"/>
                    <a:ea typeface="SimHei" charset="0"/>
                    <a:cs typeface="SimHei" charset="0"/>
                  </a:endParaRPr>
                </a:p>
              </p:txBody>
            </p:sp>
            <p:sp>
              <p:nvSpPr>
                <p:cNvPr id="154660" name="Rectangle 61"/>
                <p:cNvSpPr>
                  <a:spLocks noChangeArrowheads="1"/>
                </p:cNvSpPr>
                <p:nvPr/>
              </p:nvSpPr>
              <p:spPr bwMode="auto">
                <a:xfrm>
                  <a:off x="1170" y="2780"/>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50" name="Group 64"/>
              <p:cNvGrpSpPr>
                <a:grpSpLocks/>
              </p:cNvGrpSpPr>
              <p:nvPr/>
            </p:nvGrpSpPr>
            <p:grpSpPr bwMode="auto">
              <a:xfrm>
                <a:off x="0" y="3604"/>
                <a:ext cx="678" cy="824"/>
                <a:chOff x="0" y="3604"/>
                <a:chExt cx="678" cy="824"/>
              </a:xfrm>
            </p:grpSpPr>
            <p:sp>
              <p:nvSpPr>
                <p:cNvPr id="154657" name="Rectangle 24"/>
                <p:cNvSpPr>
                  <a:spLocks noChangeArrowheads="1"/>
                </p:cNvSpPr>
                <p:nvPr/>
              </p:nvSpPr>
              <p:spPr bwMode="auto">
                <a:xfrm>
                  <a:off x="43" y="3604"/>
                  <a:ext cx="592" cy="822"/>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从</a:t>
                  </a:r>
                  <a:r>
                    <a:rPr lang="en-US" altLang="zh-CN" sz="2600" b="1" i="1">
                      <a:solidFill>
                        <a:srgbClr val="FFFFFF"/>
                      </a:solidFill>
                      <a:latin typeface="SimSun" charset="0"/>
                      <a:ea typeface="SimSun" charset="0"/>
                      <a:cs typeface="Times New Roman" charset="0"/>
                    </a:rPr>
                    <a:t>…</a:t>
                  </a:r>
                  <a:r>
                    <a:rPr lang="zh-CN" altLang="en-US" sz="2600" b="1" i="1">
                      <a:solidFill>
                        <a:srgbClr val="FFFFFF"/>
                      </a:solidFill>
                      <a:latin typeface="SimSun" charset="0"/>
                      <a:ea typeface="SimSun" charset="0"/>
                      <a:cs typeface="Times New Roman" charset="0"/>
                    </a:rPr>
                    <a:t>传来的</a:t>
                  </a:r>
                  <a:r>
                    <a:rPr lang="zh-CN" altLang="en-US" sz="2600" b="1" i="1">
                      <a:solidFill>
                        <a:srgbClr val="FFFFFF"/>
                      </a:solidFill>
                      <a:latin typeface="SimSun" charset="0"/>
                      <a:ea typeface="SimSun" charset="0"/>
                      <a:cs typeface="SimSun" charset="0"/>
                    </a:rPr>
                    <a:t>天国消息</a:t>
                  </a:r>
                  <a:endParaRPr lang="en-US" altLang="zh-CN" sz="2600" b="1" i="1">
                    <a:solidFill>
                      <a:srgbClr val="FFFFFF"/>
                    </a:solidFill>
                    <a:latin typeface="SimSun" charset="0"/>
                    <a:ea typeface="SimSun" charset="0"/>
                    <a:cs typeface="Times New Roman" charset="0"/>
                  </a:endParaRPr>
                </a:p>
              </p:txBody>
            </p:sp>
            <p:sp>
              <p:nvSpPr>
                <p:cNvPr id="154658" name="Rectangle 63"/>
                <p:cNvSpPr>
                  <a:spLocks noChangeArrowheads="1"/>
                </p:cNvSpPr>
                <p:nvPr/>
              </p:nvSpPr>
              <p:spPr bwMode="auto">
                <a:xfrm>
                  <a:off x="0" y="3604"/>
                  <a:ext cx="678"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51" name="Group 66"/>
              <p:cNvGrpSpPr>
                <a:grpSpLocks/>
              </p:cNvGrpSpPr>
              <p:nvPr/>
            </p:nvGrpSpPr>
            <p:grpSpPr bwMode="auto">
              <a:xfrm>
                <a:off x="678" y="3604"/>
                <a:ext cx="492" cy="824"/>
                <a:chOff x="678" y="3604"/>
                <a:chExt cx="492" cy="824"/>
              </a:xfrm>
            </p:grpSpPr>
            <p:sp>
              <p:nvSpPr>
                <p:cNvPr id="16409" name="Rectangle 25"/>
                <p:cNvSpPr>
                  <a:spLocks noChangeArrowheads="1"/>
                </p:cNvSpPr>
                <p:nvPr/>
              </p:nvSpPr>
              <p:spPr bwMode="auto">
                <a:xfrm>
                  <a:off x="721" y="3604"/>
                  <a:ext cx="406" cy="822"/>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犹太人</a:t>
                  </a:r>
                </a:p>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到外邦人</a:t>
                  </a:r>
                  <a:endParaRPr lang="en-US" altLang="zh-CN" sz="2600" b="1">
                    <a:solidFill>
                      <a:srgbClr val="FFCC00"/>
                    </a:solidFill>
                    <a:effectLst>
                      <a:outerShdw blurRad="38100" dist="38100" dir="2700000" algn="tl">
                        <a:srgbClr val="000000"/>
                      </a:outerShdw>
                    </a:effectLst>
                    <a:latin typeface="SimHei" charset="0"/>
                    <a:ea typeface="SimHei" charset="0"/>
                    <a:cs typeface="Times New Roman" charset="0"/>
                  </a:endParaRPr>
                </a:p>
              </p:txBody>
            </p:sp>
            <p:sp>
              <p:nvSpPr>
                <p:cNvPr id="154656" name="Rectangle 65"/>
                <p:cNvSpPr>
                  <a:spLocks noChangeArrowheads="1"/>
                </p:cNvSpPr>
                <p:nvPr/>
              </p:nvSpPr>
              <p:spPr bwMode="auto">
                <a:xfrm>
                  <a:off x="678" y="3604"/>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52" name="Group 68"/>
              <p:cNvGrpSpPr>
                <a:grpSpLocks/>
              </p:cNvGrpSpPr>
              <p:nvPr/>
            </p:nvGrpSpPr>
            <p:grpSpPr bwMode="auto">
              <a:xfrm>
                <a:off x="1170" y="3604"/>
                <a:ext cx="492" cy="824"/>
                <a:chOff x="1170" y="3604"/>
                <a:chExt cx="492" cy="824"/>
              </a:xfrm>
            </p:grpSpPr>
            <p:sp>
              <p:nvSpPr>
                <p:cNvPr id="16410" name="Rectangle 26"/>
                <p:cNvSpPr>
                  <a:spLocks noChangeArrowheads="1"/>
                </p:cNvSpPr>
                <p:nvPr/>
              </p:nvSpPr>
              <p:spPr bwMode="auto">
                <a:xfrm>
                  <a:off x="1213" y="3604"/>
                  <a:ext cx="406" cy="822"/>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SimHei" charset="0"/>
                    </a:rPr>
                    <a:t>犹太人</a:t>
                  </a:r>
                </a:p>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SimHei" charset="0"/>
                    </a:rPr>
                    <a:t>到外邦人</a:t>
                  </a:r>
                  <a:endParaRPr lang="en-US" altLang="zh-CN" sz="2600" b="1">
                    <a:solidFill>
                      <a:srgbClr val="FFCC00"/>
                    </a:solidFill>
                    <a:effectLst>
                      <a:outerShdw blurRad="38100" dist="38100" dir="2700000" algn="tl">
                        <a:srgbClr val="000000"/>
                      </a:outerShdw>
                    </a:effectLst>
                    <a:latin typeface="SimHei" charset="0"/>
                    <a:ea typeface="SimHei" charset="0"/>
                    <a:cs typeface="SimHei" charset="0"/>
                  </a:endParaRPr>
                </a:p>
              </p:txBody>
            </p:sp>
            <p:sp>
              <p:nvSpPr>
                <p:cNvPr id="154654" name="Rectangle 67"/>
                <p:cNvSpPr>
                  <a:spLocks noChangeArrowheads="1"/>
                </p:cNvSpPr>
                <p:nvPr/>
              </p:nvSpPr>
              <p:spPr bwMode="auto">
                <a:xfrm>
                  <a:off x="1170" y="3604"/>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sp>
          <p:nvSpPr>
            <p:cNvPr id="154631" name="Rectangle 70"/>
            <p:cNvSpPr>
              <a:spLocks noChangeArrowheads="1"/>
            </p:cNvSpPr>
            <p:nvPr/>
          </p:nvSpPr>
          <p:spPr bwMode="auto">
            <a:xfrm>
              <a:off x="-4" y="-4"/>
              <a:ext cx="1670" cy="4436"/>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4351" cap="sq">
                  <a:solidFill>
                    <a:srgbClr val="000000"/>
                  </a:solidFill>
                  <a:miter lim="800000"/>
                  <a:headEnd type="none" w="sm" len="sm"/>
                  <a:tailEnd type="none" w="sm" len="sm"/>
                </a14:hiddenLine>
              </a:ext>
            </a:extLst>
          </p:spPr>
          <p:txBody>
            <a:bodyPr wrap="none" anchor="ctr"/>
            <a:lstStyle/>
            <a:p>
              <a:pPr eaLnBrk="1" hangingPunct="1"/>
              <a:endParaRPr lang="zh-CN" altLang="en-US">
                <a:solidFill>
                  <a:srgbClr val="000000"/>
                </a:solidFill>
                <a:latin typeface="Calibri" charset="0"/>
                <a:ea typeface="SimSun" charset="0"/>
                <a:cs typeface="SimSun" charset="0"/>
              </a:endParaRPr>
            </a:p>
          </p:txBody>
        </p:sp>
      </p:grpSp>
      <p:sp>
        <p:nvSpPr>
          <p:cNvPr id="154629" name="Rectangle 73"/>
          <p:cNvSpPr>
            <a:spLocks noGrp="1" noChangeArrowheads="1"/>
          </p:cNvSpPr>
          <p:nvPr>
            <p:ph type="title" idx="4294967295"/>
          </p:nvPr>
        </p:nvSpPr>
        <p:spPr>
          <a:xfrm>
            <a:off x="1219200" y="224116"/>
            <a:ext cx="6781800" cy="709087"/>
          </a:xfrm>
          <a:solidFill>
            <a:srgbClr val="006600"/>
          </a:solidFill>
        </p:spPr>
        <p:txBody>
          <a:bodyPr lIns="0" rIns="0">
            <a:spAutoFit/>
          </a:bodyPr>
          <a:lstStyle/>
          <a:p>
            <a:pPr eaLnBrk="1" hangingPunct="1"/>
            <a:r>
              <a:rPr lang="zh-CN" altLang="en-US" sz="4000" b="1">
                <a:solidFill>
                  <a:srgbClr val="FFFFFF"/>
                </a:solidFill>
                <a:latin typeface="SimSun" charset="0"/>
                <a:ea typeface="SimSun" charset="0"/>
                <a:cs typeface="SimSun" charset="0"/>
              </a:rPr>
              <a:t>路加福音和使徒行传的比较</a:t>
            </a:r>
            <a:endParaRPr lang="en-US" altLang="zh-CN" sz="4000" b="1">
              <a:solidFill>
                <a:srgbClr val="FFFFFF"/>
              </a:solidFill>
              <a:latin typeface="SimSun" charset="0"/>
              <a:ea typeface="SimSun" charset="0"/>
              <a:cs typeface="SimSun" charset="0"/>
            </a:endParaRPr>
          </a:p>
        </p:txBody>
      </p:sp>
    </p:spTree>
    <p:extLst>
      <p:ext uri="{BB962C8B-B14F-4D97-AF65-F5344CB8AC3E}">
        <p14:creationId xmlns:p14="http://schemas.microsoft.com/office/powerpoint/2010/main" val="39167391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6456"/>
                                        </p:tgtEl>
                                        <p:attrNameLst>
                                          <p:attrName>style.visibility</p:attrName>
                                        </p:attrNameLst>
                                      </p:cBhvr>
                                      <p:to>
                                        <p:strVal val="visible"/>
                                      </p:to>
                                    </p:set>
                                    <p:animEffect transition="in" filter="dissolve">
                                      <p:cBhvr>
                                        <p:cTn id="7" dur="500"/>
                                        <p:tgtEl>
                                          <p:spTgt spid="164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nodeType="clickEffect">
                                  <p:stCondLst>
                                    <p:cond delay="0"/>
                                  </p:stCondLst>
                                  <p:childTnLst>
                                    <p:animEffect transition="out" filter="dissolve">
                                      <p:cBhvr>
                                        <p:cTn id="11" dur="500"/>
                                        <p:tgtEl>
                                          <p:spTgt spid="16456"/>
                                        </p:tgtEl>
                                      </p:cBhvr>
                                    </p:animEffect>
                                    <p:set>
                                      <p:cBhvr>
                                        <p:cTn id="12" dur="1" fill="hold">
                                          <p:stCondLst>
                                            <p:cond delay="499"/>
                                          </p:stCondLst>
                                        </p:cTn>
                                        <p:tgtEl>
                                          <p:spTgt spid="1645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239620"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9621"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4645239" y="1362072"/>
            <a:ext cx="4495800" cy="5486400"/>
          </a:xfrm>
          <a:prstGeom prst="rect">
            <a:avLst/>
          </a:prstGeom>
        </p:spPr>
      </p:pic>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621748" lvl="1" indent="-621748">
              <a:buFont typeface="+mj-lt"/>
              <a:buAutoNum type="alphaUcPeriod"/>
              <a:defRPr/>
            </a:pPr>
            <a:endParaRPr lang="en-US" altLang="zh-CN" sz="3200" b="1" dirty="0">
              <a:solidFill>
                <a:srgbClr val="000000"/>
              </a:solidFill>
              <a:latin typeface="Arial" charset="0"/>
            </a:endParaRPr>
          </a:p>
          <a:p>
            <a:pPr marL="621043" lvl="1" indent="-621043" eaLnBrk="1" hangingPunct="1">
              <a:buFont typeface="+mj-lt"/>
              <a:buAutoNum type="alphaUcPeriod"/>
              <a:defRPr/>
            </a:pPr>
            <a:r>
              <a:rPr lang="zh-CN" altLang="en-US" sz="3200" b="1" dirty="0">
                <a:solidFill>
                  <a:srgbClr val="000000"/>
                </a:solidFill>
                <a:effectLst>
                  <a:outerShdw blurRad="50800" dist="38100" dir="2700000" algn="tl" rotWithShape="0">
                    <a:srgbClr val="FFFFFF"/>
                  </a:outerShdw>
                </a:effectLst>
                <a:latin typeface="Arial" charset="0"/>
              </a:rPr>
              <a:t>行程</a:t>
            </a:r>
            <a:endParaRPr lang="en-US" altLang="zh-CN" sz="3200" b="1" dirty="0">
              <a:solidFill>
                <a:srgbClr val="000000"/>
              </a:solidFill>
              <a:effectLst>
                <a:outerShdw blurRad="50800" dist="38100" dir="2700000" algn="tl" rotWithShape="0">
                  <a:srgbClr val="FFFFFF"/>
                </a:outerShdw>
              </a:effectLst>
              <a:latin typeface="Arial" charset="0"/>
            </a:endParaRPr>
          </a:p>
        </p:txBody>
      </p:sp>
    </p:spTree>
    <p:extLst>
      <p:ext uri="{BB962C8B-B14F-4D97-AF65-F5344CB8AC3E}">
        <p14:creationId xmlns:p14="http://schemas.microsoft.com/office/powerpoint/2010/main" val="3457320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276">
                                            <p:txEl>
                                              <p:pRg st="0" end="0"/>
                                            </p:txEl>
                                          </p:spTgt>
                                        </p:tgtEl>
                                        <p:attrNameLst>
                                          <p:attrName>style.visibility</p:attrName>
                                        </p:attrNameLst>
                                      </p:cBhvr>
                                      <p:to>
                                        <p:strVal val="visible"/>
                                      </p:to>
                                    </p:set>
                                    <p:anim calcmode="lin" valueType="num">
                                      <p:cBhvr additive="base">
                                        <p:cTn id="7" dur="500" fill="hold"/>
                                        <p:tgtEl>
                                          <p:spTgt spid="542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2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4276">
                                            <p:txEl>
                                              <p:pRg st="1" end="1"/>
                                            </p:txEl>
                                          </p:spTgt>
                                        </p:tgtEl>
                                        <p:attrNameLst>
                                          <p:attrName>style.visibility</p:attrName>
                                        </p:attrNameLst>
                                      </p:cBhvr>
                                      <p:to>
                                        <p:strVal val="visible"/>
                                      </p:to>
                                    </p:set>
                                    <p:anim calcmode="lin" valueType="num">
                                      <p:cBhvr additive="base">
                                        <p:cTn id="13" dur="500" fill="hold"/>
                                        <p:tgtEl>
                                          <p:spTgt spid="5427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42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276">
                                            <p:txEl>
                                              <p:pRg st="2" end="2"/>
                                            </p:txEl>
                                          </p:spTgt>
                                        </p:tgtEl>
                                        <p:attrNameLst>
                                          <p:attrName>style.visibility</p:attrName>
                                        </p:attrNameLst>
                                      </p:cBhvr>
                                      <p:to>
                                        <p:strVal val="visible"/>
                                      </p:to>
                                    </p:set>
                                    <p:anim calcmode="lin" valueType="num">
                                      <p:cBhvr additive="base">
                                        <p:cTn id="19" dur="500" fill="hold"/>
                                        <p:tgtEl>
                                          <p:spTgt spid="5427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427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4276">
                                            <p:txEl>
                                              <p:pRg st="3" end="3"/>
                                            </p:txEl>
                                          </p:spTgt>
                                        </p:tgtEl>
                                        <p:attrNameLst>
                                          <p:attrName>style.visibility</p:attrName>
                                        </p:attrNameLst>
                                      </p:cBhvr>
                                      <p:to>
                                        <p:strVal val="visible"/>
                                      </p:to>
                                    </p:set>
                                    <p:anim calcmode="lin" valueType="num">
                                      <p:cBhvr additive="base">
                                        <p:cTn id="25" dur="500" fill="hold"/>
                                        <p:tgtEl>
                                          <p:spTgt spid="5427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427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4276">
                                            <p:txEl>
                                              <p:pRg st="4" end="4"/>
                                            </p:txEl>
                                          </p:spTgt>
                                        </p:tgtEl>
                                        <p:attrNameLst>
                                          <p:attrName>style.visibility</p:attrName>
                                        </p:attrNameLst>
                                      </p:cBhvr>
                                      <p:to>
                                        <p:strVal val="visible"/>
                                      </p:to>
                                    </p:set>
                                    <p:anim calcmode="lin" valueType="num">
                                      <p:cBhvr additive="base">
                                        <p:cTn id="31" dur="500" fill="hold"/>
                                        <p:tgtEl>
                                          <p:spTgt spid="54276">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427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4276">
                                            <p:txEl>
                                              <p:pRg st="5" end="5"/>
                                            </p:txEl>
                                          </p:spTgt>
                                        </p:tgtEl>
                                        <p:attrNameLst>
                                          <p:attrName>style.visibility</p:attrName>
                                        </p:attrNameLst>
                                      </p:cBhvr>
                                      <p:to>
                                        <p:strVal val="visible"/>
                                      </p:to>
                                    </p:set>
                                    <p:anim calcmode="lin" valueType="num">
                                      <p:cBhvr additive="base">
                                        <p:cTn id="37" dur="500" fill="hold"/>
                                        <p:tgtEl>
                                          <p:spTgt spid="54276">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427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4276">
                                            <p:txEl>
                                              <p:pRg st="6" end="6"/>
                                            </p:txEl>
                                          </p:spTgt>
                                        </p:tgtEl>
                                        <p:attrNameLst>
                                          <p:attrName>style.visibility</p:attrName>
                                        </p:attrNameLst>
                                      </p:cBhvr>
                                      <p:to>
                                        <p:strVal val="visible"/>
                                      </p:to>
                                    </p:set>
                                    <p:anim calcmode="lin" valueType="num">
                                      <p:cBhvr additive="base">
                                        <p:cTn id="43" dur="500" fill="hold"/>
                                        <p:tgtEl>
                                          <p:spTgt spid="54276">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427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4276">
                                            <p:txEl>
                                              <p:pRg st="7" end="7"/>
                                            </p:txEl>
                                          </p:spTgt>
                                        </p:tgtEl>
                                        <p:attrNameLst>
                                          <p:attrName>style.visibility</p:attrName>
                                        </p:attrNameLst>
                                      </p:cBhvr>
                                      <p:to>
                                        <p:strVal val="visible"/>
                                      </p:to>
                                    </p:set>
                                    <p:anim calcmode="lin" valueType="num">
                                      <p:cBhvr additive="base">
                                        <p:cTn id="49" dur="500" fill="hold"/>
                                        <p:tgtEl>
                                          <p:spTgt spid="54276">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4276">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4276">
                                            <p:txEl>
                                              <p:pRg st="8" end="8"/>
                                            </p:txEl>
                                          </p:spTgt>
                                        </p:tgtEl>
                                        <p:attrNameLst>
                                          <p:attrName>style.visibility</p:attrName>
                                        </p:attrNameLst>
                                      </p:cBhvr>
                                      <p:to>
                                        <p:strVal val="visible"/>
                                      </p:to>
                                    </p:set>
                                    <p:anim calcmode="lin" valueType="num">
                                      <p:cBhvr additive="base">
                                        <p:cTn id="55" dur="500" fill="hold"/>
                                        <p:tgtEl>
                                          <p:spTgt spid="54276">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4276">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54276">
                                            <p:txEl>
                                              <p:pRg st="9" end="9"/>
                                            </p:txEl>
                                          </p:spTgt>
                                        </p:tgtEl>
                                        <p:attrNameLst>
                                          <p:attrName>style.visibility</p:attrName>
                                        </p:attrNameLst>
                                      </p:cBhvr>
                                      <p:to>
                                        <p:strVal val="visible"/>
                                      </p:to>
                                    </p:set>
                                    <p:anim calcmode="lin" valueType="num">
                                      <p:cBhvr additive="base">
                                        <p:cTn id="61" dur="500" fill="hold"/>
                                        <p:tgtEl>
                                          <p:spTgt spid="54276">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4276">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54276">
                                            <p:txEl>
                                              <p:pRg st="11" end="11"/>
                                            </p:txEl>
                                          </p:spTgt>
                                        </p:tgtEl>
                                        <p:attrNameLst>
                                          <p:attrName>style.visibility</p:attrName>
                                        </p:attrNameLst>
                                      </p:cBhvr>
                                      <p:to>
                                        <p:strVal val="visible"/>
                                      </p:to>
                                    </p:set>
                                    <p:anim calcmode="lin" valueType="num">
                                      <p:cBhvr additive="base">
                                        <p:cTn id="67" dur="500" fill="hold"/>
                                        <p:tgtEl>
                                          <p:spTgt spid="54276">
                                            <p:txEl>
                                              <p:pRg st="11" end="1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4276">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build="p" bldLvl="2"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6" name="Rectangle 215"/>
          <p:cNvSpPr/>
          <p:nvPr/>
        </p:nvSpPr>
        <p:spPr bwMode="auto">
          <a:xfrm>
            <a:off x="0" y="0"/>
            <a:ext cx="9144000" cy="6858000"/>
          </a:xfrm>
          <a:prstGeom prst="rect">
            <a:avLst/>
          </a:prstGeom>
          <a:solidFill>
            <a:schemeClr val="bg1"/>
          </a:solidFill>
          <a:ln w="12700" cap="sq" cmpd="sng" algn="ctr">
            <a:solidFill>
              <a:schemeClr val="tx1"/>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eaLnBrk="1" hangingPunct="1"/>
            <a:endParaRPr lang="en-US" sz="2400">
              <a:solidFill>
                <a:srgbClr val="000000"/>
              </a:solidFill>
              <a:latin typeface="Times New Roman" pitchFamily="-110" charset="0"/>
              <a:ea typeface="ＭＳ Ｐゴシック" charset="0"/>
              <a:cs typeface="ＭＳ Ｐゴシック" charset="0"/>
            </a:endParaRPr>
          </a:p>
        </p:txBody>
      </p:sp>
      <p:sp>
        <p:nvSpPr>
          <p:cNvPr id="291842" name="Text Box 2"/>
          <p:cNvSpPr txBox="1">
            <a:spLocks noChangeArrowheads="1"/>
          </p:cNvSpPr>
          <p:nvPr/>
        </p:nvSpPr>
        <p:spPr bwMode="auto">
          <a:xfrm>
            <a:off x="8511140" y="76206"/>
            <a:ext cx="535483" cy="369249"/>
          </a:xfrm>
          <a:prstGeom prst="rect">
            <a:avLst/>
          </a:prstGeom>
          <a:noFill/>
          <a:ln w="12700" cap="sq">
            <a:noFill/>
            <a:miter lim="800000"/>
            <a:headEnd type="none" w="sm" len="sm"/>
            <a:tailEnd type="none" w="sm" len="sm"/>
          </a:ln>
        </p:spPr>
        <p:txBody>
          <a:bodyPr wrap="none" lIns="91358" tIns="45679" rIns="91358" bIns="45679">
            <a:spAutoFit/>
          </a:bodyPr>
          <a:lstStyle/>
          <a:p>
            <a:pPr algn="ctr" eaLnBrk="1" hangingPunct="1"/>
            <a:r>
              <a:rPr lang="en-US" altLang="zh-CN">
                <a:latin typeface="Calibri" pitchFamily="34" charset="0"/>
              </a:rPr>
              <a:t>124</a:t>
            </a:r>
          </a:p>
        </p:txBody>
      </p:sp>
      <p:sp>
        <p:nvSpPr>
          <p:cNvPr id="291843" name="Text Box 3"/>
          <p:cNvSpPr txBox="1">
            <a:spLocks noChangeArrowheads="1"/>
          </p:cNvSpPr>
          <p:nvPr/>
        </p:nvSpPr>
        <p:spPr bwMode="auto">
          <a:xfrm>
            <a:off x="1905001" y="93663"/>
            <a:ext cx="5105400" cy="823912"/>
          </a:xfrm>
          <a:prstGeom prst="rect">
            <a:avLst/>
          </a:prstGeom>
          <a:solidFill>
            <a:srgbClr val="003300"/>
          </a:solidFill>
          <a:ln w="12700" cap="sq">
            <a:noFill/>
            <a:miter lim="800000"/>
            <a:headEnd type="none" w="sm" len="sm"/>
            <a:tailEnd type="none" w="sm" len="sm"/>
          </a:ln>
        </p:spPr>
        <p:txBody>
          <a:bodyPr lIns="91358" tIns="45679" rIns="91358" bIns="45679" anchor="ctr">
            <a:spAutoFit/>
          </a:bodyPr>
          <a:lstStyle/>
          <a:p>
            <a:pPr algn="ctr" eaLnBrk="1" hangingPunct="1"/>
            <a:endParaRPr lang="en-US" altLang="zh-CN" sz="2800" b="1">
              <a:solidFill>
                <a:srgbClr val="FFFF00"/>
              </a:solidFill>
              <a:latin typeface="Times" pitchFamily="80" charset="0"/>
            </a:endParaRPr>
          </a:p>
          <a:p>
            <a:pPr algn="ctr" eaLnBrk="1" hangingPunct="1"/>
            <a:r>
              <a:rPr lang="en-US" altLang="zh-CN" sz="2000">
                <a:solidFill>
                  <a:srgbClr val="FFFF00"/>
                </a:solidFill>
                <a:latin typeface="Times" pitchFamily="80" charset="0"/>
              </a:rPr>
              <a:t>(</a:t>
            </a:r>
            <a:r>
              <a:rPr lang="zh-CN" altLang="en-US" sz="2000">
                <a:solidFill>
                  <a:srgbClr val="FFFF00"/>
                </a:solidFill>
                <a:latin typeface="Times" pitchFamily="80" charset="0"/>
              </a:rPr>
              <a:t>括号内表示休假</a:t>
            </a:r>
            <a:r>
              <a:rPr lang="en-US" altLang="zh-CN" sz="2000">
                <a:solidFill>
                  <a:srgbClr val="FFFF00"/>
                </a:solidFill>
                <a:latin typeface="Times" pitchFamily="80" charset="0"/>
              </a:rPr>
              <a:t>)</a:t>
            </a:r>
            <a:r>
              <a:rPr lang="en-US" altLang="zh-CN" sz="2000" b="1">
                <a:solidFill>
                  <a:srgbClr val="FFFF00"/>
                </a:solidFill>
                <a:latin typeface="Times" pitchFamily="80" charset="0"/>
              </a:rPr>
              <a:t> </a:t>
            </a:r>
          </a:p>
        </p:txBody>
      </p:sp>
      <p:grpSp>
        <p:nvGrpSpPr>
          <p:cNvPr id="2" name="Group 214"/>
          <p:cNvGrpSpPr>
            <a:grpSpLocks/>
          </p:cNvGrpSpPr>
          <p:nvPr/>
        </p:nvGrpSpPr>
        <p:grpSpPr bwMode="auto">
          <a:xfrm>
            <a:off x="0" y="908050"/>
            <a:ext cx="9144000" cy="5949950"/>
            <a:chOff x="0" y="0"/>
            <a:chExt cx="4608" cy="5065"/>
          </a:xfrm>
        </p:grpSpPr>
        <p:grpSp>
          <p:nvGrpSpPr>
            <p:cNvPr id="3" name="Group 75"/>
            <p:cNvGrpSpPr>
              <a:grpSpLocks/>
            </p:cNvGrpSpPr>
            <p:nvPr/>
          </p:nvGrpSpPr>
          <p:grpSpPr bwMode="auto">
            <a:xfrm>
              <a:off x="0" y="0"/>
              <a:ext cx="223" cy="518"/>
              <a:chOff x="0" y="0"/>
              <a:chExt cx="223" cy="518"/>
            </a:xfrm>
          </p:grpSpPr>
          <p:sp>
            <p:nvSpPr>
              <p:cNvPr id="292054" name="Rectangle 4"/>
              <p:cNvSpPr>
                <a:spLocks noChangeArrowheads="1"/>
              </p:cNvSpPr>
              <p:nvPr/>
            </p:nvSpPr>
            <p:spPr bwMode="auto">
              <a:xfrm>
                <a:off x="32" y="0"/>
                <a:ext cx="159"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2055" name="Rectangle 74"/>
              <p:cNvSpPr>
                <a:spLocks noChangeArrowheads="1"/>
              </p:cNvSpPr>
              <p:nvPr/>
            </p:nvSpPr>
            <p:spPr bwMode="auto">
              <a:xfrm>
                <a:off x="0" y="0"/>
                <a:ext cx="223"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4" name="Group 77"/>
            <p:cNvGrpSpPr>
              <a:grpSpLocks/>
            </p:cNvGrpSpPr>
            <p:nvPr/>
          </p:nvGrpSpPr>
          <p:grpSpPr bwMode="auto">
            <a:xfrm>
              <a:off x="223" y="0"/>
              <a:ext cx="553" cy="518"/>
              <a:chOff x="223" y="0"/>
              <a:chExt cx="553" cy="518"/>
            </a:xfrm>
          </p:grpSpPr>
          <p:sp>
            <p:nvSpPr>
              <p:cNvPr id="292052" name="Rectangle 5"/>
              <p:cNvSpPr>
                <a:spLocks noChangeArrowheads="1"/>
              </p:cNvSpPr>
              <p:nvPr/>
            </p:nvSpPr>
            <p:spPr bwMode="auto">
              <a:xfrm>
                <a:off x="255" y="0"/>
                <a:ext cx="489"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区域</a:t>
                </a:r>
                <a:endParaRPr lang="en-US" altLang="zh-CN" b="1" i="1">
                  <a:latin typeface="SimSun" pitchFamily="2" charset="-122"/>
                </a:endParaRPr>
              </a:p>
            </p:txBody>
          </p:sp>
          <p:sp>
            <p:nvSpPr>
              <p:cNvPr id="292053" name="Rectangle 76"/>
              <p:cNvSpPr>
                <a:spLocks noChangeArrowheads="1"/>
              </p:cNvSpPr>
              <p:nvPr/>
            </p:nvSpPr>
            <p:spPr bwMode="auto">
              <a:xfrm>
                <a:off x="223" y="0"/>
                <a:ext cx="553"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5" name="Group 79"/>
            <p:cNvGrpSpPr>
              <a:grpSpLocks/>
            </p:cNvGrpSpPr>
            <p:nvPr/>
          </p:nvGrpSpPr>
          <p:grpSpPr bwMode="auto">
            <a:xfrm>
              <a:off x="776" y="0"/>
              <a:ext cx="748" cy="518"/>
              <a:chOff x="776" y="0"/>
              <a:chExt cx="748" cy="518"/>
            </a:xfrm>
          </p:grpSpPr>
          <p:sp>
            <p:nvSpPr>
              <p:cNvPr id="292050" name="Rectangle 6"/>
              <p:cNvSpPr>
                <a:spLocks noChangeArrowheads="1"/>
              </p:cNvSpPr>
              <p:nvPr/>
            </p:nvSpPr>
            <p:spPr bwMode="auto">
              <a:xfrm>
                <a:off x="808" y="0"/>
                <a:ext cx="684"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使徒行传  参考</a:t>
                </a:r>
                <a:endParaRPr lang="en-US" altLang="zh-CN" b="1" i="1">
                  <a:latin typeface="SimSun" pitchFamily="2" charset="-122"/>
                </a:endParaRPr>
              </a:p>
            </p:txBody>
          </p:sp>
          <p:sp>
            <p:nvSpPr>
              <p:cNvPr id="292051" name="Rectangle 78"/>
              <p:cNvSpPr>
                <a:spLocks noChangeArrowheads="1"/>
              </p:cNvSpPr>
              <p:nvPr/>
            </p:nvSpPr>
            <p:spPr bwMode="auto">
              <a:xfrm>
                <a:off x="776" y="0"/>
                <a:ext cx="748"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6" name="Group 81"/>
            <p:cNvGrpSpPr>
              <a:grpSpLocks/>
            </p:cNvGrpSpPr>
            <p:nvPr/>
          </p:nvGrpSpPr>
          <p:grpSpPr bwMode="auto">
            <a:xfrm>
              <a:off x="1524" y="0"/>
              <a:ext cx="856" cy="518"/>
              <a:chOff x="1524" y="0"/>
              <a:chExt cx="856" cy="518"/>
            </a:xfrm>
          </p:grpSpPr>
          <p:sp>
            <p:nvSpPr>
              <p:cNvPr id="292048" name="Rectangle 7"/>
              <p:cNvSpPr>
                <a:spLocks noChangeArrowheads="1"/>
              </p:cNvSpPr>
              <p:nvPr/>
            </p:nvSpPr>
            <p:spPr bwMode="auto">
              <a:xfrm>
                <a:off x="1556" y="0"/>
                <a:ext cx="792"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日期</a:t>
                </a:r>
                <a:endParaRPr lang="en-US" altLang="zh-CN" b="1">
                  <a:latin typeface="SimSun" pitchFamily="2" charset="-122"/>
                </a:endParaRPr>
              </a:p>
            </p:txBody>
          </p:sp>
          <p:sp>
            <p:nvSpPr>
              <p:cNvPr id="292049" name="Rectangle 80"/>
              <p:cNvSpPr>
                <a:spLocks noChangeArrowheads="1"/>
              </p:cNvSpPr>
              <p:nvPr/>
            </p:nvSpPr>
            <p:spPr bwMode="auto">
              <a:xfrm>
                <a:off x="1524" y="0"/>
                <a:ext cx="856"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7" name="Group 83"/>
            <p:cNvGrpSpPr>
              <a:grpSpLocks/>
            </p:cNvGrpSpPr>
            <p:nvPr/>
          </p:nvGrpSpPr>
          <p:grpSpPr bwMode="auto">
            <a:xfrm>
              <a:off x="2380" y="0"/>
              <a:ext cx="388" cy="518"/>
              <a:chOff x="2380" y="0"/>
              <a:chExt cx="388" cy="518"/>
            </a:xfrm>
          </p:grpSpPr>
          <p:sp>
            <p:nvSpPr>
              <p:cNvPr id="292046" name="Rectangle 8"/>
              <p:cNvSpPr>
                <a:spLocks noChangeArrowheads="1"/>
              </p:cNvSpPr>
              <p:nvPr/>
            </p:nvSpPr>
            <p:spPr bwMode="auto">
              <a:xfrm>
                <a:off x="2412" y="0"/>
                <a:ext cx="324"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历时</a:t>
                </a:r>
                <a:endParaRPr lang="en-US" altLang="zh-CN" b="1">
                  <a:latin typeface="SimSun" pitchFamily="2" charset="-122"/>
                </a:endParaRPr>
              </a:p>
            </p:txBody>
          </p:sp>
          <p:sp>
            <p:nvSpPr>
              <p:cNvPr id="292047" name="Rectangle 82"/>
              <p:cNvSpPr>
                <a:spLocks noChangeArrowheads="1"/>
              </p:cNvSpPr>
              <p:nvPr/>
            </p:nvSpPr>
            <p:spPr bwMode="auto">
              <a:xfrm>
                <a:off x="2380" y="0"/>
                <a:ext cx="388"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8" name="Group 85"/>
            <p:cNvGrpSpPr>
              <a:grpSpLocks/>
            </p:cNvGrpSpPr>
            <p:nvPr/>
          </p:nvGrpSpPr>
          <p:grpSpPr bwMode="auto">
            <a:xfrm>
              <a:off x="2768" y="0"/>
              <a:ext cx="676" cy="518"/>
              <a:chOff x="2768" y="0"/>
              <a:chExt cx="676" cy="518"/>
            </a:xfrm>
          </p:grpSpPr>
          <p:sp>
            <p:nvSpPr>
              <p:cNvPr id="292044" name="Rectangle 9"/>
              <p:cNvSpPr>
                <a:spLocks noChangeArrowheads="1"/>
              </p:cNvSpPr>
              <p:nvPr/>
            </p:nvSpPr>
            <p:spPr bwMode="auto">
              <a:xfrm>
                <a:off x="2800" y="0"/>
                <a:ext cx="612"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信件</a:t>
                </a:r>
                <a:endParaRPr lang="en-US" altLang="zh-CN" b="1" i="1">
                  <a:latin typeface="SimSun" pitchFamily="2" charset="-122"/>
                </a:endParaRPr>
              </a:p>
            </p:txBody>
          </p:sp>
          <p:sp>
            <p:nvSpPr>
              <p:cNvPr id="292045" name="Rectangle 84"/>
              <p:cNvSpPr>
                <a:spLocks noChangeArrowheads="1"/>
              </p:cNvSpPr>
              <p:nvPr/>
            </p:nvSpPr>
            <p:spPr bwMode="auto">
              <a:xfrm>
                <a:off x="2768" y="0"/>
                <a:ext cx="676"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9" name="Group 87"/>
            <p:cNvGrpSpPr>
              <a:grpSpLocks/>
            </p:cNvGrpSpPr>
            <p:nvPr/>
          </p:nvGrpSpPr>
          <p:grpSpPr bwMode="auto">
            <a:xfrm>
              <a:off x="3444" y="0"/>
              <a:ext cx="1164" cy="518"/>
              <a:chOff x="3444" y="0"/>
              <a:chExt cx="1164" cy="518"/>
            </a:xfrm>
          </p:grpSpPr>
          <p:sp>
            <p:nvSpPr>
              <p:cNvPr id="292042" name="Rectangle 10"/>
              <p:cNvSpPr>
                <a:spLocks noChangeArrowheads="1"/>
              </p:cNvSpPr>
              <p:nvPr/>
            </p:nvSpPr>
            <p:spPr bwMode="auto">
              <a:xfrm>
                <a:off x="3476" y="0"/>
                <a:ext cx="1100"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跟从保罗的人</a:t>
                </a:r>
                <a:endParaRPr lang="en-US" altLang="zh-CN" b="1">
                  <a:latin typeface="SimSun" pitchFamily="2" charset="-122"/>
                </a:endParaRPr>
              </a:p>
            </p:txBody>
          </p:sp>
          <p:sp>
            <p:nvSpPr>
              <p:cNvPr id="292043" name="Rectangle 86"/>
              <p:cNvSpPr>
                <a:spLocks noChangeArrowheads="1"/>
              </p:cNvSpPr>
              <p:nvPr/>
            </p:nvSpPr>
            <p:spPr bwMode="auto">
              <a:xfrm>
                <a:off x="3444" y="0"/>
                <a:ext cx="1164"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0" name="Group 89"/>
            <p:cNvGrpSpPr>
              <a:grpSpLocks/>
            </p:cNvGrpSpPr>
            <p:nvPr/>
          </p:nvGrpSpPr>
          <p:grpSpPr bwMode="auto">
            <a:xfrm>
              <a:off x="0" y="518"/>
              <a:ext cx="223" cy="403"/>
              <a:chOff x="0" y="518"/>
              <a:chExt cx="223" cy="403"/>
            </a:xfrm>
          </p:grpSpPr>
          <p:sp>
            <p:nvSpPr>
              <p:cNvPr id="292040" name="Rectangle 11"/>
              <p:cNvSpPr>
                <a:spLocks noChangeArrowheads="1"/>
              </p:cNvSpPr>
              <p:nvPr/>
            </p:nvSpPr>
            <p:spPr bwMode="auto">
              <a:xfrm>
                <a:off x="32" y="518"/>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a:t>
                </a:r>
              </a:p>
            </p:txBody>
          </p:sp>
          <p:sp>
            <p:nvSpPr>
              <p:cNvPr id="292041" name="Rectangle 88"/>
              <p:cNvSpPr>
                <a:spLocks noChangeArrowheads="1"/>
              </p:cNvSpPr>
              <p:nvPr/>
            </p:nvSpPr>
            <p:spPr bwMode="auto">
              <a:xfrm>
                <a:off x="0" y="518"/>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1" name="Group 91"/>
            <p:cNvGrpSpPr>
              <a:grpSpLocks/>
            </p:cNvGrpSpPr>
            <p:nvPr/>
          </p:nvGrpSpPr>
          <p:grpSpPr bwMode="auto">
            <a:xfrm>
              <a:off x="223" y="518"/>
              <a:ext cx="553" cy="403"/>
              <a:chOff x="223" y="518"/>
              <a:chExt cx="553" cy="403"/>
            </a:xfrm>
          </p:grpSpPr>
          <p:sp>
            <p:nvSpPr>
              <p:cNvPr id="292038" name="Rectangle 12"/>
              <p:cNvSpPr>
                <a:spLocks noChangeArrowheads="1"/>
              </p:cNvSpPr>
              <p:nvPr/>
            </p:nvSpPr>
            <p:spPr bwMode="auto">
              <a:xfrm>
                <a:off x="255" y="518"/>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加拉太</a:t>
                </a:r>
                <a:endParaRPr lang="en-US" altLang="zh-CN">
                  <a:latin typeface="SimSun" pitchFamily="2" charset="-122"/>
                </a:endParaRPr>
              </a:p>
            </p:txBody>
          </p:sp>
          <p:sp>
            <p:nvSpPr>
              <p:cNvPr id="292039" name="Rectangle 90"/>
              <p:cNvSpPr>
                <a:spLocks noChangeArrowheads="1"/>
              </p:cNvSpPr>
              <p:nvPr/>
            </p:nvSpPr>
            <p:spPr bwMode="auto">
              <a:xfrm>
                <a:off x="223" y="518"/>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2" name="Group 93"/>
            <p:cNvGrpSpPr>
              <a:grpSpLocks/>
            </p:cNvGrpSpPr>
            <p:nvPr/>
          </p:nvGrpSpPr>
          <p:grpSpPr bwMode="auto">
            <a:xfrm>
              <a:off x="776" y="518"/>
              <a:ext cx="748" cy="403"/>
              <a:chOff x="776" y="518"/>
              <a:chExt cx="748" cy="403"/>
            </a:xfrm>
          </p:grpSpPr>
          <p:sp>
            <p:nvSpPr>
              <p:cNvPr id="292036" name="Rectangle 13"/>
              <p:cNvSpPr>
                <a:spLocks noChangeArrowheads="1"/>
              </p:cNvSpPr>
              <p:nvPr/>
            </p:nvSpPr>
            <p:spPr bwMode="auto">
              <a:xfrm>
                <a:off x="808" y="518"/>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12:25–14:28</a:t>
                </a:r>
              </a:p>
            </p:txBody>
          </p:sp>
          <p:sp>
            <p:nvSpPr>
              <p:cNvPr id="292037" name="Rectangle 92"/>
              <p:cNvSpPr>
                <a:spLocks noChangeArrowheads="1"/>
              </p:cNvSpPr>
              <p:nvPr/>
            </p:nvSpPr>
            <p:spPr bwMode="auto">
              <a:xfrm>
                <a:off x="776" y="518"/>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3" name="Group 95"/>
            <p:cNvGrpSpPr>
              <a:grpSpLocks/>
            </p:cNvGrpSpPr>
            <p:nvPr/>
          </p:nvGrpSpPr>
          <p:grpSpPr bwMode="auto">
            <a:xfrm>
              <a:off x="1524" y="518"/>
              <a:ext cx="856" cy="403"/>
              <a:chOff x="1524" y="518"/>
              <a:chExt cx="856" cy="403"/>
            </a:xfrm>
          </p:grpSpPr>
          <p:sp>
            <p:nvSpPr>
              <p:cNvPr id="292034" name="Rectangle 14"/>
              <p:cNvSpPr>
                <a:spLocks noChangeArrowheads="1"/>
              </p:cNvSpPr>
              <p:nvPr/>
            </p:nvSpPr>
            <p:spPr bwMode="auto">
              <a:xfrm>
                <a:off x="1556" y="518"/>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四月</a:t>
                </a:r>
                <a:r>
                  <a:rPr lang="en-US" altLang="zh-CN">
                    <a:latin typeface="SimSun" pitchFamily="2" charset="-122"/>
                  </a:rPr>
                  <a:t> 48-</a:t>
                </a:r>
              </a:p>
              <a:p>
                <a:pPr algn="ctr" eaLnBrk="1" hangingPunct="1"/>
                <a:r>
                  <a:rPr lang="zh-CN" altLang="en-US">
                    <a:latin typeface="SimSun" pitchFamily="2" charset="-122"/>
                  </a:rPr>
                  <a:t>九月</a:t>
                </a:r>
                <a:r>
                  <a:rPr lang="en-US" altLang="zh-CN">
                    <a:latin typeface="SimSun" pitchFamily="2" charset="-122"/>
                  </a:rPr>
                  <a:t> 49</a:t>
                </a:r>
              </a:p>
            </p:txBody>
          </p:sp>
          <p:sp>
            <p:nvSpPr>
              <p:cNvPr id="292035" name="Rectangle 94"/>
              <p:cNvSpPr>
                <a:spLocks noChangeArrowheads="1"/>
              </p:cNvSpPr>
              <p:nvPr/>
            </p:nvSpPr>
            <p:spPr bwMode="auto">
              <a:xfrm>
                <a:off x="1524" y="518"/>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4" name="Group 97"/>
            <p:cNvGrpSpPr>
              <a:grpSpLocks/>
            </p:cNvGrpSpPr>
            <p:nvPr/>
          </p:nvGrpSpPr>
          <p:grpSpPr bwMode="auto">
            <a:xfrm>
              <a:off x="2380" y="518"/>
              <a:ext cx="388" cy="403"/>
              <a:chOff x="2380" y="518"/>
              <a:chExt cx="388" cy="403"/>
            </a:xfrm>
          </p:grpSpPr>
          <p:sp>
            <p:nvSpPr>
              <p:cNvPr id="292032" name="Rectangle 15"/>
              <p:cNvSpPr>
                <a:spLocks noChangeArrowheads="1"/>
              </p:cNvSpPr>
              <p:nvPr/>
            </p:nvSpPr>
            <p:spPr bwMode="auto">
              <a:xfrm>
                <a:off x="2412" y="518"/>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1.5</a:t>
                </a:r>
              </a:p>
            </p:txBody>
          </p:sp>
          <p:sp>
            <p:nvSpPr>
              <p:cNvPr id="292033" name="Rectangle 96"/>
              <p:cNvSpPr>
                <a:spLocks noChangeArrowheads="1"/>
              </p:cNvSpPr>
              <p:nvPr/>
            </p:nvSpPr>
            <p:spPr bwMode="auto">
              <a:xfrm>
                <a:off x="2380" y="518"/>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5" name="Group 99"/>
            <p:cNvGrpSpPr>
              <a:grpSpLocks/>
            </p:cNvGrpSpPr>
            <p:nvPr/>
          </p:nvGrpSpPr>
          <p:grpSpPr bwMode="auto">
            <a:xfrm>
              <a:off x="2768" y="518"/>
              <a:ext cx="676" cy="403"/>
              <a:chOff x="2768" y="518"/>
              <a:chExt cx="676" cy="403"/>
            </a:xfrm>
          </p:grpSpPr>
          <p:sp>
            <p:nvSpPr>
              <p:cNvPr id="292030" name="Rectangle 16"/>
              <p:cNvSpPr>
                <a:spLocks noChangeArrowheads="1"/>
              </p:cNvSpPr>
              <p:nvPr/>
            </p:nvSpPr>
            <p:spPr bwMode="auto">
              <a:xfrm>
                <a:off x="2800" y="518"/>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加拉太书</a:t>
                </a:r>
                <a:endParaRPr lang="en-US" altLang="zh-CN">
                  <a:latin typeface="SimSun" pitchFamily="2" charset="-122"/>
                </a:endParaRPr>
              </a:p>
            </p:txBody>
          </p:sp>
          <p:sp>
            <p:nvSpPr>
              <p:cNvPr id="292031" name="Rectangle 98"/>
              <p:cNvSpPr>
                <a:spLocks noChangeArrowheads="1"/>
              </p:cNvSpPr>
              <p:nvPr/>
            </p:nvSpPr>
            <p:spPr bwMode="auto">
              <a:xfrm>
                <a:off x="2768" y="518"/>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6" name="Group 101"/>
            <p:cNvGrpSpPr>
              <a:grpSpLocks/>
            </p:cNvGrpSpPr>
            <p:nvPr/>
          </p:nvGrpSpPr>
          <p:grpSpPr bwMode="auto">
            <a:xfrm>
              <a:off x="3444" y="518"/>
              <a:ext cx="1164" cy="403"/>
              <a:chOff x="3444" y="518"/>
              <a:chExt cx="1164" cy="403"/>
            </a:xfrm>
          </p:grpSpPr>
          <p:sp>
            <p:nvSpPr>
              <p:cNvPr id="292028" name="Rectangle 17"/>
              <p:cNvSpPr>
                <a:spLocks noChangeArrowheads="1"/>
              </p:cNvSpPr>
              <p:nvPr/>
            </p:nvSpPr>
            <p:spPr bwMode="auto">
              <a:xfrm>
                <a:off x="3476" y="518"/>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巴拿巴</a:t>
                </a:r>
                <a:r>
                  <a:rPr lang="en-US" altLang="zh-CN">
                    <a:latin typeface="SimSun" pitchFamily="2" charset="-122"/>
                  </a:rPr>
                  <a:t>, </a:t>
                </a:r>
                <a:r>
                  <a:rPr lang="zh-CN" altLang="en-US">
                    <a:latin typeface="SimSun" pitchFamily="2" charset="-122"/>
                  </a:rPr>
                  <a:t>马可</a:t>
                </a:r>
                <a:endParaRPr lang="en-US" altLang="zh-CN">
                  <a:latin typeface="SimSun" pitchFamily="2" charset="-122"/>
                </a:endParaRPr>
              </a:p>
            </p:txBody>
          </p:sp>
          <p:sp>
            <p:nvSpPr>
              <p:cNvPr id="292029" name="Rectangle 100"/>
              <p:cNvSpPr>
                <a:spLocks noChangeArrowheads="1"/>
              </p:cNvSpPr>
              <p:nvPr/>
            </p:nvSpPr>
            <p:spPr bwMode="auto">
              <a:xfrm>
                <a:off x="3444" y="518"/>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7" name="Group 103"/>
            <p:cNvGrpSpPr>
              <a:grpSpLocks/>
            </p:cNvGrpSpPr>
            <p:nvPr/>
          </p:nvGrpSpPr>
          <p:grpSpPr bwMode="auto">
            <a:xfrm>
              <a:off x="0" y="921"/>
              <a:ext cx="223" cy="403"/>
              <a:chOff x="0" y="921"/>
              <a:chExt cx="223" cy="403"/>
            </a:xfrm>
          </p:grpSpPr>
          <p:sp>
            <p:nvSpPr>
              <p:cNvPr id="292026" name="Rectangle 18"/>
              <p:cNvSpPr>
                <a:spLocks noChangeArrowheads="1"/>
              </p:cNvSpPr>
              <p:nvPr/>
            </p:nvSpPr>
            <p:spPr bwMode="auto">
              <a:xfrm>
                <a:off x="32" y="921"/>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2027" name="Rectangle 102"/>
              <p:cNvSpPr>
                <a:spLocks noChangeArrowheads="1"/>
              </p:cNvSpPr>
              <p:nvPr/>
            </p:nvSpPr>
            <p:spPr bwMode="auto">
              <a:xfrm>
                <a:off x="0" y="921"/>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8" name="Group 105"/>
            <p:cNvGrpSpPr>
              <a:grpSpLocks/>
            </p:cNvGrpSpPr>
            <p:nvPr/>
          </p:nvGrpSpPr>
          <p:grpSpPr bwMode="auto">
            <a:xfrm>
              <a:off x="223" y="921"/>
              <a:ext cx="553" cy="403"/>
              <a:chOff x="223" y="921"/>
              <a:chExt cx="553" cy="403"/>
            </a:xfrm>
          </p:grpSpPr>
          <p:sp>
            <p:nvSpPr>
              <p:cNvPr id="292024" name="Rectangle 19"/>
              <p:cNvSpPr>
                <a:spLocks noChangeArrowheads="1"/>
              </p:cNvSpPr>
              <p:nvPr/>
            </p:nvSpPr>
            <p:spPr bwMode="auto">
              <a:xfrm>
                <a:off x="255" y="921"/>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25" name="Rectangle 104"/>
              <p:cNvSpPr>
                <a:spLocks noChangeArrowheads="1"/>
              </p:cNvSpPr>
              <p:nvPr/>
            </p:nvSpPr>
            <p:spPr bwMode="auto">
              <a:xfrm>
                <a:off x="223" y="921"/>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9" name="Group 107"/>
            <p:cNvGrpSpPr>
              <a:grpSpLocks/>
            </p:cNvGrpSpPr>
            <p:nvPr/>
          </p:nvGrpSpPr>
          <p:grpSpPr bwMode="auto">
            <a:xfrm>
              <a:off x="776" y="921"/>
              <a:ext cx="748" cy="403"/>
              <a:chOff x="776" y="921"/>
              <a:chExt cx="748" cy="403"/>
            </a:xfrm>
          </p:grpSpPr>
          <p:sp>
            <p:nvSpPr>
              <p:cNvPr id="292022" name="Rectangle 20"/>
              <p:cNvSpPr>
                <a:spLocks noChangeArrowheads="1"/>
              </p:cNvSpPr>
              <p:nvPr/>
            </p:nvSpPr>
            <p:spPr bwMode="auto">
              <a:xfrm>
                <a:off x="808" y="921"/>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23" name="Rectangle 106"/>
              <p:cNvSpPr>
                <a:spLocks noChangeArrowheads="1"/>
              </p:cNvSpPr>
              <p:nvPr/>
            </p:nvSpPr>
            <p:spPr bwMode="auto">
              <a:xfrm>
                <a:off x="776" y="921"/>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0" name="Group 109"/>
            <p:cNvGrpSpPr>
              <a:grpSpLocks/>
            </p:cNvGrpSpPr>
            <p:nvPr/>
          </p:nvGrpSpPr>
          <p:grpSpPr bwMode="auto">
            <a:xfrm>
              <a:off x="1524" y="921"/>
              <a:ext cx="856" cy="403"/>
              <a:chOff x="1524" y="921"/>
              <a:chExt cx="856" cy="403"/>
            </a:xfrm>
          </p:grpSpPr>
          <p:sp>
            <p:nvSpPr>
              <p:cNvPr id="292020" name="Rectangle 21"/>
              <p:cNvSpPr>
                <a:spLocks noChangeArrowheads="1"/>
              </p:cNvSpPr>
              <p:nvPr/>
            </p:nvSpPr>
            <p:spPr bwMode="auto">
              <a:xfrm>
                <a:off x="1556" y="921"/>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21" name="Rectangle 108"/>
              <p:cNvSpPr>
                <a:spLocks noChangeArrowheads="1"/>
              </p:cNvSpPr>
              <p:nvPr/>
            </p:nvSpPr>
            <p:spPr bwMode="auto">
              <a:xfrm>
                <a:off x="1524" y="921"/>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1" name="Group 111"/>
            <p:cNvGrpSpPr>
              <a:grpSpLocks/>
            </p:cNvGrpSpPr>
            <p:nvPr/>
          </p:nvGrpSpPr>
          <p:grpSpPr bwMode="auto">
            <a:xfrm>
              <a:off x="2380" y="921"/>
              <a:ext cx="388" cy="403"/>
              <a:chOff x="2380" y="921"/>
              <a:chExt cx="388" cy="403"/>
            </a:xfrm>
          </p:grpSpPr>
          <p:sp>
            <p:nvSpPr>
              <p:cNvPr id="292018" name="Rectangle 22"/>
              <p:cNvSpPr>
                <a:spLocks noChangeArrowheads="1"/>
              </p:cNvSpPr>
              <p:nvPr/>
            </p:nvSpPr>
            <p:spPr bwMode="auto">
              <a:xfrm>
                <a:off x="2412" y="921"/>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(.5)</a:t>
                </a:r>
              </a:p>
            </p:txBody>
          </p:sp>
          <p:sp>
            <p:nvSpPr>
              <p:cNvPr id="292019" name="Rectangle 110"/>
              <p:cNvSpPr>
                <a:spLocks noChangeArrowheads="1"/>
              </p:cNvSpPr>
              <p:nvPr/>
            </p:nvSpPr>
            <p:spPr bwMode="auto">
              <a:xfrm>
                <a:off x="2380" y="921"/>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2" name="Group 113"/>
            <p:cNvGrpSpPr>
              <a:grpSpLocks/>
            </p:cNvGrpSpPr>
            <p:nvPr/>
          </p:nvGrpSpPr>
          <p:grpSpPr bwMode="auto">
            <a:xfrm>
              <a:off x="2768" y="921"/>
              <a:ext cx="676" cy="403"/>
              <a:chOff x="2768" y="921"/>
              <a:chExt cx="676" cy="403"/>
            </a:xfrm>
          </p:grpSpPr>
          <p:sp>
            <p:nvSpPr>
              <p:cNvPr id="292016" name="Rectangle 23"/>
              <p:cNvSpPr>
                <a:spLocks noChangeArrowheads="1"/>
              </p:cNvSpPr>
              <p:nvPr/>
            </p:nvSpPr>
            <p:spPr bwMode="auto">
              <a:xfrm>
                <a:off x="2800" y="921"/>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17" name="Rectangle 112"/>
              <p:cNvSpPr>
                <a:spLocks noChangeArrowheads="1"/>
              </p:cNvSpPr>
              <p:nvPr/>
            </p:nvSpPr>
            <p:spPr bwMode="auto">
              <a:xfrm>
                <a:off x="2768" y="921"/>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3" name="Group 115"/>
            <p:cNvGrpSpPr>
              <a:grpSpLocks/>
            </p:cNvGrpSpPr>
            <p:nvPr/>
          </p:nvGrpSpPr>
          <p:grpSpPr bwMode="auto">
            <a:xfrm>
              <a:off x="3444" y="921"/>
              <a:ext cx="1164" cy="403"/>
              <a:chOff x="3444" y="921"/>
              <a:chExt cx="1164" cy="403"/>
            </a:xfrm>
          </p:grpSpPr>
          <p:sp>
            <p:nvSpPr>
              <p:cNvPr id="292014" name="Rectangle 24"/>
              <p:cNvSpPr>
                <a:spLocks noChangeArrowheads="1"/>
              </p:cNvSpPr>
              <p:nvPr/>
            </p:nvSpPr>
            <p:spPr bwMode="auto">
              <a:xfrm>
                <a:off x="3476" y="921"/>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15" name="Rectangle 114"/>
              <p:cNvSpPr>
                <a:spLocks noChangeArrowheads="1"/>
              </p:cNvSpPr>
              <p:nvPr/>
            </p:nvSpPr>
            <p:spPr bwMode="auto">
              <a:xfrm>
                <a:off x="3444" y="921"/>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4" name="Group 117"/>
            <p:cNvGrpSpPr>
              <a:grpSpLocks/>
            </p:cNvGrpSpPr>
            <p:nvPr/>
          </p:nvGrpSpPr>
          <p:grpSpPr bwMode="auto">
            <a:xfrm>
              <a:off x="0" y="1324"/>
              <a:ext cx="223" cy="403"/>
              <a:chOff x="0" y="1324"/>
              <a:chExt cx="223" cy="403"/>
            </a:xfrm>
          </p:grpSpPr>
          <p:sp>
            <p:nvSpPr>
              <p:cNvPr id="292012" name="Rectangle 25"/>
              <p:cNvSpPr>
                <a:spLocks noChangeArrowheads="1"/>
              </p:cNvSpPr>
              <p:nvPr/>
            </p:nvSpPr>
            <p:spPr bwMode="auto">
              <a:xfrm>
                <a:off x="32" y="1324"/>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a:t>
                </a:r>
              </a:p>
            </p:txBody>
          </p:sp>
          <p:sp>
            <p:nvSpPr>
              <p:cNvPr id="292013" name="Rectangle 116"/>
              <p:cNvSpPr>
                <a:spLocks noChangeArrowheads="1"/>
              </p:cNvSpPr>
              <p:nvPr/>
            </p:nvSpPr>
            <p:spPr bwMode="auto">
              <a:xfrm>
                <a:off x="0" y="1324"/>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5" name="Group 119"/>
            <p:cNvGrpSpPr>
              <a:grpSpLocks/>
            </p:cNvGrpSpPr>
            <p:nvPr/>
          </p:nvGrpSpPr>
          <p:grpSpPr bwMode="auto">
            <a:xfrm>
              <a:off x="223" y="1324"/>
              <a:ext cx="553" cy="403"/>
              <a:chOff x="223" y="1324"/>
              <a:chExt cx="553" cy="403"/>
            </a:xfrm>
          </p:grpSpPr>
          <p:sp>
            <p:nvSpPr>
              <p:cNvPr id="292010" name="Rectangle 26"/>
              <p:cNvSpPr>
                <a:spLocks noChangeArrowheads="1"/>
              </p:cNvSpPr>
              <p:nvPr/>
            </p:nvSpPr>
            <p:spPr bwMode="auto">
              <a:xfrm>
                <a:off x="255" y="1324"/>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爱琴海</a:t>
                </a:r>
                <a:endParaRPr lang="en-US" altLang="zh-CN">
                  <a:latin typeface="SimSun" pitchFamily="2" charset="-122"/>
                </a:endParaRPr>
              </a:p>
            </p:txBody>
          </p:sp>
          <p:sp>
            <p:nvSpPr>
              <p:cNvPr id="292011" name="Rectangle 118"/>
              <p:cNvSpPr>
                <a:spLocks noChangeArrowheads="1"/>
              </p:cNvSpPr>
              <p:nvPr/>
            </p:nvSpPr>
            <p:spPr bwMode="auto">
              <a:xfrm>
                <a:off x="223" y="1324"/>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6" name="Group 121"/>
            <p:cNvGrpSpPr>
              <a:grpSpLocks/>
            </p:cNvGrpSpPr>
            <p:nvPr/>
          </p:nvGrpSpPr>
          <p:grpSpPr bwMode="auto">
            <a:xfrm>
              <a:off x="776" y="1324"/>
              <a:ext cx="748" cy="403"/>
              <a:chOff x="776" y="1324"/>
              <a:chExt cx="748" cy="403"/>
            </a:xfrm>
          </p:grpSpPr>
          <p:sp>
            <p:nvSpPr>
              <p:cNvPr id="292008" name="Rectangle 27"/>
              <p:cNvSpPr>
                <a:spLocks noChangeArrowheads="1"/>
              </p:cNvSpPr>
              <p:nvPr/>
            </p:nvSpPr>
            <p:spPr bwMode="auto">
              <a:xfrm>
                <a:off x="808" y="1324"/>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15:36–18:22</a:t>
                </a:r>
              </a:p>
            </p:txBody>
          </p:sp>
          <p:sp>
            <p:nvSpPr>
              <p:cNvPr id="292009" name="Rectangle 120"/>
              <p:cNvSpPr>
                <a:spLocks noChangeArrowheads="1"/>
              </p:cNvSpPr>
              <p:nvPr/>
            </p:nvSpPr>
            <p:spPr bwMode="auto">
              <a:xfrm>
                <a:off x="776" y="1324"/>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7" name="Group 123"/>
            <p:cNvGrpSpPr>
              <a:grpSpLocks/>
            </p:cNvGrpSpPr>
            <p:nvPr/>
          </p:nvGrpSpPr>
          <p:grpSpPr bwMode="auto">
            <a:xfrm>
              <a:off x="1524" y="1324"/>
              <a:ext cx="856" cy="403"/>
              <a:chOff x="1524" y="1324"/>
              <a:chExt cx="856" cy="403"/>
            </a:xfrm>
          </p:grpSpPr>
          <p:sp>
            <p:nvSpPr>
              <p:cNvPr id="292006" name="Rectangle 28"/>
              <p:cNvSpPr>
                <a:spLocks noChangeArrowheads="1"/>
              </p:cNvSpPr>
              <p:nvPr/>
            </p:nvSpPr>
            <p:spPr bwMode="auto">
              <a:xfrm>
                <a:off x="1556" y="1324"/>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四月</a:t>
                </a:r>
                <a:r>
                  <a:rPr lang="en-US" altLang="zh-CN">
                    <a:latin typeface="SimSun" pitchFamily="2" charset="-122"/>
                  </a:rPr>
                  <a:t> 50-</a:t>
                </a:r>
              </a:p>
              <a:p>
                <a:pPr algn="ctr" eaLnBrk="1" hangingPunct="1"/>
                <a:r>
                  <a:rPr lang="zh-CN" altLang="en-US">
                    <a:latin typeface="SimSun" pitchFamily="2" charset="-122"/>
                  </a:rPr>
                  <a:t>九月</a:t>
                </a:r>
                <a:r>
                  <a:rPr lang="en-US" altLang="zh-CN">
                    <a:latin typeface="SimSun" pitchFamily="2" charset="-122"/>
                  </a:rPr>
                  <a:t> 52</a:t>
                </a:r>
              </a:p>
            </p:txBody>
          </p:sp>
          <p:sp>
            <p:nvSpPr>
              <p:cNvPr id="292007" name="Rectangle 122"/>
              <p:cNvSpPr>
                <a:spLocks noChangeArrowheads="1"/>
              </p:cNvSpPr>
              <p:nvPr/>
            </p:nvSpPr>
            <p:spPr bwMode="auto">
              <a:xfrm>
                <a:off x="1524" y="1324"/>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8" name="Group 125"/>
            <p:cNvGrpSpPr>
              <a:grpSpLocks/>
            </p:cNvGrpSpPr>
            <p:nvPr/>
          </p:nvGrpSpPr>
          <p:grpSpPr bwMode="auto">
            <a:xfrm>
              <a:off x="2380" y="1324"/>
              <a:ext cx="388" cy="403"/>
              <a:chOff x="2380" y="1324"/>
              <a:chExt cx="388" cy="403"/>
            </a:xfrm>
          </p:grpSpPr>
          <p:sp>
            <p:nvSpPr>
              <p:cNvPr id="292004" name="Rectangle 29"/>
              <p:cNvSpPr>
                <a:spLocks noChangeArrowheads="1"/>
              </p:cNvSpPr>
              <p:nvPr/>
            </p:nvSpPr>
            <p:spPr bwMode="auto">
              <a:xfrm>
                <a:off x="2412" y="1324"/>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2.5</a:t>
                </a:r>
              </a:p>
            </p:txBody>
          </p:sp>
          <p:sp>
            <p:nvSpPr>
              <p:cNvPr id="292005" name="Rectangle 124"/>
              <p:cNvSpPr>
                <a:spLocks noChangeArrowheads="1"/>
              </p:cNvSpPr>
              <p:nvPr/>
            </p:nvSpPr>
            <p:spPr bwMode="auto">
              <a:xfrm>
                <a:off x="2380" y="1324"/>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 name="Group 127"/>
            <p:cNvGrpSpPr>
              <a:grpSpLocks/>
            </p:cNvGrpSpPr>
            <p:nvPr/>
          </p:nvGrpSpPr>
          <p:grpSpPr bwMode="auto">
            <a:xfrm>
              <a:off x="2768" y="1324"/>
              <a:ext cx="676" cy="403"/>
              <a:chOff x="2768" y="1324"/>
              <a:chExt cx="676" cy="403"/>
            </a:xfrm>
          </p:grpSpPr>
          <p:sp>
            <p:nvSpPr>
              <p:cNvPr id="292002" name="Rectangle 30"/>
              <p:cNvSpPr>
                <a:spLocks noChangeArrowheads="1"/>
              </p:cNvSpPr>
              <p:nvPr/>
            </p:nvSpPr>
            <p:spPr bwMode="auto">
              <a:xfrm>
                <a:off x="2800" y="1324"/>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400">
                    <a:latin typeface="SimSun" pitchFamily="2" charset="-122"/>
                  </a:rPr>
                  <a:t>帖撒罗尼迦书 </a:t>
                </a:r>
                <a:r>
                  <a:rPr lang="en-US" altLang="zh-CN" sz="1400">
                    <a:latin typeface="SimSun" pitchFamily="2" charset="-122"/>
                  </a:rPr>
                  <a:t>1, 2</a:t>
                </a:r>
              </a:p>
            </p:txBody>
          </p:sp>
          <p:sp>
            <p:nvSpPr>
              <p:cNvPr id="292003" name="Rectangle 126"/>
              <p:cNvSpPr>
                <a:spLocks noChangeArrowheads="1"/>
              </p:cNvSpPr>
              <p:nvPr/>
            </p:nvSpPr>
            <p:spPr bwMode="auto">
              <a:xfrm>
                <a:off x="2768" y="1324"/>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30" name="Group 129"/>
            <p:cNvGrpSpPr>
              <a:grpSpLocks/>
            </p:cNvGrpSpPr>
            <p:nvPr/>
          </p:nvGrpSpPr>
          <p:grpSpPr bwMode="auto">
            <a:xfrm>
              <a:off x="3444" y="1324"/>
              <a:ext cx="1164" cy="403"/>
              <a:chOff x="3444" y="1324"/>
              <a:chExt cx="1164" cy="403"/>
            </a:xfrm>
          </p:grpSpPr>
          <p:sp>
            <p:nvSpPr>
              <p:cNvPr id="292000" name="Rectangle 31"/>
              <p:cNvSpPr>
                <a:spLocks noChangeArrowheads="1"/>
              </p:cNvSpPr>
              <p:nvPr/>
            </p:nvSpPr>
            <p:spPr bwMode="auto">
              <a:xfrm>
                <a:off x="3476" y="1324"/>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西拉</a:t>
                </a:r>
                <a:r>
                  <a:rPr lang="en-US" altLang="zh-CN">
                    <a:latin typeface="SimSun" pitchFamily="2" charset="-122"/>
                  </a:rPr>
                  <a:t>, </a:t>
                </a:r>
                <a:r>
                  <a:rPr lang="zh-CN" altLang="en-US">
                    <a:latin typeface="SimSun" pitchFamily="2" charset="-122"/>
                  </a:rPr>
                  <a:t>提摩太</a:t>
                </a:r>
                <a:r>
                  <a:rPr lang="en-US" altLang="zh-CN">
                    <a:latin typeface="SimSun" pitchFamily="2" charset="-122"/>
                  </a:rPr>
                  <a:t>, </a:t>
                </a:r>
                <a:r>
                  <a:rPr lang="zh-CN" altLang="en-US">
                    <a:latin typeface="SimSun" pitchFamily="2" charset="-122"/>
                  </a:rPr>
                  <a:t>路加</a:t>
                </a:r>
                <a:endParaRPr lang="en-US" altLang="zh-CN">
                  <a:latin typeface="SimSun" pitchFamily="2" charset="-122"/>
                </a:endParaRPr>
              </a:p>
            </p:txBody>
          </p:sp>
          <p:sp>
            <p:nvSpPr>
              <p:cNvPr id="292001" name="Rectangle 128"/>
              <p:cNvSpPr>
                <a:spLocks noChangeArrowheads="1"/>
              </p:cNvSpPr>
              <p:nvPr/>
            </p:nvSpPr>
            <p:spPr bwMode="auto">
              <a:xfrm>
                <a:off x="3444" y="1324"/>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31" name="Group 131"/>
            <p:cNvGrpSpPr>
              <a:grpSpLocks/>
            </p:cNvGrpSpPr>
            <p:nvPr/>
          </p:nvGrpSpPr>
          <p:grpSpPr bwMode="auto">
            <a:xfrm>
              <a:off x="0" y="1727"/>
              <a:ext cx="223" cy="403"/>
              <a:chOff x="0" y="1727"/>
              <a:chExt cx="223" cy="403"/>
            </a:xfrm>
          </p:grpSpPr>
          <p:sp>
            <p:nvSpPr>
              <p:cNvPr id="291998" name="Rectangle 32"/>
              <p:cNvSpPr>
                <a:spLocks noChangeArrowheads="1"/>
              </p:cNvSpPr>
              <p:nvPr/>
            </p:nvSpPr>
            <p:spPr bwMode="auto">
              <a:xfrm>
                <a:off x="32" y="1727"/>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1999" name="Rectangle 130"/>
              <p:cNvSpPr>
                <a:spLocks noChangeArrowheads="1"/>
              </p:cNvSpPr>
              <p:nvPr/>
            </p:nvSpPr>
            <p:spPr bwMode="auto">
              <a:xfrm>
                <a:off x="0" y="1727"/>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4" name="Group 133"/>
            <p:cNvGrpSpPr>
              <a:grpSpLocks/>
            </p:cNvGrpSpPr>
            <p:nvPr/>
          </p:nvGrpSpPr>
          <p:grpSpPr bwMode="auto">
            <a:xfrm>
              <a:off x="223" y="1727"/>
              <a:ext cx="553" cy="403"/>
              <a:chOff x="223" y="1727"/>
              <a:chExt cx="553" cy="403"/>
            </a:xfrm>
          </p:grpSpPr>
          <p:sp>
            <p:nvSpPr>
              <p:cNvPr id="291996" name="Rectangle 33"/>
              <p:cNvSpPr>
                <a:spLocks noChangeArrowheads="1"/>
              </p:cNvSpPr>
              <p:nvPr/>
            </p:nvSpPr>
            <p:spPr bwMode="auto">
              <a:xfrm>
                <a:off x="255" y="1727"/>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97" name="Rectangle 132"/>
              <p:cNvSpPr>
                <a:spLocks noChangeArrowheads="1"/>
              </p:cNvSpPr>
              <p:nvPr/>
            </p:nvSpPr>
            <p:spPr bwMode="auto">
              <a:xfrm>
                <a:off x="223" y="1727"/>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5" name="Group 135"/>
            <p:cNvGrpSpPr>
              <a:grpSpLocks/>
            </p:cNvGrpSpPr>
            <p:nvPr/>
          </p:nvGrpSpPr>
          <p:grpSpPr bwMode="auto">
            <a:xfrm>
              <a:off x="776" y="1727"/>
              <a:ext cx="748" cy="403"/>
              <a:chOff x="776" y="1727"/>
              <a:chExt cx="748" cy="403"/>
            </a:xfrm>
          </p:grpSpPr>
          <p:sp>
            <p:nvSpPr>
              <p:cNvPr id="291994" name="Rectangle 34"/>
              <p:cNvSpPr>
                <a:spLocks noChangeArrowheads="1"/>
              </p:cNvSpPr>
              <p:nvPr/>
            </p:nvSpPr>
            <p:spPr bwMode="auto">
              <a:xfrm>
                <a:off x="808" y="1727"/>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95" name="Rectangle 134"/>
              <p:cNvSpPr>
                <a:spLocks noChangeArrowheads="1"/>
              </p:cNvSpPr>
              <p:nvPr/>
            </p:nvSpPr>
            <p:spPr bwMode="auto">
              <a:xfrm>
                <a:off x="776" y="1727"/>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6" name="Group 137"/>
            <p:cNvGrpSpPr>
              <a:grpSpLocks/>
            </p:cNvGrpSpPr>
            <p:nvPr/>
          </p:nvGrpSpPr>
          <p:grpSpPr bwMode="auto">
            <a:xfrm>
              <a:off x="1524" y="1727"/>
              <a:ext cx="856" cy="403"/>
              <a:chOff x="1524" y="1727"/>
              <a:chExt cx="856" cy="403"/>
            </a:xfrm>
          </p:grpSpPr>
          <p:sp>
            <p:nvSpPr>
              <p:cNvPr id="291992" name="Rectangle 35"/>
              <p:cNvSpPr>
                <a:spLocks noChangeArrowheads="1"/>
              </p:cNvSpPr>
              <p:nvPr/>
            </p:nvSpPr>
            <p:spPr bwMode="auto">
              <a:xfrm>
                <a:off x="1556" y="1727"/>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93" name="Rectangle 136"/>
              <p:cNvSpPr>
                <a:spLocks noChangeArrowheads="1"/>
              </p:cNvSpPr>
              <p:nvPr/>
            </p:nvSpPr>
            <p:spPr bwMode="auto">
              <a:xfrm>
                <a:off x="1524" y="1727"/>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7" name="Group 139"/>
            <p:cNvGrpSpPr>
              <a:grpSpLocks/>
            </p:cNvGrpSpPr>
            <p:nvPr/>
          </p:nvGrpSpPr>
          <p:grpSpPr bwMode="auto">
            <a:xfrm>
              <a:off x="2380" y="1727"/>
              <a:ext cx="388" cy="403"/>
              <a:chOff x="2380" y="1727"/>
              <a:chExt cx="388" cy="403"/>
            </a:xfrm>
          </p:grpSpPr>
          <p:sp>
            <p:nvSpPr>
              <p:cNvPr id="291990" name="Rectangle 36"/>
              <p:cNvSpPr>
                <a:spLocks noChangeArrowheads="1"/>
              </p:cNvSpPr>
              <p:nvPr/>
            </p:nvSpPr>
            <p:spPr bwMode="auto">
              <a:xfrm>
                <a:off x="2412" y="1727"/>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(.5)</a:t>
                </a:r>
              </a:p>
            </p:txBody>
          </p:sp>
          <p:sp>
            <p:nvSpPr>
              <p:cNvPr id="291991" name="Rectangle 138"/>
              <p:cNvSpPr>
                <a:spLocks noChangeArrowheads="1"/>
              </p:cNvSpPr>
              <p:nvPr/>
            </p:nvSpPr>
            <p:spPr bwMode="auto">
              <a:xfrm>
                <a:off x="2380" y="1727"/>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8" name="Group 141"/>
            <p:cNvGrpSpPr>
              <a:grpSpLocks/>
            </p:cNvGrpSpPr>
            <p:nvPr/>
          </p:nvGrpSpPr>
          <p:grpSpPr bwMode="auto">
            <a:xfrm>
              <a:off x="2768" y="1727"/>
              <a:ext cx="676" cy="403"/>
              <a:chOff x="2768" y="1727"/>
              <a:chExt cx="676" cy="403"/>
            </a:xfrm>
          </p:grpSpPr>
          <p:sp>
            <p:nvSpPr>
              <p:cNvPr id="291988" name="Rectangle 37"/>
              <p:cNvSpPr>
                <a:spLocks noChangeArrowheads="1"/>
              </p:cNvSpPr>
              <p:nvPr/>
            </p:nvSpPr>
            <p:spPr bwMode="auto">
              <a:xfrm>
                <a:off x="2800" y="1727"/>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89" name="Rectangle 140"/>
              <p:cNvSpPr>
                <a:spLocks noChangeArrowheads="1"/>
              </p:cNvSpPr>
              <p:nvPr/>
            </p:nvSpPr>
            <p:spPr bwMode="auto">
              <a:xfrm>
                <a:off x="2768" y="1727"/>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9" name="Group 143"/>
            <p:cNvGrpSpPr>
              <a:grpSpLocks/>
            </p:cNvGrpSpPr>
            <p:nvPr/>
          </p:nvGrpSpPr>
          <p:grpSpPr bwMode="auto">
            <a:xfrm>
              <a:off x="3444" y="1727"/>
              <a:ext cx="1164" cy="403"/>
              <a:chOff x="3444" y="1727"/>
              <a:chExt cx="1164" cy="403"/>
            </a:xfrm>
          </p:grpSpPr>
          <p:sp>
            <p:nvSpPr>
              <p:cNvPr id="291986" name="Rectangle 38"/>
              <p:cNvSpPr>
                <a:spLocks noChangeArrowheads="1"/>
              </p:cNvSpPr>
              <p:nvPr/>
            </p:nvSpPr>
            <p:spPr bwMode="auto">
              <a:xfrm>
                <a:off x="3476" y="1727"/>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87" name="Rectangle 142"/>
              <p:cNvSpPr>
                <a:spLocks noChangeArrowheads="1"/>
              </p:cNvSpPr>
              <p:nvPr/>
            </p:nvSpPr>
            <p:spPr bwMode="auto">
              <a:xfrm>
                <a:off x="3444" y="1727"/>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0" name="Group 145"/>
            <p:cNvGrpSpPr>
              <a:grpSpLocks/>
            </p:cNvGrpSpPr>
            <p:nvPr/>
          </p:nvGrpSpPr>
          <p:grpSpPr bwMode="auto">
            <a:xfrm>
              <a:off x="0" y="2130"/>
              <a:ext cx="223" cy="863"/>
              <a:chOff x="0" y="2130"/>
              <a:chExt cx="223" cy="863"/>
            </a:xfrm>
          </p:grpSpPr>
          <p:sp>
            <p:nvSpPr>
              <p:cNvPr id="291984" name="Rectangle 39"/>
              <p:cNvSpPr>
                <a:spLocks noChangeArrowheads="1"/>
              </p:cNvSpPr>
              <p:nvPr/>
            </p:nvSpPr>
            <p:spPr bwMode="auto">
              <a:xfrm>
                <a:off x="32" y="2130"/>
                <a:ext cx="159"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3</a:t>
                </a:r>
              </a:p>
            </p:txBody>
          </p:sp>
          <p:sp>
            <p:nvSpPr>
              <p:cNvPr id="291985" name="Rectangle 144"/>
              <p:cNvSpPr>
                <a:spLocks noChangeArrowheads="1"/>
              </p:cNvSpPr>
              <p:nvPr/>
            </p:nvSpPr>
            <p:spPr bwMode="auto">
              <a:xfrm>
                <a:off x="0" y="2130"/>
                <a:ext cx="223"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1" name="Group 147"/>
            <p:cNvGrpSpPr>
              <a:grpSpLocks/>
            </p:cNvGrpSpPr>
            <p:nvPr/>
          </p:nvGrpSpPr>
          <p:grpSpPr bwMode="auto">
            <a:xfrm>
              <a:off x="223" y="2130"/>
              <a:ext cx="553" cy="863"/>
              <a:chOff x="223" y="2130"/>
              <a:chExt cx="553" cy="863"/>
            </a:xfrm>
          </p:grpSpPr>
          <p:sp>
            <p:nvSpPr>
              <p:cNvPr id="291982" name="Rectangle 40"/>
              <p:cNvSpPr>
                <a:spLocks noChangeArrowheads="1"/>
              </p:cNvSpPr>
              <p:nvPr/>
            </p:nvSpPr>
            <p:spPr bwMode="auto">
              <a:xfrm>
                <a:off x="255" y="2130"/>
                <a:ext cx="489"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以弗所</a:t>
                </a:r>
                <a:r>
                  <a:rPr lang="en-US" altLang="zh-CN">
                    <a:latin typeface="SimSun" pitchFamily="2" charset="-122"/>
                  </a:rPr>
                  <a:t>&amp;</a:t>
                </a:r>
              </a:p>
              <a:p>
                <a:pPr algn="ctr"/>
                <a:r>
                  <a:rPr lang="zh-CN" altLang="en-US">
                    <a:latin typeface="SimSun" pitchFamily="2" charset="-122"/>
                  </a:rPr>
                  <a:t>爱琴海</a:t>
                </a:r>
                <a:endParaRPr lang="en-US" altLang="zh-CN">
                  <a:latin typeface="SimSun" pitchFamily="2" charset="-122"/>
                </a:endParaRPr>
              </a:p>
            </p:txBody>
          </p:sp>
          <p:sp>
            <p:nvSpPr>
              <p:cNvPr id="291983" name="Rectangle 146"/>
              <p:cNvSpPr>
                <a:spLocks noChangeArrowheads="1"/>
              </p:cNvSpPr>
              <p:nvPr/>
            </p:nvSpPr>
            <p:spPr bwMode="auto">
              <a:xfrm>
                <a:off x="223" y="2130"/>
                <a:ext cx="553"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2" name="Group 149"/>
            <p:cNvGrpSpPr>
              <a:grpSpLocks/>
            </p:cNvGrpSpPr>
            <p:nvPr/>
          </p:nvGrpSpPr>
          <p:grpSpPr bwMode="auto">
            <a:xfrm>
              <a:off x="776" y="2130"/>
              <a:ext cx="748" cy="863"/>
              <a:chOff x="776" y="2130"/>
              <a:chExt cx="748" cy="863"/>
            </a:xfrm>
          </p:grpSpPr>
          <p:sp>
            <p:nvSpPr>
              <p:cNvPr id="291980" name="Rectangle 41"/>
              <p:cNvSpPr>
                <a:spLocks noChangeArrowheads="1"/>
              </p:cNvSpPr>
              <p:nvPr/>
            </p:nvSpPr>
            <p:spPr bwMode="auto">
              <a:xfrm>
                <a:off x="808" y="2130"/>
                <a:ext cx="684"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18:23–21:16</a:t>
                </a:r>
              </a:p>
            </p:txBody>
          </p:sp>
          <p:sp>
            <p:nvSpPr>
              <p:cNvPr id="291981" name="Rectangle 148"/>
              <p:cNvSpPr>
                <a:spLocks noChangeArrowheads="1"/>
              </p:cNvSpPr>
              <p:nvPr/>
            </p:nvSpPr>
            <p:spPr bwMode="auto">
              <a:xfrm>
                <a:off x="776" y="2130"/>
                <a:ext cx="748"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3" name="Group 151"/>
            <p:cNvGrpSpPr>
              <a:grpSpLocks/>
            </p:cNvGrpSpPr>
            <p:nvPr/>
          </p:nvGrpSpPr>
          <p:grpSpPr bwMode="auto">
            <a:xfrm>
              <a:off x="1524" y="2130"/>
              <a:ext cx="856" cy="863"/>
              <a:chOff x="1524" y="2130"/>
              <a:chExt cx="856" cy="863"/>
            </a:xfrm>
          </p:grpSpPr>
          <p:sp>
            <p:nvSpPr>
              <p:cNvPr id="291978" name="Rectangle 42"/>
              <p:cNvSpPr>
                <a:spLocks noChangeArrowheads="1"/>
              </p:cNvSpPr>
              <p:nvPr/>
            </p:nvSpPr>
            <p:spPr bwMode="auto">
              <a:xfrm>
                <a:off x="1556" y="2130"/>
                <a:ext cx="792"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春天</a:t>
                </a:r>
                <a:r>
                  <a:rPr lang="en-US" altLang="zh-CN">
                    <a:latin typeface="SimSun" pitchFamily="2" charset="-122"/>
                  </a:rPr>
                  <a:t> 53-</a:t>
                </a:r>
              </a:p>
              <a:p>
                <a:pPr algn="ctr" eaLnBrk="1" hangingPunct="1"/>
                <a:r>
                  <a:rPr lang="zh-CN" altLang="en-US">
                    <a:latin typeface="SimSun" pitchFamily="2" charset="-122"/>
                  </a:rPr>
                  <a:t>五月</a:t>
                </a:r>
                <a:r>
                  <a:rPr lang="en-US" altLang="zh-CN">
                    <a:latin typeface="SimSun" pitchFamily="2" charset="-122"/>
                  </a:rPr>
                  <a:t> 57</a:t>
                </a:r>
              </a:p>
            </p:txBody>
          </p:sp>
          <p:sp>
            <p:nvSpPr>
              <p:cNvPr id="291979" name="Rectangle 150"/>
              <p:cNvSpPr>
                <a:spLocks noChangeArrowheads="1"/>
              </p:cNvSpPr>
              <p:nvPr/>
            </p:nvSpPr>
            <p:spPr bwMode="auto">
              <a:xfrm>
                <a:off x="1524" y="2130"/>
                <a:ext cx="856"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4" name="Group 153"/>
            <p:cNvGrpSpPr>
              <a:grpSpLocks/>
            </p:cNvGrpSpPr>
            <p:nvPr/>
          </p:nvGrpSpPr>
          <p:grpSpPr bwMode="auto">
            <a:xfrm>
              <a:off x="2380" y="2130"/>
              <a:ext cx="388" cy="863"/>
              <a:chOff x="2380" y="2130"/>
              <a:chExt cx="388" cy="863"/>
            </a:xfrm>
          </p:grpSpPr>
          <p:sp>
            <p:nvSpPr>
              <p:cNvPr id="291976" name="Rectangle 43"/>
              <p:cNvSpPr>
                <a:spLocks noChangeArrowheads="1"/>
              </p:cNvSpPr>
              <p:nvPr/>
            </p:nvSpPr>
            <p:spPr bwMode="auto">
              <a:xfrm>
                <a:off x="2412" y="2130"/>
                <a:ext cx="324"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4</a:t>
                </a:r>
              </a:p>
            </p:txBody>
          </p:sp>
          <p:sp>
            <p:nvSpPr>
              <p:cNvPr id="291977" name="Rectangle 152"/>
              <p:cNvSpPr>
                <a:spLocks noChangeArrowheads="1"/>
              </p:cNvSpPr>
              <p:nvPr/>
            </p:nvSpPr>
            <p:spPr bwMode="auto">
              <a:xfrm>
                <a:off x="2380" y="2130"/>
                <a:ext cx="388"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5" name="Group 155"/>
            <p:cNvGrpSpPr>
              <a:grpSpLocks/>
            </p:cNvGrpSpPr>
            <p:nvPr/>
          </p:nvGrpSpPr>
          <p:grpSpPr bwMode="auto">
            <a:xfrm>
              <a:off x="2768" y="2130"/>
              <a:ext cx="676" cy="863"/>
              <a:chOff x="2768" y="2130"/>
              <a:chExt cx="676" cy="863"/>
            </a:xfrm>
          </p:grpSpPr>
          <p:sp>
            <p:nvSpPr>
              <p:cNvPr id="291974" name="Rectangle 44"/>
              <p:cNvSpPr>
                <a:spLocks noChangeArrowheads="1"/>
              </p:cNvSpPr>
              <p:nvPr/>
            </p:nvSpPr>
            <p:spPr bwMode="auto">
              <a:xfrm>
                <a:off x="2800" y="2130"/>
                <a:ext cx="612"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哥林多书 </a:t>
                </a:r>
                <a:r>
                  <a:rPr lang="en-US" altLang="zh-CN">
                    <a:latin typeface="SimSun" pitchFamily="2" charset="-122"/>
                  </a:rPr>
                  <a:t>1, 2,</a:t>
                </a:r>
              </a:p>
              <a:p>
                <a:pPr algn="ctr" eaLnBrk="1" hangingPunct="1"/>
                <a:r>
                  <a:rPr lang="zh-CN" altLang="en-US">
                    <a:latin typeface="SimSun" pitchFamily="2" charset="-122"/>
                  </a:rPr>
                  <a:t>罗马书</a:t>
                </a:r>
                <a:endParaRPr lang="en-US" altLang="zh-CN">
                  <a:latin typeface="SimSun" pitchFamily="2" charset="-122"/>
                </a:endParaRPr>
              </a:p>
            </p:txBody>
          </p:sp>
          <p:sp>
            <p:nvSpPr>
              <p:cNvPr id="291975" name="Rectangle 154"/>
              <p:cNvSpPr>
                <a:spLocks noChangeArrowheads="1"/>
              </p:cNvSpPr>
              <p:nvPr/>
            </p:nvSpPr>
            <p:spPr bwMode="auto">
              <a:xfrm>
                <a:off x="2768" y="2130"/>
                <a:ext cx="676"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56" name="Group 157"/>
            <p:cNvGrpSpPr>
              <a:grpSpLocks/>
            </p:cNvGrpSpPr>
            <p:nvPr/>
          </p:nvGrpSpPr>
          <p:grpSpPr bwMode="auto">
            <a:xfrm>
              <a:off x="3444" y="2130"/>
              <a:ext cx="1164" cy="863"/>
              <a:chOff x="3444" y="2130"/>
              <a:chExt cx="1164" cy="863"/>
            </a:xfrm>
          </p:grpSpPr>
          <p:sp>
            <p:nvSpPr>
              <p:cNvPr id="291972" name="Rectangle 45"/>
              <p:cNvSpPr>
                <a:spLocks noChangeArrowheads="1"/>
              </p:cNvSpPr>
              <p:nvPr/>
            </p:nvSpPr>
            <p:spPr bwMode="auto">
              <a:xfrm>
                <a:off x="3476" y="2130"/>
                <a:ext cx="1100"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400">
                    <a:latin typeface="SimSun" pitchFamily="2" charset="-122"/>
                  </a:rPr>
                  <a:t>提摩太</a:t>
                </a:r>
                <a:r>
                  <a:rPr lang="en-US" altLang="zh-CN" sz="1400">
                    <a:latin typeface="SimSun" pitchFamily="2" charset="-122"/>
                  </a:rPr>
                  <a:t>, </a:t>
                </a:r>
                <a:r>
                  <a:rPr lang="zh-CN" altLang="en-US" sz="1400">
                    <a:latin typeface="SimSun" pitchFamily="2" charset="-122"/>
                  </a:rPr>
                  <a:t>路加</a:t>
                </a:r>
                <a:r>
                  <a:rPr lang="en-US" altLang="zh-CN" sz="1400">
                    <a:latin typeface="SimSun" pitchFamily="2" charset="-122"/>
                  </a:rPr>
                  <a:t>, </a:t>
                </a:r>
                <a:r>
                  <a:rPr lang="zh-CN" altLang="en-US" sz="1400">
                    <a:latin typeface="SimSun" pitchFamily="2" charset="-122"/>
                  </a:rPr>
                  <a:t>提多</a:t>
                </a:r>
                <a:r>
                  <a:rPr lang="en-US" altLang="zh-CN" sz="1400">
                    <a:latin typeface="SimSun" pitchFamily="2" charset="-122"/>
                  </a:rPr>
                  <a:t>,</a:t>
                </a:r>
                <a:r>
                  <a:rPr lang="zh-CN" altLang="en-US" sz="1400"/>
                  <a:t>以拉都 </a:t>
                </a:r>
                <a:r>
                  <a:rPr lang="en-US" altLang="zh-CN" sz="1400">
                    <a:latin typeface="SimSun" pitchFamily="2" charset="-122"/>
                  </a:rPr>
                  <a:t>,</a:t>
                </a:r>
                <a:r>
                  <a:rPr lang="zh-CN" altLang="en-US" sz="1400"/>
                  <a:t>亚里达古</a:t>
                </a:r>
                <a:r>
                  <a:rPr lang="en-US" altLang="zh-CN" sz="1400">
                    <a:latin typeface="SimSun" pitchFamily="2" charset="-122"/>
                  </a:rPr>
                  <a:t>,</a:t>
                </a:r>
                <a:r>
                  <a:rPr lang="zh-CN" altLang="en-US" sz="1400"/>
                  <a:t>所巴特 </a:t>
                </a:r>
                <a:r>
                  <a:rPr lang="en-US" altLang="zh-CN" sz="1400">
                    <a:latin typeface="SimSun" pitchFamily="2" charset="-122"/>
                  </a:rPr>
                  <a:t>,</a:t>
                </a:r>
                <a:r>
                  <a:rPr lang="zh-CN" altLang="en-US" sz="1400"/>
                  <a:t>西公都 </a:t>
                </a:r>
                <a:r>
                  <a:rPr lang="en-US" altLang="zh-CN" sz="1400">
                    <a:latin typeface="SimSun" pitchFamily="2" charset="-122"/>
                  </a:rPr>
                  <a:t>,</a:t>
                </a:r>
                <a:r>
                  <a:rPr lang="zh-CN" altLang="en-US" sz="1400"/>
                  <a:t>该犹 </a:t>
                </a:r>
                <a:r>
                  <a:rPr lang="en-US" altLang="zh-CN" sz="1400">
                    <a:latin typeface="SimSun" pitchFamily="2" charset="-122"/>
                  </a:rPr>
                  <a:t>,</a:t>
                </a:r>
                <a:r>
                  <a:rPr lang="zh-CN" altLang="en-US" sz="1400"/>
                  <a:t>推基古 </a:t>
                </a:r>
                <a:r>
                  <a:rPr lang="en-US" altLang="zh-CN" sz="1400">
                    <a:latin typeface="SimSun" pitchFamily="2" charset="-122"/>
                  </a:rPr>
                  <a:t>,</a:t>
                </a:r>
                <a:r>
                  <a:rPr lang="zh-CN" altLang="en-US" sz="1400"/>
                  <a:t>特罗非摩 </a:t>
                </a:r>
                <a:r>
                  <a:rPr lang="en-US" altLang="zh-CN" sz="1400">
                    <a:latin typeface="SimSun" pitchFamily="2" charset="-122"/>
                  </a:rPr>
                  <a:t>,</a:t>
                </a:r>
                <a:r>
                  <a:rPr lang="zh-CN" altLang="en-US" sz="1400"/>
                  <a:t>所提尼 </a:t>
                </a:r>
                <a:endParaRPr lang="en-US" altLang="zh-CN" sz="1400"/>
              </a:p>
            </p:txBody>
          </p:sp>
          <p:sp>
            <p:nvSpPr>
              <p:cNvPr id="291973" name="Rectangle 156"/>
              <p:cNvSpPr>
                <a:spLocks noChangeArrowheads="1"/>
              </p:cNvSpPr>
              <p:nvPr/>
            </p:nvSpPr>
            <p:spPr bwMode="auto">
              <a:xfrm>
                <a:off x="3444" y="2130"/>
                <a:ext cx="1164"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57" name="Group 159"/>
            <p:cNvGrpSpPr>
              <a:grpSpLocks/>
            </p:cNvGrpSpPr>
            <p:nvPr/>
          </p:nvGrpSpPr>
          <p:grpSpPr bwMode="auto">
            <a:xfrm>
              <a:off x="0" y="2993"/>
              <a:ext cx="223" cy="403"/>
              <a:chOff x="0" y="2993"/>
              <a:chExt cx="223" cy="403"/>
            </a:xfrm>
          </p:grpSpPr>
          <p:sp>
            <p:nvSpPr>
              <p:cNvPr id="291970" name="Rectangle 46"/>
              <p:cNvSpPr>
                <a:spLocks noChangeArrowheads="1"/>
              </p:cNvSpPr>
              <p:nvPr/>
            </p:nvSpPr>
            <p:spPr bwMode="auto">
              <a:xfrm>
                <a:off x="32" y="2993"/>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1971" name="Rectangle 158"/>
              <p:cNvSpPr>
                <a:spLocks noChangeArrowheads="1"/>
              </p:cNvSpPr>
              <p:nvPr/>
            </p:nvSpPr>
            <p:spPr bwMode="auto">
              <a:xfrm>
                <a:off x="0" y="2993"/>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58" name="Group 161"/>
            <p:cNvGrpSpPr>
              <a:grpSpLocks/>
            </p:cNvGrpSpPr>
            <p:nvPr/>
          </p:nvGrpSpPr>
          <p:grpSpPr bwMode="auto">
            <a:xfrm>
              <a:off x="223" y="2993"/>
              <a:ext cx="553" cy="403"/>
              <a:chOff x="223" y="2993"/>
              <a:chExt cx="553" cy="403"/>
            </a:xfrm>
          </p:grpSpPr>
          <p:sp>
            <p:nvSpPr>
              <p:cNvPr id="291968" name="Rectangle 47"/>
              <p:cNvSpPr>
                <a:spLocks noChangeArrowheads="1"/>
              </p:cNvSpPr>
              <p:nvPr/>
            </p:nvSpPr>
            <p:spPr bwMode="auto">
              <a:xfrm>
                <a:off x="255" y="2993"/>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69" name="Rectangle 160"/>
              <p:cNvSpPr>
                <a:spLocks noChangeArrowheads="1"/>
              </p:cNvSpPr>
              <p:nvPr/>
            </p:nvSpPr>
            <p:spPr bwMode="auto">
              <a:xfrm>
                <a:off x="223" y="2993"/>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59" name="Group 163"/>
            <p:cNvGrpSpPr>
              <a:grpSpLocks/>
            </p:cNvGrpSpPr>
            <p:nvPr/>
          </p:nvGrpSpPr>
          <p:grpSpPr bwMode="auto">
            <a:xfrm>
              <a:off x="776" y="2993"/>
              <a:ext cx="748" cy="403"/>
              <a:chOff x="776" y="2993"/>
              <a:chExt cx="748" cy="403"/>
            </a:xfrm>
          </p:grpSpPr>
          <p:sp>
            <p:nvSpPr>
              <p:cNvPr id="291966" name="Rectangle 48"/>
              <p:cNvSpPr>
                <a:spLocks noChangeArrowheads="1"/>
              </p:cNvSpPr>
              <p:nvPr/>
            </p:nvSpPr>
            <p:spPr bwMode="auto">
              <a:xfrm>
                <a:off x="808" y="2993"/>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67" name="Rectangle 162"/>
              <p:cNvSpPr>
                <a:spLocks noChangeArrowheads="1"/>
              </p:cNvSpPr>
              <p:nvPr/>
            </p:nvSpPr>
            <p:spPr bwMode="auto">
              <a:xfrm>
                <a:off x="776" y="2993"/>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60" name="Group 165"/>
            <p:cNvGrpSpPr>
              <a:grpSpLocks/>
            </p:cNvGrpSpPr>
            <p:nvPr/>
          </p:nvGrpSpPr>
          <p:grpSpPr bwMode="auto">
            <a:xfrm>
              <a:off x="1524" y="2993"/>
              <a:ext cx="856" cy="403"/>
              <a:chOff x="1524" y="2993"/>
              <a:chExt cx="856" cy="403"/>
            </a:xfrm>
          </p:grpSpPr>
          <p:sp>
            <p:nvSpPr>
              <p:cNvPr id="291964" name="Rectangle 49"/>
              <p:cNvSpPr>
                <a:spLocks noChangeArrowheads="1"/>
              </p:cNvSpPr>
              <p:nvPr/>
            </p:nvSpPr>
            <p:spPr bwMode="auto">
              <a:xfrm>
                <a:off x="1556" y="2993"/>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65" name="Rectangle 164"/>
              <p:cNvSpPr>
                <a:spLocks noChangeArrowheads="1"/>
              </p:cNvSpPr>
              <p:nvPr/>
            </p:nvSpPr>
            <p:spPr bwMode="auto">
              <a:xfrm>
                <a:off x="1524" y="2993"/>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61" name="Group 167"/>
            <p:cNvGrpSpPr>
              <a:grpSpLocks/>
            </p:cNvGrpSpPr>
            <p:nvPr/>
          </p:nvGrpSpPr>
          <p:grpSpPr bwMode="auto">
            <a:xfrm>
              <a:off x="2380" y="2993"/>
              <a:ext cx="388" cy="403"/>
              <a:chOff x="2380" y="2993"/>
              <a:chExt cx="388" cy="403"/>
            </a:xfrm>
          </p:grpSpPr>
          <p:sp>
            <p:nvSpPr>
              <p:cNvPr id="291962" name="Rectangle 50"/>
              <p:cNvSpPr>
                <a:spLocks noChangeArrowheads="1"/>
              </p:cNvSpPr>
              <p:nvPr/>
            </p:nvSpPr>
            <p:spPr bwMode="auto">
              <a:xfrm>
                <a:off x="2412" y="2993"/>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(0)</a:t>
                </a:r>
              </a:p>
            </p:txBody>
          </p:sp>
          <p:sp>
            <p:nvSpPr>
              <p:cNvPr id="291963" name="Rectangle 166"/>
              <p:cNvSpPr>
                <a:spLocks noChangeArrowheads="1"/>
              </p:cNvSpPr>
              <p:nvPr/>
            </p:nvSpPr>
            <p:spPr bwMode="auto">
              <a:xfrm>
                <a:off x="2380" y="2993"/>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62" name="Group 169"/>
            <p:cNvGrpSpPr>
              <a:grpSpLocks/>
            </p:cNvGrpSpPr>
            <p:nvPr/>
          </p:nvGrpSpPr>
          <p:grpSpPr bwMode="auto">
            <a:xfrm>
              <a:off x="2768" y="2993"/>
              <a:ext cx="676" cy="403"/>
              <a:chOff x="2768" y="2993"/>
              <a:chExt cx="676" cy="403"/>
            </a:xfrm>
          </p:grpSpPr>
          <p:sp>
            <p:nvSpPr>
              <p:cNvPr id="291960" name="Rectangle 51"/>
              <p:cNvSpPr>
                <a:spLocks noChangeArrowheads="1"/>
              </p:cNvSpPr>
              <p:nvPr/>
            </p:nvSpPr>
            <p:spPr bwMode="auto">
              <a:xfrm>
                <a:off x="2800" y="2993"/>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61" name="Rectangle 168"/>
              <p:cNvSpPr>
                <a:spLocks noChangeArrowheads="1"/>
              </p:cNvSpPr>
              <p:nvPr/>
            </p:nvSpPr>
            <p:spPr bwMode="auto">
              <a:xfrm>
                <a:off x="2768" y="2993"/>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63" name="Group 171"/>
            <p:cNvGrpSpPr>
              <a:grpSpLocks/>
            </p:cNvGrpSpPr>
            <p:nvPr/>
          </p:nvGrpSpPr>
          <p:grpSpPr bwMode="auto">
            <a:xfrm>
              <a:off x="3444" y="2993"/>
              <a:ext cx="1164" cy="403"/>
              <a:chOff x="3444" y="2993"/>
              <a:chExt cx="1164" cy="403"/>
            </a:xfrm>
          </p:grpSpPr>
          <p:sp>
            <p:nvSpPr>
              <p:cNvPr id="291958" name="Rectangle 52"/>
              <p:cNvSpPr>
                <a:spLocks noChangeArrowheads="1"/>
              </p:cNvSpPr>
              <p:nvPr/>
            </p:nvSpPr>
            <p:spPr bwMode="auto">
              <a:xfrm>
                <a:off x="3476" y="2993"/>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59" name="Rectangle 170"/>
              <p:cNvSpPr>
                <a:spLocks noChangeArrowheads="1"/>
              </p:cNvSpPr>
              <p:nvPr/>
            </p:nvSpPr>
            <p:spPr bwMode="auto">
              <a:xfrm>
                <a:off x="3444" y="2993"/>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0" name="Group 173"/>
            <p:cNvGrpSpPr>
              <a:grpSpLocks/>
            </p:cNvGrpSpPr>
            <p:nvPr/>
          </p:nvGrpSpPr>
          <p:grpSpPr bwMode="auto">
            <a:xfrm>
              <a:off x="0" y="3396"/>
              <a:ext cx="223" cy="633"/>
              <a:chOff x="0" y="3396"/>
              <a:chExt cx="223" cy="633"/>
            </a:xfrm>
          </p:grpSpPr>
          <p:sp>
            <p:nvSpPr>
              <p:cNvPr id="291956" name="Rectangle 53"/>
              <p:cNvSpPr>
                <a:spLocks noChangeArrowheads="1"/>
              </p:cNvSpPr>
              <p:nvPr/>
            </p:nvSpPr>
            <p:spPr bwMode="auto">
              <a:xfrm>
                <a:off x="32" y="3396"/>
                <a:ext cx="159"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a:t>
                </a:r>
              </a:p>
            </p:txBody>
          </p:sp>
          <p:sp>
            <p:nvSpPr>
              <p:cNvPr id="291957" name="Rectangle 172"/>
              <p:cNvSpPr>
                <a:spLocks noChangeArrowheads="1"/>
              </p:cNvSpPr>
              <p:nvPr/>
            </p:nvSpPr>
            <p:spPr bwMode="auto">
              <a:xfrm>
                <a:off x="0" y="3396"/>
                <a:ext cx="223"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1" name="Group 175"/>
            <p:cNvGrpSpPr>
              <a:grpSpLocks/>
            </p:cNvGrpSpPr>
            <p:nvPr/>
          </p:nvGrpSpPr>
          <p:grpSpPr bwMode="auto">
            <a:xfrm>
              <a:off x="223" y="3396"/>
              <a:ext cx="553" cy="633"/>
              <a:chOff x="223" y="3396"/>
              <a:chExt cx="553" cy="633"/>
            </a:xfrm>
          </p:grpSpPr>
          <p:sp>
            <p:nvSpPr>
              <p:cNvPr id="291954" name="Rectangle 54"/>
              <p:cNvSpPr>
                <a:spLocks noChangeArrowheads="1"/>
              </p:cNvSpPr>
              <p:nvPr/>
            </p:nvSpPr>
            <p:spPr bwMode="auto">
              <a:xfrm>
                <a:off x="255" y="3396"/>
                <a:ext cx="489"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400">
                    <a:latin typeface="SimSun" pitchFamily="2" charset="-122"/>
                  </a:rPr>
                  <a:t>耶路撒冷</a:t>
                </a:r>
                <a:r>
                  <a:rPr lang="en-US" altLang="zh-CN" sz="1400">
                    <a:latin typeface="SimSun" pitchFamily="2" charset="-122"/>
                  </a:rPr>
                  <a:t>, </a:t>
                </a:r>
              </a:p>
              <a:p>
                <a:pPr algn="ctr" eaLnBrk="1" hangingPunct="1"/>
                <a:endParaRPr lang="en-US" altLang="zh-CN" sz="1400">
                  <a:latin typeface="SimSun" pitchFamily="2" charset="-122"/>
                </a:endParaRPr>
              </a:p>
              <a:p>
                <a:pPr algn="ctr" eaLnBrk="1" hangingPunct="1"/>
                <a:r>
                  <a:rPr lang="zh-CN" altLang="en-US" sz="1400">
                    <a:latin typeface="SimSun" pitchFamily="2" charset="-122"/>
                  </a:rPr>
                  <a:t>凯撒利亚</a:t>
                </a:r>
                <a:endParaRPr lang="en-US" altLang="zh-CN" sz="1400">
                  <a:latin typeface="SimSun" pitchFamily="2" charset="-122"/>
                </a:endParaRPr>
              </a:p>
            </p:txBody>
          </p:sp>
          <p:sp>
            <p:nvSpPr>
              <p:cNvPr id="291955" name="Rectangle 174"/>
              <p:cNvSpPr>
                <a:spLocks noChangeArrowheads="1"/>
              </p:cNvSpPr>
              <p:nvPr/>
            </p:nvSpPr>
            <p:spPr bwMode="auto">
              <a:xfrm>
                <a:off x="223" y="3396"/>
                <a:ext cx="553"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4" name="Group 177"/>
            <p:cNvGrpSpPr>
              <a:grpSpLocks/>
            </p:cNvGrpSpPr>
            <p:nvPr/>
          </p:nvGrpSpPr>
          <p:grpSpPr bwMode="auto">
            <a:xfrm>
              <a:off x="776" y="3396"/>
              <a:ext cx="748" cy="633"/>
              <a:chOff x="776" y="3396"/>
              <a:chExt cx="748" cy="633"/>
            </a:xfrm>
          </p:grpSpPr>
          <p:sp>
            <p:nvSpPr>
              <p:cNvPr id="291952" name="Rectangle 55"/>
              <p:cNvSpPr>
                <a:spLocks noChangeArrowheads="1"/>
              </p:cNvSpPr>
              <p:nvPr/>
            </p:nvSpPr>
            <p:spPr bwMode="auto">
              <a:xfrm>
                <a:off x="808" y="3396"/>
                <a:ext cx="684"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21:26–26:13</a:t>
                </a:r>
              </a:p>
            </p:txBody>
          </p:sp>
          <p:sp>
            <p:nvSpPr>
              <p:cNvPr id="291953" name="Rectangle 176"/>
              <p:cNvSpPr>
                <a:spLocks noChangeArrowheads="1"/>
              </p:cNvSpPr>
              <p:nvPr/>
            </p:nvSpPr>
            <p:spPr bwMode="auto">
              <a:xfrm>
                <a:off x="776" y="3396"/>
                <a:ext cx="748"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6" name="Group 179"/>
            <p:cNvGrpSpPr>
              <a:grpSpLocks/>
            </p:cNvGrpSpPr>
            <p:nvPr/>
          </p:nvGrpSpPr>
          <p:grpSpPr bwMode="auto">
            <a:xfrm>
              <a:off x="1524" y="3396"/>
              <a:ext cx="856" cy="633"/>
              <a:chOff x="1524" y="3396"/>
              <a:chExt cx="856" cy="633"/>
            </a:xfrm>
          </p:grpSpPr>
          <p:sp>
            <p:nvSpPr>
              <p:cNvPr id="291950" name="Rectangle 56"/>
              <p:cNvSpPr>
                <a:spLocks noChangeArrowheads="1"/>
              </p:cNvSpPr>
              <p:nvPr/>
            </p:nvSpPr>
            <p:spPr bwMode="auto">
              <a:xfrm>
                <a:off x="1556" y="3396"/>
                <a:ext cx="792"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五月</a:t>
                </a:r>
                <a:r>
                  <a:rPr lang="en-US" altLang="zh-CN">
                    <a:latin typeface="SimSun" pitchFamily="2" charset="-122"/>
                  </a:rPr>
                  <a:t> 57-</a:t>
                </a:r>
              </a:p>
              <a:p>
                <a:pPr algn="ctr" eaLnBrk="1" hangingPunct="1"/>
                <a:r>
                  <a:rPr lang="zh-CN" altLang="en-US">
                    <a:latin typeface="SimSun" pitchFamily="2" charset="-122"/>
                  </a:rPr>
                  <a:t>二月</a:t>
                </a:r>
                <a:r>
                  <a:rPr lang="en-US" altLang="zh-CN">
                    <a:latin typeface="SimSun" pitchFamily="2" charset="-122"/>
                  </a:rPr>
                  <a:t> 60</a:t>
                </a:r>
              </a:p>
            </p:txBody>
          </p:sp>
          <p:sp>
            <p:nvSpPr>
              <p:cNvPr id="291951" name="Rectangle 178"/>
              <p:cNvSpPr>
                <a:spLocks noChangeArrowheads="1"/>
              </p:cNvSpPr>
              <p:nvPr/>
            </p:nvSpPr>
            <p:spPr bwMode="auto">
              <a:xfrm>
                <a:off x="1524" y="3396"/>
                <a:ext cx="856"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7" name="Group 181"/>
            <p:cNvGrpSpPr>
              <a:grpSpLocks/>
            </p:cNvGrpSpPr>
            <p:nvPr/>
          </p:nvGrpSpPr>
          <p:grpSpPr bwMode="auto">
            <a:xfrm>
              <a:off x="2380" y="3396"/>
              <a:ext cx="388" cy="633"/>
              <a:chOff x="2380" y="3396"/>
              <a:chExt cx="388" cy="633"/>
            </a:xfrm>
          </p:grpSpPr>
          <p:sp>
            <p:nvSpPr>
              <p:cNvPr id="291948" name="Rectangle 57"/>
              <p:cNvSpPr>
                <a:spLocks noChangeArrowheads="1"/>
              </p:cNvSpPr>
              <p:nvPr/>
            </p:nvSpPr>
            <p:spPr bwMode="auto">
              <a:xfrm>
                <a:off x="2412" y="3396"/>
                <a:ext cx="324"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2.8</a:t>
                </a:r>
              </a:p>
            </p:txBody>
          </p:sp>
          <p:sp>
            <p:nvSpPr>
              <p:cNvPr id="291949" name="Rectangle 180"/>
              <p:cNvSpPr>
                <a:spLocks noChangeArrowheads="1"/>
              </p:cNvSpPr>
              <p:nvPr/>
            </p:nvSpPr>
            <p:spPr bwMode="auto">
              <a:xfrm>
                <a:off x="2380" y="3396"/>
                <a:ext cx="388"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8" name="Group 183"/>
            <p:cNvGrpSpPr>
              <a:grpSpLocks/>
            </p:cNvGrpSpPr>
            <p:nvPr/>
          </p:nvGrpSpPr>
          <p:grpSpPr bwMode="auto">
            <a:xfrm>
              <a:off x="2768" y="3396"/>
              <a:ext cx="676" cy="633"/>
              <a:chOff x="2768" y="3396"/>
              <a:chExt cx="676" cy="633"/>
            </a:xfrm>
          </p:grpSpPr>
          <p:sp>
            <p:nvSpPr>
              <p:cNvPr id="291946" name="Rectangle 58"/>
              <p:cNvSpPr>
                <a:spLocks noChangeArrowheads="1"/>
              </p:cNvSpPr>
              <p:nvPr/>
            </p:nvSpPr>
            <p:spPr bwMode="auto">
              <a:xfrm>
                <a:off x="2800" y="3396"/>
                <a:ext cx="612"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无</a:t>
                </a:r>
                <a:endParaRPr lang="en-US" altLang="zh-CN">
                  <a:latin typeface="SimSun" pitchFamily="2" charset="-122"/>
                </a:endParaRPr>
              </a:p>
            </p:txBody>
          </p:sp>
          <p:sp>
            <p:nvSpPr>
              <p:cNvPr id="291947" name="Rectangle 182"/>
              <p:cNvSpPr>
                <a:spLocks noChangeArrowheads="1"/>
              </p:cNvSpPr>
              <p:nvPr/>
            </p:nvSpPr>
            <p:spPr bwMode="auto">
              <a:xfrm>
                <a:off x="2768" y="3396"/>
                <a:ext cx="676"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9" name="Group 185"/>
            <p:cNvGrpSpPr>
              <a:grpSpLocks/>
            </p:cNvGrpSpPr>
            <p:nvPr/>
          </p:nvGrpSpPr>
          <p:grpSpPr bwMode="auto">
            <a:xfrm>
              <a:off x="3444" y="3396"/>
              <a:ext cx="1164" cy="633"/>
              <a:chOff x="3444" y="3396"/>
              <a:chExt cx="1164" cy="633"/>
            </a:xfrm>
          </p:grpSpPr>
          <p:sp>
            <p:nvSpPr>
              <p:cNvPr id="291944" name="Rectangle 59"/>
              <p:cNvSpPr>
                <a:spLocks noChangeArrowheads="1"/>
              </p:cNvSpPr>
              <p:nvPr/>
            </p:nvSpPr>
            <p:spPr bwMode="auto">
              <a:xfrm>
                <a:off x="3476" y="3396"/>
                <a:ext cx="1100"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提摩太</a:t>
                </a:r>
                <a:r>
                  <a:rPr lang="en-US" altLang="zh-CN">
                    <a:latin typeface="SimSun" pitchFamily="2" charset="-122"/>
                  </a:rPr>
                  <a:t>, </a:t>
                </a:r>
                <a:r>
                  <a:rPr lang="zh-CN" altLang="en-US">
                    <a:latin typeface="SimSun" pitchFamily="2" charset="-122"/>
                  </a:rPr>
                  <a:t>路加</a:t>
                </a:r>
                <a:endParaRPr lang="en-US" altLang="zh-CN">
                  <a:latin typeface="SimSun" pitchFamily="2" charset="-122"/>
                </a:endParaRPr>
              </a:p>
            </p:txBody>
          </p:sp>
          <p:sp>
            <p:nvSpPr>
              <p:cNvPr id="291945" name="Rectangle 184"/>
              <p:cNvSpPr>
                <a:spLocks noChangeArrowheads="1"/>
              </p:cNvSpPr>
              <p:nvPr/>
            </p:nvSpPr>
            <p:spPr bwMode="auto">
              <a:xfrm>
                <a:off x="3444" y="3396"/>
                <a:ext cx="1164"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0" name="Group 187"/>
            <p:cNvGrpSpPr>
              <a:grpSpLocks/>
            </p:cNvGrpSpPr>
            <p:nvPr/>
          </p:nvGrpSpPr>
          <p:grpSpPr bwMode="auto">
            <a:xfrm>
              <a:off x="0" y="4029"/>
              <a:ext cx="223" cy="403"/>
              <a:chOff x="0" y="4029"/>
              <a:chExt cx="223" cy="403"/>
            </a:xfrm>
          </p:grpSpPr>
          <p:sp>
            <p:nvSpPr>
              <p:cNvPr id="291942" name="Rectangle 60"/>
              <p:cNvSpPr>
                <a:spLocks noChangeArrowheads="1"/>
              </p:cNvSpPr>
              <p:nvPr/>
            </p:nvSpPr>
            <p:spPr bwMode="auto">
              <a:xfrm>
                <a:off x="32" y="4029"/>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1943" name="Rectangle 186"/>
              <p:cNvSpPr>
                <a:spLocks noChangeArrowheads="1"/>
              </p:cNvSpPr>
              <p:nvPr/>
            </p:nvSpPr>
            <p:spPr bwMode="auto">
              <a:xfrm>
                <a:off x="0" y="4029"/>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1" name="Group 189"/>
            <p:cNvGrpSpPr>
              <a:grpSpLocks/>
            </p:cNvGrpSpPr>
            <p:nvPr/>
          </p:nvGrpSpPr>
          <p:grpSpPr bwMode="auto">
            <a:xfrm>
              <a:off x="223" y="4029"/>
              <a:ext cx="553" cy="403"/>
              <a:chOff x="223" y="4029"/>
              <a:chExt cx="553" cy="403"/>
            </a:xfrm>
          </p:grpSpPr>
          <p:sp>
            <p:nvSpPr>
              <p:cNvPr id="291940" name="Rectangle 61"/>
              <p:cNvSpPr>
                <a:spLocks noChangeArrowheads="1"/>
              </p:cNvSpPr>
              <p:nvPr/>
            </p:nvSpPr>
            <p:spPr bwMode="auto">
              <a:xfrm>
                <a:off x="255" y="4029"/>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1941" name="Rectangle 188"/>
              <p:cNvSpPr>
                <a:spLocks noChangeArrowheads="1"/>
              </p:cNvSpPr>
              <p:nvPr/>
            </p:nvSpPr>
            <p:spPr bwMode="auto">
              <a:xfrm>
                <a:off x="223" y="4029"/>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2" name="Group 191"/>
            <p:cNvGrpSpPr>
              <a:grpSpLocks/>
            </p:cNvGrpSpPr>
            <p:nvPr/>
          </p:nvGrpSpPr>
          <p:grpSpPr bwMode="auto">
            <a:xfrm>
              <a:off x="776" y="4029"/>
              <a:ext cx="748" cy="403"/>
              <a:chOff x="776" y="4029"/>
              <a:chExt cx="748" cy="403"/>
            </a:xfrm>
          </p:grpSpPr>
          <p:sp>
            <p:nvSpPr>
              <p:cNvPr id="291938" name="Rectangle 62"/>
              <p:cNvSpPr>
                <a:spLocks noChangeArrowheads="1"/>
              </p:cNvSpPr>
              <p:nvPr/>
            </p:nvSpPr>
            <p:spPr bwMode="auto">
              <a:xfrm>
                <a:off x="808" y="4029"/>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39" name="Rectangle 190"/>
              <p:cNvSpPr>
                <a:spLocks noChangeArrowheads="1"/>
              </p:cNvSpPr>
              <p:nvPr/>
            </p:nvSpPr>
            <p:spPr bwMode="auto">
              <a:xfrm>
                <a:off x="776" y="4029"/>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3" name="Group 193"/>
            <p:cNvGrpSpPr>
              <a:grpSpLocks/>
            </p:cNvGrpSpPr>
            <p:nvPr/>
          </p:nvGrpSpPr>
          <p:grpSpPr bwMode="auto">
            <a:xfrm>
              <a:off x="1524" y="4029"/>
              <a:ext cx="856" cy="403"/>
              <a:chOff x="1524" y="4029"/>
              <a:chExt cx="856" cy="403"/>
            </a:xfrm>
          </p:grpSpPr>
          <p:sp>
            <p:nvSpPr>
              <p:cNvPr id="291936" name="Rectangle 63"/>
              <p:cNvSpPr>
                <a:spLocks noChangeArrowheads="1"/>
              </p:cNvSpPr>
              <p:nvPr/>
            </p:nvSpPr>
            <p:spPr bwMode="auto">
              <a:xfrm>
                <a:off x="1556" y="4029"/>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37" name="Rectangle 192"/>
              <p:cNvSpPr>
                <a:spLocks noChangeArrowheads="1"/>
              </p:cNvSpPr>
              <p:nvPr/>
            </p:nvSpPr>
            <p:spPr bwMode="auto">
              <a:xfrm>
                <a:off x="1524" y="4029"/>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4" name="Group 195"/>
            <p:cNvGrpSpPr>
              <a:grpSpLocks/>
            </p:cNvGrpSpPr>
            <p:nvPr/>
          </p:nvGrpSpPr>
          <p:grpSpPr bwMode="auto">
            <a:xfrm>
              <a:off x="2380" y="4029"/>
              <a:ext cx="388" cy="403"/>
              <a:chOff x="2380" y="4029"/>
              <a:chExt cx="388" cy="403"/>
            </a:xfrm>
          </p:grpSpPr>
          <p:sp>
            <p:nvSpPr>
              <p:cNvPr id="291934" name="Rectangle 64"/>
              <p:cNvSpPr>
                <a:spLocks noChangeArrowheads="1"/>
              </p:cNvSpPr>
              <p:nvPr/>
            </p:nvSpPr>
            <p:spPr bwMode="auto">
              <a:xfrm>
                <a:off x="2412" y="4029"/>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(0)</a:t>
                </a:r>
              </a:p>
            </p:txBody>
          </p:sp>
          <p:sp>
            <p:nvSpPr>
              <p:cNvPr id="291935" name="Rectangle 194"/>
              <p:cNvSpPr>
                <a:spLocks noChangeArrowheads="1"/>
              </p:cNvSpPr>
              <p:nvPr/>
            </p:nvSpPr>
            <p:spPr bwMode="auto">
              <a:xfrm>
                <a:off x="2380" y="4029"/>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5" name="Group 197"/>
            <p:cNvGrpSpPr>
              <a:grpSpLocks/>
            </p:cNvGrpSpPr>
            <p:nvPr/>
          </p:nvGrpSpPr>
          <p:grpSpPr bwMode="auto">
            <a:xfrm>
              <a:off x="2768" y="4029"/>
              <a:ext cx="676" cy="403"/>
              <a:chOff x="2768" y="4029"/>
              <a:chExt cx="676" cy="403"/>
            </a:xfrm>
          </p:grpSpPr>
          <p:sp>
            <p:nvSpPr>
              <p:cNvPr id="291932" name="Rectangle 65"/>
              <p:cNvSpPr>
                <a:spLocks noChangeArrowheads="1"/>
              </p:cNvSpPr>
              <p:nvPr/>
            </p:nvSpPr>
            <p:spPr bwMode="auto">
              <a:xfrm>
                <a:off x="2800" y="4029"/>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33" name="Rectangle 196"/>
              <p:cNvSpPr>
                <a:spLocks noChangeArrowheads="1"/>
              </p:cNvSpPr>
              <p:nvPr/>
            </p:nvSpPr>
            <p:spPr bwMode="auto">
              <a:xfrm>
                <a:off x="2768" y="4029"/>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6" name="Group 199"/>
            <p:cNvGrpSpPr>
              <a:grpSpLocks/>
            </p:cNvGrpSpPr>
            <p:nvPr/>
          </p:nvGrpSpPr>
          <p:grpSpPr bwMode="auto">
            <a:xfrm>
              <a:off x="3444" y="4029"/>
              <a:ext cx="1164" cy="403"/>
              <a:chOff x="3444" y="4029"/>
              <a:chExt cx="1164" cy="403"/>
            </a:xfrm>
          </p:grpSpPr>
          <p:sp>
            <p:nvSpPr>
              <p:cNvPr id="291930" name="Rectangle 66"/>
              <p:cNvSpPr>
                <a:spLocks noChangeArrowheads="1"/>
              </p:cNvSpPr>
              <p:nvPr/>
            </p:nvSpPr>
            <p:spPr bwMode="auto">
              <a:xfrm>
                <a:off x="3476" y="4029"/>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31" name="Rectangle 198"/>
              <p:cNvSpPr>
                <a:spLocks noChangeArrowheads="1"/>
              </p:cNvSpPr>
              <p:nvPr/>
            </p:nvSpPr>
            <p:spPr bwMode="auto">
              <a:xfrm>
                <a:off x="3444" y="4029"/>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7" name="Group 201"/>
            <p:cNvGrpSpPr>
              <a:grpSpLocks/>
            </p:cNvGrpSpPr>
            <p:nvPr/>
          </p:nvGrpSpPr>
          <p:grpSpPr bwMode="auto">
            <a:xfrm>
              <a:off x="0" y="4432"/>
              <a:ext cx="223" cy="633"/>
              <a:chOff x="0" y="4432"/>
              <a:chExt cx="223" cy="633"/>
            </a:xfrm>
          </p:grpSpPr>
          <p:sp>
            <p:nvSpPr>
              <p:cNvPr id="291928" name="Rectangle 67"/>
              <p:cNvSpPr>
                <a:spLocks noChangeArrowheads="1"/>
              </p:cNvSpPr>
              <p:nvPr/>
            </p:nvSpPr>
            <p:spPr bwMode="auto">
              <a:xfrm>
                <a:off x="32" y="4432"/>
                <a:ext cx="159"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a:t>
                </a:r>
              </a:p>
            </p:txBody>
          </p:sp>
          <p:sp>
            <p:nvSpPr>
              <p:cNvPr id="291929" name="Rectangle 200"/>
              <p:cNvSpPr>
                <a:spLocks noChangeArrowheads="1"/>
              </p:cNvSpPr>
              <p:nvPr/>
            </p:nvSpPr>
            <p:spPr bwMode="auto">
              <a:xfrm>
                <a:off x="0" y="4432"/>
                <a:ext cx="223"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8" name="Group 203"/>
            <p:cNvGrpSpPr>
              <a:grpSpLocks/>
            </p:cNvGrpSpPr>
            <p:nvPr/>
          </p:nvGrpSpPr>
          <p:grpSpPr bwMode="auto">
            <a:xfrm>
              <a:off x="223" y="4432"/>
              <a:ext cx="553" cy="633"/>
              <a:chOff x="223" y="4432"/>
              <a:chExt cx="553" cy="633"/>
            </a:xfrm>
          </p:grpSpPr>
          <p:sp>
            <p:nvSpPr>
              <p:cNvPr id="291926" name="Rectangle 68"/>
              <p:cNvSpPr>
                <a:spLocks noChangeArrowheads="1"/>
              </p:cNvSpPr>
              <p:nvPr/>
            </p:nvSpPr>
            <p:spPr bwMode="auto">
              <a:xfrm>
                <a:off x="255" y="4432"/>
                <a:ext cx="489"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罗马</a:t>
                </a:r>
                <a:endParaRPr lang="en-US" altLang="zh-CN">
                  <a:latin typeface="SimSun" pitchFamily="2" charset="-122"/>
                </a:endParaRPr>
              </a:p>
            </p:txBody>
          </p:sp>
          <p:sp>
            <p:nvSpPr>
              <p:cNvPr id="291927" name="Rectangle 202"/>
              <p:cNvSpPr>
                <a:spLocks noChangeArrowheads="1"/>
              </p:cNvSpPr>
              <p:nvPr/>
            </p:nvSpPr>
            <p:spPr bwMode="auto">
              <a:xfrm>
                <a:off x="223" y="4432"/>
                <a:ext cx="553"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9" name="Group 205"/>
            <p:cNvGrpSpPr>
              <a:grpSpLocks/>
            </p:cNvGrpSpPr>
            <p:nvPr/>
          </p:nvGrpSpPr>
          <p:grpSpPr bwMode="auto">
            <a:xfrm>
              <a:off x="776" y="4432"/>
              <a:ext cx="748" cy="633"/>
              <a:chOff x="776" y="4432"/>
              <a:chExt cx="748" cy="633"/>
            </a:xfrm>
          </p:grpSpPr>
          <p:sp>
            <p:nvSpPr>
              <p:cNvPr id="291924" name="Rectangle 69"/>
              <p:cNvSpPr>
                <a:spLocks noChangeArrowheads="1"/>
              </p:cNvSpPr>
              <p:nvPr/>
            </p:nvSpPr>
            <p:spPr bwMode="auto">
              <a:xfrm>
                <a:off x="808" y="4432"/>
                <a:ext cx="684"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27:1–28:31</a:t>
                </a:r>
              </a:p>
              <a:p>
                <a:pPr algn="ctr"/>
                <a:endParaRPr lang="en-US" altLang="zh-CN">
                  <a:latin typeface="SimSun" pitchFamily="2" charset="-122"/>
                </a:endParaRPr>
              </a:p>
            </p:txBody>
          </p:sp>
          <p:sp>
            <p:nvSpPr>
              <p:cNvPr id="291925" name="Rectangle 204"/>
              <p:cNvSpPr>
                <a:spLocks noChangeArrowheads="1"/>
              </p:cNvSpPr>
              <p:nvPr/>
            </p:nvSpPr>
            <p:spPr bwMode="auto">
              <a:xfrm>
                <a:off x="776" y="4432"/>
                <a:ext cx="748"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60" name="Group 207"/>
            <p:cNvGrpSpPr>
              <a:grpSpLocks/>
            </p:cNvGrpSpPr>
            <p:nvPr/>
          </p:nvGrpSpPr>
          <p:grpSpPr bwMode="auto">
            <a:xfrm>
              <a:off x="1524" y="4432"/>
              <a:ext cx="856" cy="633"/>
              <a:chOff x="1524" y="4432"/>
              <a:chExt cx="856" cy="633"/>
            </a:xfrm>
          </p:grpSpPr>
          <p:sp>
            <p:nvSpPr>
              <p:cNvPr id="291922" name="Rectangle 70"/>
              <p:cNvSpPr>
                <a:spLocks noChangeArrowheads="1"/>
              </p:cNvSpPr>
              <p:nvPr/>
            </p:nvSpPr>
            <p:spPr bwMode="auto">
              <a:xfrm>
                <a:off x="1556" y="4432"/>
                <a:ext cx="792"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二</a:t>
                </a:r>
                <a:r>
                  <a:rPr lang="en-US" altLang="zh-CN">
                    <a:latin typeface="SimSun" pitchFamily="2" charset="-122"/>
                  </a:rPr>
                  <a:t> 60-</a:t>
                </a:r>
              </a:p>
              <a:p>
                <a:pPr algn="ctr" eaLnBrk="1" hangingPunct="1"/>
                <a:r>
                  <a:rPr lang="zh-CN" altLang="en-US">
                    <a:latin typeface="SimSun" pitchFamily="2" charset="-122"/>
                  </a:rPr>
                  <a:t>春天</a:t>
                </a:r>
                <a:r>
                  <a:rPr lang="en-US" altLang="zh-CN">
                    <a:latin typeface="SimSun" pitchFamily="2" charset="-122"/>
                  </a:rPr>
                  <a:t> 62</a:t>
                </a:r>
              </a:p>
            </p:txBody>
          </p:sp>
          <p:sp>
            <p:nvSpPr>
              <p:cNvPr id="291923" name="Rectangle 206"/>
              <p:cNvSpPr>
                <a:spLocks noChangeArrowheads="1"/>
              </p:cNvSpPr>
              <p:nvPr/>
            </p:nvSpPr>
            <p:spPr bwMode="auto">
              <a:xfrm>
                <a:off x="1524" y="4432"/>
                <a:ext cx="856"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61" name="Group 209"/>
            <p:cNvGrpSpPr>
              <a:grpSpLocks/>
            </p:cNvGrpSpPr>
            <p:nvPr/>
          </p:nvGrpSpPr>
          <p:grpSpPr bwMode="auto">
            <a:xfrm>
              <a:off x="2380" y="4432"/>
              <a:ext cx="388" cy="633"/>
              <a:chOff x="2380" y="4432"/>
              <a:chExt cx="388" cy="633"/>
            </a:xfrm>
          </p:grpSpPr>
          <p:sp>
            <p:nvSpPr>
              <p:cNvPr id="291920" name="Rectangle 71"/>
              <p:cNvSpPr>
                <a:spLocks noChangeArrowheads="1"/>
              </p:cNvSpPr>
              <p:nvPr/>
            </p:nvSpPr>
            <p:spPr bwMode="auto">
              <a:xfrm>
                <a:off x="2412" y="4432"/>
                <a:ext cx="324"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2.2</a:t>
                </a:r>
              </a:p>
            </p:txBody>
          </p:sp>
          <p:sp>
            <p:nvSpPr>
              <p:cNvPr id="291921" name="Rectangle 208"/>
              <p:cNvSpPr>
                <a:spLocks noChangeArrowheads="1"/>
              </p:cNvSpPr>
              <p:nvPr/>
            </p:nvSpPr>
            <p:spPr bwMode="auto">
              <a:xfrm>
                <a:off x="2380" y="4432"/>
                <a:ext cx="388"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62" name="Group 211"/>
            <p:cNvGrpSpPr>
              <a:grpSpLocks/>
            </p:cNvGrpSpPr>
            <p:nvPr/>
          </p:nvGrpSpPr>
          <p:grpSpPr bwMode="auto">
            <a:xfrm>
              <a:off x="2768" y="4432"/>
              <a:ext cx="676" cy="633"/>
              <a:chOff x="2768" y="4432"/>
              <a:chExt cx="676" cy="633"/>
            </a:xfrm>
          </p:grpSpPr>
          <p:sp>
            <p:nvSpPr>
              <p:cNvPr id="291918" name="Rectangle 72"/>
              <p:cNvSpPr>
                <a:spLocks noChangeArrowheads="1"/>
              </p:cNvSpPr>
              <p:nvPr/>
            </p:nvSpPr>
            <p:spPr bwMode="auto">
              <a:xfrm>
                <a:off x="2800" y="4432"/>
                <a:ext cx="612"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200">
                    <a:latin typeface="SimSun" pitchFamily="2" charset="-122"/>
                  </a:rPr>
                  <a:t>以弗所书</a:t>
                </a:r>
                <a:r>
                  <a:rPr lang="en-US" altLang="zh-CN" sz="1200">
                    <a:latin typeface="SimSun" pitchFamily="2" charset="-122"/>
                  </a:rPr>
                  <a:t>, </a:t>
                </a:r>
              </a:p>
              <a:p>
                <a:pPr algn="ctr" eaLnBrk="1" hangingPunct="1"/>
                <a:r>
                  <a:rPr lang="zh-CN" altLang="en-US" sz="1200">
                    <a:latin typeface="SimSun" pitchFamily="2" charset="-122"/>
                  </a:rPr>
                  <a:t>歌罗西书</a:t>
                </a:r>
                <a:r>
                  <a:rPr lang="en-US" altLang="zh-CN" sz="1200">
                    <a:latin typeface="SimSun" pitchFamily="2" charset="-122"/>
                  </a:rPr>
                  <a:t>, </a:t>
                </a:r>
              </a:p>
              <a:p>
                <a:pPr algn="ctr" eaLnBrk="1" hangingPunct="1"/>
                <a:r>
                  <a:rPr lang="zh-CN" altLang="en-US" sz="1200">
                    <a:latin typeface="SimSun" pitchFamily="2" charset="-122"/>
                  </a:rPr>
                  <a:t>腓立比书</a:t>
                </a:r>
                <a:r>
                  <a:rPr lang="en-US" altLang="zh-CN" sz="1200">
                    <a:latin typeface="SimSun" pitchFamily="2" charset="-122"/>
                  </a:rPr>
                  <a:t>, </a:t>
                </a:r>
              </a:p>
              <a:p>
                <a:pPr algn="ctr" eaLnBrk="1" hangingPunct="1"/>
                <a:r>
                  <a:rPr lang="zh-CN" altLang="en-US" sz="1200">
                    <a:latin typeface="SimSun" pitchFamily="2" charset="-122"/>
                  </a:rPr>
                  <a:t>腓立门书</a:t>
                </a:r>
                <a:endParaRPr lang="en-US" altLang="zh-CN" sz="1200">
                  <a:latin typeface="SimSun" pitchFamily="2" charset="-122"/>
                </a:endParaRPr>
              </a:p>
            </p:txBody>
          </p:sp>
          <p:sp>
            <p:nvSpPr>
              <p:cNvPr id="291919" name="Rectangle 210"/>
              <p:cNvSpPr>
                <a:spLocks noChangeArrowheads="1"/>
              </p:cNvSpPr>
              <p:nvPr/>
            </p:nvSpPr>
            <p:spPr bwMode="auto">
              <a:xfrm>
                <a:off x="2768" y="4432"/>
                <a:ext cx="676"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63" name="Group 213"/>
            <p:cNvGrpSpPr>
              <a:grpSpLocks/>
            </p:cNvGrpSpPr>
            <p:nvPr/>
          </p:nvGrpSpPr>
          <p:grpSpPr bwMode="auto">
            <a:xfrm>
              <a:off x="3444" y="4432"/>
              <a:ext cx="1164" cy="633"/>
              <a:chOff x="3444" y="4432"/>
              <a:chExt cx="1164" cy="633"/>
            </a:xfrm>
          </p:grpSpPr>
          <p:sp>
            <p:nvSpPr>
              <p:cNvPr id="291916" name="Rectangle 73"/>
              <p:cNvSpPr>
                <a:spLocks noChangeArrowheads="1"/>
              </p:cNvSpPr>
              <p:nvPr/>
            </p:nvSpPr>
            <p:spPr bwMode="auto">
              <a:xfrm>
                <a:off x="3476" y="4432"/>
                <a:ext cx="1100"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提摩太</a:t>
                </a:r>
                <a:r>
                  <a:rPr lang="en-US" altLang="zh-CN">
                    <a:latin typeface="SimSun" pitchFamily="2" charset="-122"/>
                  </a:rPr>
                  <a:t>, </a:t>
                </a:r>
                <a:r>
                  <a:rPr lang="zh-CN" altLang="en-US">
                    <a:latin typeface="SimSun" pitchFamily="2" charset="-122"/>
                  </a:rPr>
                  <a:t>路加</a:t>
                </a:r>
                <a:endParaRPr lang="en-US" altLang="zh-CN">
                  <a:latin typeface="SimSun" pitchFamily="2" charset="-122"/>
                </a:endParaRPr>
              </a:p>
            </p:txBody>
          </p:sp>
          <p:sp>
            <p:nvSpPr>
              <p:cNvPr id="291917" name="Rectangle 212"/>
              <p:cNvSpPr>
                <a:spLocks noChangeArrowheads="1"/>
              </p:cNvSpPr>
              <p:nvPr/>
            </p:nvSpPr>
            <p:spPr bwMode="auto">
              <a:xfrm>
                <a:off x="3444" y="4432"/>
                <a:ext cx="1164"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sp>
        <p:nvSpPr>
          <p:cNvPr id="291845" name="Rectangle 215"/>
          <p:cNvSpPr>
            <a:spLocks noGrp="1" noChangeArrowheads="1"/>
          </p:cNvSpPr>
          <p:nvPr>
            <p:ph type="title" idx="4294967295"/>
          </p:nvPr>
        </p:nvSpPr>
        <p:spPr>
          <a:xfrm>
            <a:off x="0" y="-15157"/>
            <a:ext cx="5105400" cy="590706"/>
          </a:xfrm>
          <a:solidFill>
            <a:srgbClr val="003300"/>
          </a:solidFill>
        </p:spPr>
        <p:txBody>
          <a:bodyPr>
            <a:spAutoFit/>
          </a:bodyPr>
          <a:lstStyle/>
          <a:p>
            <a:pPr eaLnBrk="1" hangingPunct="1"/>
            <a:r>
              <a:rPr lang="zh-CN" altLang="en-US" sz="3200" b="1">
                <a:solidFill>
                  <a:srgbClr val="FFFF00"/>
                </a:solidFill>
                <a:latin typeface="Times" pitchFamily="80" charset="0"/>
              </a:rPr>
              <a:t>保罗宣教路程</a:t>
            </a:r>
            <a:endParaRPr lang="en-US" altLang="zh-CN" sz="3200" b="1">
              <a:solidFill>
                <a:srgbClr val="FFFF00"/>
              </a:solidFill>
              <a:latin typeface="Times" pitchFamily="80" charset="0"/>
            </a:endParaRPr>
          </a:p>
        </p:txBody>
      </p:sp>
    </p:spTree>
  </p:cSld>
  <p:clrMapOvr>
    <a:overrideClrMapping bg1="lt1" tx1="dk1" bg2="lt2" tx2="dk2" accent1="accent1" accent2="accent2" accent3="accent3" accent4="accent4" accent5="accent5" accent6="accent6" hlink="hlink" folHlink="folHlink"/>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332789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国度信息从耶路撒冷的犹太人领受</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(1:1–6:7)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到犹大人和撒玛利亚人</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(6:8–8:40)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再到罗马的外邦人</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(9–28</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章</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，以许多的 “进展报告”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(2:47; 6:7; 8:40; 9:31; 12:24; 16:5; 19:20; 28:30-31; also possibly 2:41; 4:31; 5:42; 8:25, etc.)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来向信徒显示上帝会使他的教会成长，而非靠人。</a:t>
            </a:r>
          </a:p>
        </p:txBody>
      </p:sp>
      <p:sp>
        <p:nvSpPr>
          <p:cNvPr id="8"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8C9C35B0-166B-E044-B4E5-D2CBFC83557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14201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239620"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9621"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3502059" y="2132858"/>
            <a:ext cx="5641963" cy="4725144"/>
          </a:xfrm>
          <a:prstGeom prst="rect">
            <a:avLst/>
          </a:prstGeom>
        </p:spPr>
      </p:pic>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行程</a:t>
            </a:r>
            <a:r>
              <a:rPr lang="en-US" altLang="zh-CN" sz="3200" b="1" dirty="0">
                <a:solidFill>
                  <a:srgbClr val="000000"/>
                </a:solidFill>
                <a:latin typeface="Arial" charset="0"/>
              </a:rPr>
              <a:t> </a:t>
            </a:r>
          </a:p>
          <a:p>
            <a:pPr marL="621748" lvl="1" indent="-621748" eaLnBrk="1" hangingPunct="1">
              <a:buFont typeface="+mj-lt"/>
              <a:buAutoNum type="alphaUcPeriod"/>
              <a:defRPr/>
            </a:pPr>
            <a:r>
              <a:rPr lang="zh-CN" altLang="en-US" sz="3200" b="1" dirty="0">
                <a:solidFill>
                  <a:srgbClr val="000000"/>
                </a:solidFill>
                <a:latin typeface="Arial" charset="0"/>
              </a:rPr>
              <a:t>福音迈进</a:t>
            </a:r>
            <a:endParaRPr lang="en-US" altLang="zh-CN" sz="3200" b="1" dirty="0">
              <a:solidFill>
                <a:srgbClr val="000000"/>
              </a:solidFill>
              <a:latin typeface="Arial" charset="0"/>
            </a:endParaRPr>
          </a:p>
        </p:txBody>
      </p:sp>
    </p:spTree>
    <p:extLst>
      <p:ext uri="{BB962C8B-B14F-4D97-AF65-F5344CB8AC3E}">
        <p14:creationId xmlns:p14="http://schemas.microsoft.com/office/powerpoint/2010/main" val="106377517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314370" name="Rectangle 98"/>
          <p:cNvSpPr>
            <a:spLocks noGrp="1" noChangeArrowheads="1"/>
          </p:cNvSpPr>
          <p:nvPr>
            <p:ph type="title" idx="4294967295"/>
          </p:nvPr>
        </p:nvSpPr>
        <p:spPr>
          <a:xfrm>
            <a:off x="990600" y="0"/>
            <a:ext cx="7543800" cy="1143000"/>
          </a:xfrm>
        </p:spPr>
        <p:txBody>
          <a:bodyPr/>
          <a:lstStyle/>
          <a:p>
            <a:pPr eaLnBrk="1" hangingPunct="1"/>
            <a:r>
              <a:rPr lang="en-US" altLang="zh-CN">
                <a:latin typeface="SimSun" charset="0"/>
                <a:ea typeface="SimSun" charset="0"/>
                <a:cs typeface="SimSun" charset="0"/>
              </a:rPr>
              <a:t>Gospel Progress</a:t>
            </a:r>
          </a:p>
        </p:txBody>
      </p:sp>
      <p:sp>
        <p:nvSpPr>
          <p:cNvPr id="314371" name="Text Box 2"/>
          <p:cNvSpPr txBox="1">
            <a:spLocks noChangeArrowheads="1"/>
          </p:cNvSpPr>
          <p:nvPr/>
        </p:nvSpPr>
        <p:spPr bwMode="auto">
          <a:xfrm>
            <a:off x="8429877" y="5"/>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b="1">
                <a:solidFill>
                  <a:srgbClr val="000000"/>
                </a:solidFill>
                <a:cs typeface="Arial" charset="0"/>
              </a:rPr>
              <a:t>124</a:t>
            </a:r>
          </a:p>
        </p:txBody>
      </p:sp>
      <p:sp>
        <p:nvSpPr>
          <p:cNvPr id="314372" name="Text Box 3"/>
          <p:cNvSpPr txBox="1">
            <a:spLocks noChangeArrowheads="1"/>
          </p:cNvSpPr>
          <p:nvPr/>
        </p:nvSpPr>
        <p:spPr bwMode="auto">
          <a:xfrm>
            <a:off x="1045282" y="-15061"/>
            <a:ext cx="7321725" cy="1068348"/>
          </a:xfrm>
          <a:prstGeom prst="rect">
            <a:avLst/>
          </a:prstGeom>
          <a:solidFill>
            <a:srgbClr val="0033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nchor="ct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a:solidFill>
                  <a:srgbClr val="FFFF00"/>
                </a:solidFill>
                <a:latin typeface="SimSun" charset="0"/>
              </a:rPr>
              <a:t>在“使徒行传”里福音传播的进展要将</a:t>
            </a:r>
            <a:endParaRPr lang="en-US" altLang="zh-CN" sz="3200" b="1">
              <a:solidFill>
                <a:srgbClr val="FFFF00"/>
              </a:solidFill>
              <a:latin typeface="SimSun" charset="0"/>
            </a:endParaRPr>
          </a:p>
          <a:p>
            <a:pPr algn="ctr" eaLnBrk="1" hangingPunct="1"/>
            <a:r>
              <a:rPr lang="zh-CN" altLang="en-US" sz="3200" b="1">
                <a:solidFill>
                  <a:srgbClr val="FFFF00"/>
                </a:solidFill>
                <a:latin typeface="SimSun" charset="0"/>
              </a:rPr>
              <a:t>从开始与结束来对比</a:t>
            </a:r>
          </a:p>
        </p:txBody>
      </p:sp>
      <p:grpSp>
        <p:nvGrpSpPr>
          <p:cNvPr id="314373" name="Group 82"/>
          <p:cNvGrpSpPr>
            <a:grpSpLocks/>
          </p:cNvGrpSpPr>
          <p:nvPr/>
        </p:nvGrpSpPr>
        <p:grpSpPr bwMode="auto">
          <a:xfrm>
            <a:off x="304816" y="2159001"/>
            <a:ext cx="3235325" cy="939800"/>
            <a:chOff x="0" y="403"/>
            <a:chExt cx="1382" cy="403"/>
          </a:xfrm>
        </p:grpSpPr>
        <p:sp>
          <p:nvSpPr>
            <p:cNvPr id="314417" name="Rectangle 81"/>
            <p:cNvSpPr>
              <a:spLocks noChangeArrowheads="1"/>
            </p:cNvSpPr>
            <p:nvPr/>
          </p:nvSpPr>
          <p:spPr bwMode="auto">
            <a:xfrm>
              <a:off x="0" y="403"/>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8" name="Rectangle 54"/>
            <p:cNvSpPr>
              <a:spLocks noChangeArrowheads="1"/>
            </p:cNvSpPr>
            <p:nvPr/>
          </p:nvSpPr>
          <p:spPr bwMode="auto">
            <a:xfrm>
              <a:off x="43" y="403"/>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公元</a:t>
              </a:r>
              <a:endParaRPr lang="en-US" altLang="zh-CN" sz="2400" b="1">
                <a:solidFill>
                  <a:srgbClr val="000000"/>
                </a:solidFill>
                <a:latin typeface="SimSun" charset="0"/>
                <a:ea typeface="SimSun" charset="0"/>
                <a:cs typeface="SimSun" charset="0"/>
              </a:endParaRPr>
            </a:p>
          </p:txBody>
        </p:sp>
      </p:grpSp>
      <p:sp>
        <p:nvSpPr>
          <p:cNvPr id="314374" name="Rectangle 55"/>
          <p:cNvSpPr>
            <a:spLocks noChangeArrowheads="1"/>
          </p:cNvSpPr>
          <p:nvPr/>
        </p:nvSpPr>
        <p:spPr bwMode="auto">
          <a:xfrm>
            <a:off x="3640139" y="21590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3000" b="1">
                <a:solidFill>
                  <a:srgbClr val="000000"/>
                </a:solidFill>
                <a:latin typeface="SimSun" charset="0"/>
                <a:ea typeface="SimSun" charset="0"/>
                <a:cs typeface="SimSun" charset="0"/>
              </a:rPr>
              <a:t>33</a:t>
            </a:r>
          </a:p>
        </p:txBody>
      </p:sp>
      <p:sp>
        <p:nvSpPr>
          <p:cNvPr id="314375" name="Rectangle 56"/>
          <p:cNvSpPr>
            <a:spLocks noChangeArrowheads="1"/>
          </p:cNvSpPr>
          <p:nvPr/>
        </p:nvSpPr>
        <p:spPr bwMode="auto">
          <a:xfrm>
            <a:off x="6084904" y="21590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3000" b="1">
                <a:solidFill>
                  <a:srgbClr val="000000"/>
                </a:solidFill>
                <a:latin typeface="SimSun" charset="0"/>
                <a:ea typeface="SimSun" charset="0"/>
                <a:cs typeface="SimSun" charset="0"/>
              </a:rPr>
              <a:t>62</a:t>
            </a:r>
          </a:p>
        </p:txBody>
      </p:sp>
      <p:grpSp>
        <p:nvGrpSpPr>
          <p:cNvPr id="314376" name="Group 84"/>
          <p:cNvGrpSpPr>
            <a:grpSpLocks/>
          </p:cNvGrpSpPr>
          <p:nvPr/>
        </p:nvGrpSpPr>
        <p:grpSpPr bwMode="auto">
          <a:xfrm>
            <a:off x="304816" y="3098800"/>
            <a:ext cx="3235325" cy="939800"/>
            <a:chOff x="0" y="806"/>
            <a:chExt cx="1382" cy="403"/>
          </a:xfrm>
        </p:grpSpPr>
        <p:sp>
          <p:nvSpPr>
            <p:cNvPr id="314415" name="Rectangle 83"/>
            <p:cNvSpPr>
              <a:spLocks noChangeArrowheads="1"/>
            </p:cNvSpPr>
            <p:nvPr/>
          </p:nvSpPr>
          <p:spPr bwMode="auto">
            <a:xfrm>
              <a:off x="0" y="806"/>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6" name="Rectangle 57"/>
            <p:cNvSpPr>
              <a:spLocks noChangeArrowheads="1"/>
            </p:cNvSpPr>
            <p:nvPr/>
          </p:nvSpPr>
          <p:spPr bwMode="auto">
            <a:xfrm>
              <a:off x="43" y="806"/>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教会</a:t>
              </a:r>
              <a:endParaRPr lang="en-US" altLang="zh-CN" sz="2400" b="1">
                <a:solidFill>
                  <a:srgbClr val="000000"/>
                </a:solidFill>
                <a:latin typeface="SimSun" charset="0"/>
                <a:ea typeface="SimSun" charset="0"/>
                <a:cs typeface="SimSun" charset="0"/>
              </a:endParaRPr>
            </a:p>
          </p:txBody>
        </p:sp>
      </p:grpSp>
      <p:sp>
        <p:nvSpPr>
          <p:cNvPr id="314377" name="Rectangle 58"/>
          <p:cNvSpPr>
            <a:spLocks noChangeArrowheads="1"/>
          </p:cNvSpPr>
          <p:nvPr/>
        </p:nvSpPr>
        <p:spPr bwMode="auto">
          <a:xfrm>
            <a:off x="3640139" y="3098800"/>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endParaRPr lang="en-US" altLang="zh-CN" sz="2400" b="1">
              <a:solidFill>
                <a:srgbClr val="000000"/>
              </a:solidFill>
              <a:latin typeface="SimSun" charset="0"/>
              <a:ea typeface="SimSun" charset="0"/>
              <a:cs typeface="SimSun" charset="0"/>
            </a:endParaRPr>
          </a:p>
          <a:p>
            <a:pPr algn="ctr" eaLnBrk="1" hangingPunct="1"/>
            <a:r>
              <a:rPr lang="zh-CN" altLang="en-US" sz="2400" b="1">
                <a:solidFill>
                  <a:srgbClr val="000000"/>
                </a:solidFill>
                <a:latin typeface="SimSun" charset="0"/>
                <a:ea typeface="SimSun" charset="0"/>
                <a:cs typeface="SimSun" charset="0"/>
              </a:rPr>
              <a:t>不存在的</a:t>
            </a:r>
          </a:p>
          <a:p>
            <a:pPr algn="ctr" eaLnBrk="1" hangingPunct="1"/>
            <a:endParaRPr lang="en-US" altLang="zh-CN" sz="3000" b="1">
              <a:solidFill>
                <a:srgbClr val="000000"/>
              </a:solidFill>
              <a:latin typeface="SimSun" charset="0"/>
              <a:ea typeface="SimSun" charset="0"/>
              <a:cs typeface="SimSun" charset="0"/>
            </a:endParaRPr>
          </a:p>
        </p:txBody>
      </p:sp>
      <p:sp>
        <p:nvSpPr>
          <p:cNvPr id="314378" name="Rectangle 59"/>
          <p:cNvSpPr>
            <a:spLocks noChangeArrowheads="1"/>
          </p:cNvSpPr>
          <p:nvPr/>
        </p:nvSpPr>
        <p:spPr bwMode="auto">
          <a:xfrm>
            <a:off x="6084904" y="3098800"/>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兴盛的</a:t>
            </a:r>
            <a:endParaRPr lang="en-US" altLang="zh-CN" sz="2400" b="1">
              <a:solidFill>
                <a:srgbClr val="000000"/>
              </a:solidFill>
              <a:latin typeface="SimSun" charset="0"/>
              <a:ea typeface="SimSun" charset="0"/>
              <a:cs typeface="SimSun" charset="0"/>
            </a:endParaRPr>
          </a:p>
        </p:txBody>
      </p:sp>
      <p:grpSp>
        <p:nvGrpSpPr>
          <p:cNvPr id="314379" name="Group 86"/>
          <p:cNvGrpSpPr>
            <a:grpSpLocks/>
          </p:cNvGrpSpPr>
          <p:nvPr/>
        </p:nvGrpSpPr>
        <p:grpSpPr bwMode="auto">
          <a:xfrm>
            <a:off x="304816" y="4038601"/>
            <a:ext cx="3235325" cy="939800"/>
            <a:chOff x="0" y="1209"/>
            <a:chExt cx="1382" cy="403"/>
          </a:xfrm>
        </p:grpSpPr>
        <p:sp>
          <p:nvSpPr>
            <p:cNvPr id="314413" name="Rectangle 85"/>
            <p:cNvSpPr>
              <a:spLocks noChangeArrowheads="1"/>
            </p:cNvSpPr>
            <p:nvPr/>
          </p:nvSpPr>
          <p:spPr bwMode="auto">
            <a:xfrm>
              <a:off x="0" y="1209"/>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4" name="Rectangle 60"/>
            <p:cNvSpPr>
              <a:spLocks noChangeArrowheads="1"/>
            </p:cNvSpPr>
            <p:nvPr/>
          </p:nvSpPr>
          <p:spPr bwMode="auto">
            <a:xfrm>
              <a:off x="43" y="1209"/>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信徒的构成</a:t>
              </a:r>
              <a:endParaRPr lang="en-US" altLang="zh-CN" sz="2400" b="1">
                <a:solidFill>
                  <a:srgbClr val="000000"/>
                </a:solidFill>
                <a:latin typeface="SimSun" charset="0"/>
                <a:ea typeface="SimSun" charset="0"/>
                <a:cs typeface="SimSun" charset="0"/>
              </a:endParaRPr>
            </a:p>
          </p:txBody>
        </p:sp>
      </p:grpSp>
      <p:sp>
        <p:nvSpPr>
          <p:cNvPr id="314380" name="Rectangle 61"/>
          <p:cNvSpPr>
            <a:spLocks noChangeArrowheads="1"/>
          </p:cNvSpPr>
          <p:nvPr/>
        </p:nvSpPr>
        <p:spPr bwMode="auto">
          <a:xfrm>
            <a:off x="3640139" y="40386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2400" b="1">
                <a:solidFill>
                  <a:srgbClr val="000000"/>
                </a:solidFill>
                <a:latin typeface="SimSun" charset="0"/>
                <a:ea typeface="SimSun" charset="0"/>
                <a:cs typeface="SimSun" charset="0"/>
              </a:rPr>
              <a:t>100% </a:t>
            </a:r>
            <a:r>
              <a:rPr lang="zh-CN" altLang="en-US" sz="2400" b="1">
                <a:solidFill>
                  <a:srgbClr val="000000"/>
                </a:solidFill>
                <a:latin typeface="SimSun" charset="0"/>
                <a:ea typeface="SimSun" charset="0"/>
                <a:cs typeface="SimSun" charset="0"/>
              </a:rPr>
              <a:t>犹太人</a:t>
            </a:r>
            <a:endParaRPr lang="en-US" altLang="zh-CN" sz="2400" b="1">
              <a:solidFill>
                <a:srgbClr val="000000"/>
              </a:solidFill>
              <a:latin typeface="SimSun" charset="0"/>
              <a:ea typeface="SimSun" charset="0"/>
              <a:cs typeface="SimSun" charset="0"/>
            </a:endParaRPr>
          </a:p>
        </p:txBody>
      </p:sp>
      <p:sp>
        <p:nvSpPr>
          <p:cNvPr id="314381" name="Rectangle 62"/>
          <p:cNvSpPr>
            <a:spLocks noChangeArrowheads="1"/>
          </p:cNvSpPr>
          <p:nvPr/>
        </p:nvSpPr>
        <p:spPr bwMode="auto">
          <a:xfrm>
            <a:off x="6084904" y="40386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多数为外邦人</a:t>
            </a:r>
            <a:endParaRPr lang="en-US" altLang="zh-CN" sz="2400" b="1">
              <a:solidFill>
                <a:srgbClr val="000000"/>
              </a:solidFill>
              <a:latin typeface="SimSun" charset="0"/>
              <a:ea typeface="SimSun" charset="0"/>
              <a:cs typeface="SimSun" charset="0"/>
            </a:endParaRPr>
          </a:p>
        </p:txBody>
      </p:sp>
      <p:grpSp>
        <p:nvGrpSpPr>
          <p:cNvPr id="314382" name="Group 88"/>
          <p:cNvGrpSpPr>
            <a:grpSpLocks/>
          </p:cNvGrpSpPr>
          <p:nvPr/>
        </p:nvGrpSpPr>
        <p:grpSpPr bwMode="auto">
          <a:xfrm>
            <a:off x="304816" y="4978401"/>
            <a:ext cx="3235325" cy="939800"/>
            <a:chOff x="0" y="1612"/>
            <a:chExt cx="1382" cy="403"/>
          </a:xfrm>
        </p:grpSpPr>
        <p:sp>
          <p:nvSpPr>
            <p:cNvPr id="314411" name="Rectangle 87"/>
            <p:cNvSpPr>
              <a:spLocks noChangeArrowheads="1"/>
            </p:cNvSpPr>
            <p:nvPr/>
          </p:nvSpPr>
          <p:spPr bwMode="auto">
            <a:xfrm>
              <a:off x="0" y="1612"/>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2" name="Rectangle 63"/>
            <p:cNvSpPr>
              <a:spLocks noChangeArrowheads="1"/>
            </p:cNvSpPr>
            <p:nvPr/>
          </p:nvSpPr>
          <p:spPr bwMode="auto">
            <a:xfrm>
              <a:off x="43" y="1612"/>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地点</a:t>
              </a:r>
              <a:endParaRPr lang="en-US" altLang="zh-CN" sz="2400" b="1">
                <a:solidFill>
                  <a:srgbClr val="000000"/>
                </a:solidFill>
                <a:latin typeface="SimSun" charset="0"/>
                <a:ea typeface="SimSun" charset="0"/>
                <a:cs typeface="SimSun" charset="0"/>
              </a:endParaRPr>
            </a:p>
          </p:txBody>
        </p:sp>
      </p:grpSp>
      <p:sp>
        <p:nvSpPr>
          <p:cNvPr id="314383" name="Rectangle 64"/>
          <p:cNvSpPr>
            <a:spLocks noChangeArrowheads="1"/>
          </p:cNvSpPr>
          <p:nvPr/>
        </p:nvSpPr>
        <p:spPr bwMode="auto">
          <a:xfrm>
            <a:off x="3640139" y="49784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耶路撒冷</a:t>
            </a:r>
            <a:endParaRPr lang="en-US" altLang="zh-CN" sz="2400" b="1">
              <a:solidFill>
                <a:srgbClr val="000000"/>
              </a:solidFill>
              <a:latin typeface="SimSun" charset="0"/>
              <a:ea typeface="SimSun" charset="0"/>
              <a:cs typeface="SimSun" charset="0"/>
            </a:endParaRPr>
          </a:p>
        </p:txBody>
      </p:sp>
      <p:sp>
        <p:nvSpPr>
          <p:cNvPr id="314384" name="Rectangle 65"/>
          <p:cNvSpPr>
            <a:spLocks noChangeArrowheads="1"/>
          </p:cNvSpPr>
          <p:nvPr/>
        </p:nvSpPr>
        <p:spPr bwMode="auto">
          <a:xfrm>
            <a:off x="6084904" y="49784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罗马</a:t>
            </a:r>
          </a:p>
        </p:txBody>
      </p:sp>
      <p:grpSp>
        <p:nvGrpSpPr>
          <p:cNvPr id="314385" name="Group 72"/>
          <p:cNvGrpSpPr>
            <a:grpSpLocks/>
          </p:cNvGrpSpPr>
          <p:nvPr/>
        </p:nvGrpSpPr>
        <p:grpSpPr bwMode="auto">
          <a:xfrm>
            <a:off x="304816" y="1219201"/>
            <a:ext cx="3235325" cy="939800"/>
            <a:chOff x="0" y="0"/>
            <a:chExt cx="1382" cy="403"/>
          </a:xfrm>
        </p:grpSpPr>
        <p:sp>
          <p:nvSpPr>
            <p:cNvPr id="314407" name="Rectangle 71"/>
            <p:cNvSpPr>
              <a:spLocks noChangeArrowheads="1"/>
            </p:cNvSpPr>
            <p:nvPr/>
          </p:nvSpPr>
          <p:spPr bwMode="auto">
            <a:xfrm>
              <a:off x="0" y="0"/>
              <a:ext cx="1382"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8" name="Group 70"/>
            <p:cNvGrpSpPr>
              <a:grpSpLocks/>
            </p:cNvGrpSpPr>
            <p:nvPr/>
          </p:nvGrpSpPr>
          <p:grpSpPr bwMode="auto">
            <a:xfrm>
              <a:off x="0" y="0"/>
              <a:ext cx="1382" cy="403"/>
              <a:chOff x="0" y="0"/>
              <a:chExt cx="1382" cy="403"/>
            </a:xfrm>
          </p:grpSpPr>
          <p:sp>
            <p:nvSpPr>
              <p:cNvPr id="314409" name="Rectangle 51"/>
              <p:cNvSpPr>
                <a:spLocks noChangeArrowheads="1"/>
              </p:cNvSpPr>
              <p:nvPr/>
            </p:nvSpPr>
            <p:spPr bwMode="auto">
              <a:xfrm>
                <a:off x="43" y="0"/>
                <a:ext cx="1297"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en-US" altLang="zh-CN" sz="2200" b="1">
                    <a:solidFill>
                      <a:srgbClr val="000000"/>
                    </a:solidFill>
                    <a:latin typeface="SimSun" charset="0"/>
                    <a:ea typeface="SimSun" charset="0"/>
                    <a:cs typeface="SimSun" charset="0"/>
                  </a:rPr>
                  <a:t> </a:t>
                </a:r>
              </a:p>
              <a:p>
                <a:pPr algn="ctr"/>
                <a:endParaRPr lang="en-US" altLang="zh-CN" sz="2200" b="1">
                  <a:solidFill>
                    <a:srgbClr val="000000"/>
                  </a:solidFill>
                  <a:latin typeface="SimSun" charset="0"/>
                  <a:ea typeface="SimSun" charset="0"/>
                  <a:cs typeface="SimSun" charset="0"/>
                </a:endParaRPr>
              </a:p>
            </p:txBody>
          </p:sp>
          <p:sp>
            <p:nvSpPr>
              <p:cNvPr id="314410" name="Rectangle 69"/>
              <p:cNvSpPr>
                <a:spLocks noChangeArrowheads="1"/>
              </p:cNvSpPr>
              <p:nvPr/>
            </p:nvSpPr>
            <p:spPr bwMode="auto">
              <a:xfrm>
                <a:off x="0" y="0"/>
                <a:ext cx="1382"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6" name="Group 76"/>
          <p:cNvGrpSpPr>
            <a:grpSpLocks/>
          </p:cNvGrpSpPr>
          <p:nvPr/>
        </p:nvGrpSpPr>
        <p:grpSpPr bwMode="auto">
          <a:xfrm>
            <a:off x="3540126" y="1219201"/>
            <a:ext cx="2644775" cy="939800"/>
            <a:chOff x="1382" y="0"/>
            <a:chExt cx="1130" cy="403"/>
          </a:xfrm>
        </p:grpSpPr>
        <p:sp>
          <p:nvSpPr>
            <p:cNvPr id="314403" name="Rectangle 75"/>
            <p:cNvSpPr>
              <a:spLocks noChangeArrowheads="1"/>
            </p:cNvSpPr>
            <p:nvPr/>
          </p:nvSpPr>
          <p:spPr bwMode="auto">
            <a:xfrm>
              <a:off x="1382" y="0"/>
              <a:ext cx="1130"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4" name="Group 74"/>
            <p:cNvGrpSpPr>
              <a:grpSpLocks/>
            </p:cNvGrpSpPr>
            <p:nvPr/>
          </p:nvGrpSpPr>
          <p:grpSpPr bwMode="auto">
            <a:xfrm>
              <a:off x="1382" y="0"/>
              <a:ext cx="1130" cy="403"/>
              <a:chOff x="1382" y="0"/>
              <a:chExt cx="1130" cy="403"/>
            </a:xfrm>
          </p:grpSpPr>
          <p:sp>
            <p:nvSpPr>
              <p:cNvPr id="314405" name="Rectangle 52"/>
              <p:cNvSpPr>
                <a:spLocks noChangeArrowheads="1"/>
              </p:cNvSpPr>
              <p:nvPr/>
            </p:nvSpPr>
            <p:spPr bwMode="auto">
              <a:xfrm>
                <a:off x="1425" y="0"/>
                <a:ext cx="1045"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3000" b="1">
                    <a:solidFill>
                      <a:srgbClr val="FFFFFF"/>
                    </a:solidFill>
                    <a:latin typeface="SimSun" charset="0"/>
                    <a:ea typeface="SimSun" charset="0"/>
                    <a:cs typeface="SimSun" charset="0"/>
                  </a:rPr>
                  <a:t>使徒行传</a:t>
                </a:r>
                <a:r>
                  <a:rPr lang="en-US" altLang="zh-CN" sz="3000" b="1">
                    <a:solidFill>
                      <a:srgbClr val="FFFFFF"/>
                    </a:solidFill>
                    <a:latin typeface="SimSun" charset="0"/>
                    <a:ea typeface="SimSun" charset="0"/>
                    <a:cs typeface="SimSun" charset="0"/>
                  </a:rPr>
                  <a:t> 1</a:t>
                </a:r>
              </a:p>
            </p:txBody>
          </p:sp>
          <p:sp>
            <p:nvSpPr>
              <p:cNvPr id="314406" name="Rectangle 73"/>
              <p:cNvSpPr>
                <a:spLocks noChangeArrowheads="1"/>
              </p:cNvSpPr>
              <p:nvPr/>
            </p:nvSpPr>
            <p:spPr bwMode="auto">
              <a:xfrm>
                <a:off x="1382" y="0"/>
                <a:ext cx="1130"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7" name="Group 80"/>
          <p:cNvGrpSpPr>
            <a:grpSpLocks/>
          </p:cNvGrpSpPr>
          <p:nvPr/>
        </p:nvGrpSpPr>
        <p:grpSpPr bwMode="auto">
          <a:xfrm>
            <a:off x="6184900" y="1219201"/>
            <a:ext cx="2730500" cy="939800"/>
            <a:chOff x="2512" y="0"/>
            <a:chExt cx="1166" cy="403"/>
          </a:xfrm>
        </p:grpSpPr>
        <p:sp>
          <p:nvSpPr>
            <p:cNvPr id="314399" name="Rectangle 79"/>
            <p:cNvSpPr>
              <a:spLocks noChangeArrowheads="1"/>
            </p:cNvSpPr>
            <p:nvPr/>
          </p:nvSpPr>
          <p:spPr bwMode="auto">
            <a:xfrm>
              <a:off x="2512" y="0"/>
              <a:ext cx="1166"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0" name="Group 78"/>
            <p:cNvGrpSpPr>
              <a:grpSpLocks/>
            </p:cNvGrpSpPr>
            <p:nvPr/>
          </p:nvGrpSpPr>
          <p:grpSpPr bwMode="auto">
            <a:xfrm>
              <a:off x="2512" y="0"/>
              <a:ext cx="1166" cy="403"/>
              <a:chOff x="2512" y="0"/>
              <a:chExt cx="1166" cy="403"/>
            </a:xfrm>
          </p:grpSpPr>
          <p:sp>
            <p:nvSpPr>
              <p:cNvPr id="314401" name="Rectangle 53"/>
              <p:cNvSpPr>
                <a:spLocks noChangeArrowheads="1"/>
              </p:cNvSpPr>
              <p:nvPr/>
            </p:nvSpPr>
            <p:spPr bwMode="auto">
              <a:xfrm>
                <a:off x="2555" y="0"/>
                <a:ext cx="1081"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3000" b="1">
                    <a:solidFill>
                      <a:srgbClr val="FFFFFF"/>
                    </a:solidFill>
                    <a:latin typeface="SimSun" charset="0"/>
                    <a:ea typeface="SimSun" charset="0"/>
                    <a:cs typeface="SimSun" charset="0"/>
                  </a:rPr>
                  <a:t>使徒行传</a:t>
                </a:r>
                <a:r>
                  <a:rPr lang="en-US" altLang="zh-CN" sz="3000" b="1">
                    <a:solidFill>
                      <a:srgbClr val="FFFFFF"/>
                    </a:solidFill>
                    <a:latin typeface="SimSun" charset="0"/>
                    <a:ea typeface="SimSun" charset="0"/>
                    <a:cs typeface="SimSun" charset="0"/>
                  </a:rPr>
                  <a:t> 28</a:t>
                </a:r>
              </a:p>
            </p:txBody>
          </p:sp>
          <p:sp>
            <p:nvSpPr>
              <p:cNvPr id="314402" name="Rectangle 77"/>
              <p:cNvSpPr>
                <a:spLocks noChangeArrowheads="1"/>
              </p:cNvSpPr>
              <p:nvPr/>
            </p:nvSpPr>
            <p:spPr bwMode="auto">
              <a:xfrm>
                <a:off x="2512" y="0"/>
                <a:ext cx="1166"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8" name="Group 92"/>
          <p:cNvGrpSpPr>
            <a:grpSpLocks/>
          </p:cNvGrpSpPr>
          <p:nvPr/>
        </p:nvGrpSpPr>
        <p:grpSpPr bwMode="auto">
          <a:xfrm>
            <a:off x="304816" y="5918200"/>
            <a:ext cx="3235325" cy="939800"/>
            <a:chOff x="0" y="2015"/>
            <a:chExt cx="1382" cy="403"/>
          </a:xfrm>
        </p:grpSpPr>
        <p:sp>
          <p:nvSpPr>
            <p:cNvPr id="314395" name="Rectangle 91"/>
            <p:cNvSpPr>
              <a:spLocks noChangeArrowheads="1"/>
            </p:cNvSpPr>
            <p:nvPr/>
          </p:nvSpPr>
          <p:spPr bwMode="auto">
            <a:xfrm>
              <a:off x="0" y="2015"/>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nvGrpSpPr>
            <p:cNvPr id="314396" name="Group 90"/>
            <p:cNvGrpSpPr>
              <a:grpSpLocks/>
            </p:cNvGrpSpPr>
            <p:nvPr/>
          </p:nvGrpSpPr>
          <p:grpSpPr bwMode="auto">
            <a:xfrm>
              <a:off x="0" y="2015"/>
              <a:ext cx="1382" cy="403"/>
              <a:chOff x="0" y="2015"/>
              <a:chExt cx="1382" cy="403"/>
            </a:xfrm>
          </p:grpSpPr>
          <p:sp>
            <p:nvSpPr>
              <p:cNvPr id="314397" name="Rectangle 66"/>
              <p:cNvSpPr>
                <a:spLocks noChangeArrowheads="1"/>
              </p:cNvSpPr>
              <p:nvPr/>
            </p:nvSpPr>
            <p:spPr bwMode="auto">
              <a:xfrm>
                <a:off x="43" y="2015"/>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中心人物</a:t>
                </a:r>
                <a:endParaRPr lang="en-US" altLang="zh-CN" sz="2400" b="1">
                  <a:solidFill>
                    <a:srgbClr val="000000"/>
                  </a:solidFill>
                  <a:latin typeface="SimSun" charset="0"/>
                  <a:ea typeface="SimSun" charset="0"/>
                  <a:cs typeface="SimSun" charset="0"/>
                </a:endParaRPr>
              </a:p>
            </p:txBody>
          </p:sp>
          <p:sp>
            <p:nvSpPr>
              <p:cNvPr id="314398" name="Rectangle 89"/>
              <p:cNvSpPr>
                <a:spLocks noChangeArrowheads="1"/>
              </p:cNvSpPr>
              <p:nvPr/>
            </p:nvSpPr>
            <p:spPr bwMode="auto">
              <a:xfrm>
                <a:off x="0" y="2015"/>
                <a:ext cx="1382"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grpSp>
      <p:grpSp>
        <p:nvGrpSpPr>
          <p:cNvPr id="314389" name="Group 94"/>
          <p:cNvGrpSpPr>
            <a:grpSpLocks/>
          </p:cNvGrpSpPr>
          <p:nvPr/>
        </p:nvGrpSpPr>
        <p:grpSpPr bwMode="auto">
          <a:xfrm>
            <a:off x="3540126" y="5918200"/>
            <a:ext cx="2644775" cy="939800"/>
            <a:chOff x="1382" y="2015"/>
            <a:chExt cx="1130" cy="403"/>
          </a:xfrm>
        </p:grpSpPr>
        <p:sp>
          <p:nvSpPr>
            <p:cNvPr id="314393" name="Rectangle 67"/>
            <p:cNvSpPr>
              <a:spLocks noChangeArrowheads="1"/>
            </p:cNvSpPr>
            <p:nvPr/>
          </p:nvSpPr>
          <p:spPr bwMode="auto">
            <a:xfrm>
              <a:off x="1425" y="2015"/>
              <a:ext cx="1045"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彼得</a:t>
              </a:r>
              <a:endParaRPr lang="en-US" altLang="zh-CN" sz="2400" b="1">
                <a:solidFill>
                  <a:srgbClr val="000000"/>
                </a:solidFill>
                <a:latin typeface="SimSun" charset="0"/>
                <a:ea typeface="SimSun" charset="0"/>
                <a:cs typeface="SimSun" charset="0"/>
              </a:endParaRPr>
            </a:p>
            <a:p>
              <a:pPr algn="ctr" eaLnBrk="1" hangingPunct="1"/>
              <a:r>
                <a:rPr lang="en-US" altLang="zh-CN" sz="2400" b="1">
                  <a:solidFill>
                    <a:srgbClr val="000000"/>
                  </a:solidFill>
                  <a:latin typeface="SimSun" charset="0"/>
                  <a:ea typeface="SimSun" charset="0"/>
                  <a:cs typeface="SimSun" charset="0"/>
                </a:rPr>
                <a:t>(</a:t>
              </a:r>
              <a:r>
                <a:rPr lang="zh-CN" altLang="en-US" sz="2400" b="1">
                  <a:solidFill>
                    <a:srgbClr val="000000"/>
                  </a:solidFill>
                  <a:latin typeface="SimSun" charset="0"/>
                  <a:ea typeface="SimSun" charset="0"/>
                  <a:cs typeface="SimSun" charset="0"/>
                </a:rPr>
                <a:t>受限制的布道</a:t>
              </a:r>
              <a:r>
                <a:rPr lang="en-US" altLang="zh-CN" sz="2400" b="1">
                  <a:solidFill>
                    <a:srgbClr val="000000"/>
                  </a:solidFill>
                  <a:latin typeface="SimSun" charset="0"/>
                  <a:ea typeface="SimSun" charset="0"/>
                  <a:cs typeface="SimSun" charset="0"/>
                </a:rPr>
                <a:t>)</a:t>
              </a:r>
            </a:p>
          </p:txBody>
        </p:sp>
        <p:sp>
          <p:nvSpPr>
            <p:cNvPr id="314394" name="Rectangle 93"/>
            <p:cNvSpPr>
              <a:spLocks noChangeArrowheads="1"/>
            </p:cNvSpPr>
            <p:nvPr/>
          </p:nvSpPr>
          <p:spPr bwMode="auto">
            <a:xfrm>
              <a:off x="1382" y="2015"/>
              <a:ext cx="1130"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grpSp>
        <p:nvGrpSpPr>
          <p:cNvPr id="314390" name="Group 96"/>
          <p:cNvGrpSpPr>
            <a:grpSpLocks/>
          </p:cNvGrpSpPr>
          <p:nvPr/>
        </p:nvGrpSpPr>
        <p:grpSpPr bwMode="auto">
          <a:xfrm>
            <a:off x="6184900" y="5918200"/>
            <a:ext cx="2730500" cy="939800"/>
            <a:chOff x="2512" y="2015"/>
            <a:chExt cx="1166" cy="403"/>
          </a:xfrm>
        </p:grpSpPr>
        <p:sp>
          <p:nvSpPr>
            <p:cNvPr id="314391" name="Rectangle 68"/>
            <p:cNvSpPr>
              <a:spLocks noChangeArrowheads="1"/>
            </p:cNvSpPr>
            <p:nvPr/>
          </p:nvSpPr>
          <p:spPr bwMode="auto">
            <a:xfrm>
              <a:off x="2555" y="2015"/>
              <a:ext cx="1081"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保罗</a:t>
              </a:r>
            </a:p>
            <a:p>
              <a:pPr algn="ctr" eaLnBrk="1" hangingPunct="1"/>
              <a:r>
                <a:rPr lang="en-US" altLang="zh-CN" sz="2400" b="1">
                  <a:solidFill>
                    <a:srgbClr val="000000"/>
                  </a:solidFill>
                  <a:latin typeface="SimSun" charset="0"/>
                  <a:ea typeface="SimSun" charset="0"/>
                  <a:cs typeface="SimSun" charset="0"/>
                </a:rPr>
                <a:t>(</a:t>
              </a:r>
              <a:r>
                <a:rPr lang="zh-CN" altLang="en-US" sz="2400" b="1">
                  <a:solidFill>
                    <a:srgbClr val="000000"/>
                  </a:solidFill>
                  <a:latin typeface="SimSun" charset="0"/>
                  <a:ea typeface="SimSun" charset="0"/>
                  <a:cs typeface="SimSun" charset="0"/>
                </a:rPr>
                <a:t>广泛的布道</a:t>
              </a:r>
              <a:r>
                <a:rPr lang="en-US" altLang="zh-CN" sz="2400" b="1">
                  <a:solidFill>
                    <a:srgbClr val="000000"/>
                  </a:solidFill>
                  <a:latin typeface="SimSun" charset="0"/>
                  <a:ea typeface="SimSun" charset="0"/>
                  <a:cs typeface="SimSun" charset="0"/>
                </a:rPr>
                <a:t>)</a:t>
              </a:r>
            </a:p>
          </p:txBody>
        </p:sp>
        <p:sp>
          <p:nvSpPr>
            <p:cNvPr id="314392" name="Rectangle 95"/>
            <p:cNvSpPr>
              <a:spLocks noChangeArrowheads="1"/>
            </p:cNvSpPr>
            <p:nvPr/>
          </p:nvSpPr>
          <p:spPr bwMode="auto">
            <a:xfrm>
              <a:off x="2512" y="2015"/>
              <a:ext cx="1166"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spTree>
    <p:extLst>
      <p:ext uri="{BB962C8B-B14F-4D97-AF65-F5344CB8AC3E}">
        <p14:creationId xmlns:p14="http://schemas.microsoft.com/office/powerpoint/2010/main" val="418473633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0" y="188913"/>
            <a:ext cx="4648200" cy="990600"/>
          </a:xfrm>
          <a:effectLst>
            <a:outerShdw dist="35921" dir="2700000" algn="ctr" rotWithShape="0">
              <a:schemeClr val="tx2">
                <a:alpha val="74997"/>
              </a:schemeClr>
            </a:outerShdw>
          </a:effectLst>
        </p:spPr>
        <p:txBody>
          <a:bodyPr/>
          <a:lstStyle/>
          <a:p>
            <a:pPr eaLnBrk="1" hangingPunct="1"/>
            <a:r>
              <a:rPr lang="zh-CN" altLang="en-US" b="1">
                <a:solidFill>
                  <a:schemeClr val="bg1"/>
                </a:solidFill>
                <a:latin typeface="SimSun" pitchFamily="2" charset="-122"/>
              </a:rPr>
              <a:t>徒</a:t>
            </a:r>
            <a:r>
              <a:rPr lang="en-US" altLang="zh-CN" b="1">
                <a:solidFill>
                  <a:schemeClr val="bg1"/>
                </a:solidFill>
                <a:latin typeface="SimSun" pitchFamily="2" charset="-122"/>
              </a:rPr>
              <a:t> 1:8</a:t>
            </a:r>
            <a:endParaRPr lang="en-US" altLang="zh-CN" sz="1800" b="1">
              <a:latin typeface="SimSun" pitchFamily="2" charset="-122"/>
            </a:endParaRPr>
          </a:p>
        </p:txBody>
      </p:sp>
      <p:pic>
        <p:nvPicPr>
          <p:cNvPr id="118787" name="Picture 3" descr="Maps and Charts of Israe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w="9525">
            <a:noFill/>
            <a:miter lim="800000"/>
            <a:headEnd/>
            <a:tailEnd/>
          </a:ln>
        </p:spPr>
      </p:pic>
      <p:sp>
        <p:nvSpPr>
          <p:cNvPr id="118788" name="Text Box 4"/>
          <p:cNvSpPr txBox="1">
            <a:spLocks noChangeArrowheads="1"/>
          </p:cNvSpPr>
          <p:nvPr/>
        </p:nvSpPr>
        <p:spPr bwMode="auto">
          <a:xfrm>
            <a:off x="179404" y="1524001"/>
            <a:ext cx="4300537" cy="5016675"/>
          </a:xfrm>
          <a:prstGeom prst="rect">
            <a:avLst/>
          </a:prstGeom>
          <a:noFill/>
          <a:ln w="9525">
            <a:noFill/>
            <a:miter lim="800000"/>
            <a:headEnd/>
            <a:tailEnd/>
          </a:ln>
        </p:spPr>
        <p:txBody>
          <a:bodyPr lIns="91358" tIns="45679" rIns="91358" bIns="45679">
            <a:spAutoFit/>
          </a:bodyPr>
          <a:lstStyle/>
          <a:p>
            <a:r>
              <a:rPr lang="en-US" altLang="zh-CN" sz="4000" b="1">
                <a:solidFill>
                  <a:schemeClr val="bg1"/>
                </a:solidFill>
                <a:latin typeface="SimSun" pitchFamily="2" charset="-122"/>
              </a:rPr>
              <a:t>“</a:t>
            </a:r>
            <a:r>
              <a:rPr lang="zh-CN" altLang="en-US" sz="4000" b="1">
                <a:solidFill>
                  <a:schemeClr val="bg1"/>
                </a:solidFill>
                <a:latin typeface="SimSun" pitchFamily="2" charset="-122"/>
              </a:rPr>
              <a:t>但圣灵降临在你们身上，你们就必得着能力；并要在耶路撒冷，犹太全地和撒玛利亚，</a:t>
            </a:r>
            <a:r>
              <a:rPr lang="zh-CN" altLang="en-US" sz="4000" b="1">
                <a:solidFill>
                  <a:srgbClr val="FFFF00"/>
                </a:solidFill>
                <a:latin typeface="SimSun" pitchFamily="2" charset="-122"/>
              </a:rPr>
              <a:t>直到地极</a:t>
            </a:r>
            <a:r>
              <a:rPr lang="zh-CN" altLang="en-US" sz="4000" b="1">
                <a:solidFill>
                  <a:schemeClr val="bg1"/>
                </a:solidFill>
                <a:latin typeface="SimSun" pitchFamily="2" charset="-122"/>
              </a:rPr>
              <a:t>，做我的见证。</a:t>
            </a:r>
            <a:r>
              <a:rPr lang="en-US" altLang="zh-CN" sz="4000" b="1">
                <a:solidFill>
                  <a:schemeClr val="bg1"/>
                </a:solidFill>
                <a:latin typeface="Times" pitchFamily="80" charset="0"/>
              </a:rPr>
              <a:t>”</a:t>
            </a:r>
            <a:endParaRPr lang="en-US" altLang="zh-CN" sz="4000" b="1">
              <a:solidFill>
                <a:schemeClr val="bg1"/>
              </a:solidFill>
              <a:latin typeface="SimSun" pitchFamily="2" charset="-122"/>
            </a:endParaRPr>
          </a:p>
        </p:txBody>
      </p:sp>
      <p:sp>
        <p:nvSpPr>
          <p:cNvPr id="381957" name="Freeform 5"/>
          <p:cNvSpPr>
            <a:spLocks/>
          </p:cNvSpPr>
          <p:nvPr/>
        </p:nvSpPr>
        <p:spPr bwMode="auto">
          <a:xfrm>
            <a:off x="6384925" y="2635251"/>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lIns="91358" tIns="45679" rIns="91358" bIns="45679" anchor="ctr"/>
          <a:lstStyle/>
          <a:p>
            <a:endParaRPr lang="en-US"/>
          </a:p>
        </p:txBody>
      </p:sp>
      <p:sp>
        <p:nvSpPr>
          <p:cNvPr id="381958" name="Text Box 6"/>
          <p:cNvSpPr txBox="1">
            <a:spLocks noChangeArrowheads="1"/>
          </p:cNvSpPr>
          <p:nvPr/>
        </p:nvSpPr>
        <p:spPr bwMode="auto">
          <a:xfrm>
            <a:off x="6858000" y="3276600"/>
            <a:ext cx="1676400" cy="590064"/>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defRPr/>
            </a:pPr>
            <a:r>
              <a:rPr lang="zh-CN" altLang="en-US" sz="3200" b="1">
                <a:solidFill>
                  <a:schemeClr val="bg1"/>
                </a:solidFill>
              </a:rPr>
              <a:t>犹太</a:t>
            </a:r>
            <a:endParaRPr lang="en-US" sz="3200" b="1">
              <a:solidFill>
                <a:schemeClr val="bg1"/>
              </a:solidFill>
            </a:endParaRPr>
          </a:p>
        </p:txBody>
      </p:sp>
      <p:sp>
        <p:nvSpPr>
          <p:cNvPr id="381959" name="Text Box 7"/>
          <p:cNvSpPr txBox="1">
            <a:spLocks noChangeArrowheads="1"/>
          </p:cNvSpPr>
          <p:nvPr/>
        </p:nvSpPr>
        <p:spPr bwMode="auto">
          <a:xfrm>
            <a:off x="5018088" y="171450"/>
            <a:ext cx="2286000" cy="590064"/>
          </a:xfrm>
          <a:prstGeom prst="rect">
            <a:avLst/>
          </a:prstGeom>
          <a:noFill/>
          <a:ln w="9525">
            <a:noFill/>
            <a:miter lim="800000"/>
            <a:headEnd/>
            <a:tailEnd/>
          </a:ln>
          <a:effectLst>
            <a:outerShdw dist="35921" dir="2700000" algn="ctr" rotWithShape="0">
              <a:srgbClr val="808080">
                <a:alpha val="74997"/>
              </a:srgbClr>
            </a:outerShdw>
          </a:effectLst>
        </p:spPr>
        <p:txBody>
          <a:bodyPr lIns="91358" tIns="45679" rIns="91358" bIns="45679">
            <a:spAutoFit/>
          </a:bodyPr>
          <a:lstStyle/>
          <a:p>
            <a:r>
              <a:rPr lang="en-US" altLang="zh-CN" sz="3200" b="1">
                <a:solidFill>
                  <a:srgbClr val="FFFF00"/>
                </a:solidFill>
              </a:rPr>
              <a:t>“</a:t>
            </a:r>
            <a:r>
              <a:rPr lang="zh-CN" altLang="en-US" sz="3200" b="1">
                <a:solidFill>
                  <a:srgbClr val="FFFF00"/>
                </a:solidFill>
              </a:rPr>
              <a:t>地极</a:t>
            </a:r>
            <a:r>
              <a:rPr lang="en-US" altLang="zh-CN" sz="3200" b="1">
                <a:solidFill>
                  <a:srgbClr val="FFFF00"/>
                </a:solidFill>
              </a:rPr>
              <a:t>”</a:t>
            </a:r>
          </a:p>
        </p:txBody>
      </p:sp>
      <p:sp>
        <p:nvSpPr>
          <p:cNvPr id="381960" name="Freeform 8"/>
          <p:cNvSpPr>
            <a:spLocks/>
          </p:cNvSpPr>
          <p:nvPr/>
        </p:nvSpPr>
        <p:spPr bwMode="auto">
          <a:xfrm>
            <a:off x="7856539" y="2990866"/>
            <a:ext cx="192087" cy="195263"/>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FF00"/>
          </a:solidFill>
          <a:ln w="9525">
            <a:solidFill>
              <a:schemeClr val="tx1"/>
            </a:solidFill>
            <a:round/>
            <a:headEnd/>
            <a:tailEnd/>
          </a:ln>
        </p:spPr>
        <p:txBody>
          <a:bodyPr wrap="none" lIns="91358" tIns="45679" rIns="91358" bIns="45679" anchor="ctr"/>
          <a:lstStyle/>
          <a:p>
            <a:endParaRPr lang="en-US"/>
          </a:p>
        </p:txBody>
      </p:sp>
      <p:sp>
        <p:nvSpPr>
          <p:cNvPr id="381961" name="Freeform 9"/>
          <p:cNvSpPr>
            <a:spLocks/>
          </p:cNvSpPr>
          <p:nvPr/>
        </p:nvSpPr>
        <p:spPr bwMode="auto">
          <a:xfrm>
            <a:off x="7015165" y="1171576"/>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lIns="91358" tIns="45679" rIns="91358" bIns="45679" anchor="ctr"/>
          <a:lstStyle/>
          <a:p>
            <a:endParaRPr lang="en-US"/>
          </a:p>
        </p:txBody>
      </p:sp>
      <p:sp>
        <p:nvSpPr>
          <p:cNvPr id="381962" name="Text Box 10"/>
          <p:cNvSpPr txBox="1">
            <a:spLocks noChangeArrowheads="1"/>
          </p:cNvSpPr>
          <p:nvPr/>
        </p:nvSpPr>
        <p:spPr bwMode="auto">
          <a:xfrm>
            <a:off x="6629400" y="1981199"/>
            <a:ext cx="1828800" cy="584693"/>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defRPr/>
            </a:pPr>
            <a:r>
              <a:rPr lang="zh-CN" altLang="en-US" sz="3200" b="1">
                <a:solidFill>
                  <a:schemeClr val="bg1"/>
                </a:solidFill>
              </a:rPr>
              <a:t>撒玛利亚</a:t>
            </a:r>
            <a:endParaRPr lang="en-US" sz="3200" b="1">
              <a:solidFill>
                <a:schemeClr val="bg1"/>
              </a:solidFill>
            </a:endParaRPr>
          </a:p>
        </p:txBody>
      </p:sp>
      <p:sp>
        <p:nvSpPr>
          <p:cNvPr id="381963" name="Text Box 11"/>
          <p:cNvSpPr txBox="1">
            <a:spLocks noChangeArrowheads="1"/>
          </p:cNvSpPr>
          <p:nvPr/>
        </p:nvSpPr>
        <p:spPr bwMode="auto">
          <a:xfrm>
            <a:off x="6011865" y="2628900"/>
            <a:ext cx="2370137" cy="590064"/>
          </a:xfrm>
          <a:prstGeom prst="rect">
            <a:avLst/>
          </a:prstGeom>
          <a:noFill/>
          <a:ln w="9525">
            <a:noFill/>
            <a:miter lim="800000"/>
            <a:headEnd/>
            <a:tailEnd/>
          </a:ln>
          <a:effectLst>
            <a:outerShdw blurRad="63500" dist="46662" dir="2115817" algn="ctr" rotWithShape="0">
              <a:schemeClr val="tx1">
                <a:alpha val="74997"/>
              </a:schemeClr>
            </a:outerShdw>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defRPr/>
            </a:pPr>
            <a:r>
              <a:rPr lang="zh-CN" altLang="en-US" sz="3200" b="1">
                <a:solidFill>
                  <a:srgbClr val="FFCC00"/>
                </a:solidFill>
                <a:latin typeface="Bell Gothic Std Black" charset="0"/>
                <a:ea typeface="SimHei" charset="0"/>
                <a:cs typeface="SimHei" charset="0"/>
              </a:rPr>
              <a:t>耶路撒冷</a:t>
            </a:r>
            <a:endParaRPr lang="en-US" sz="3200" b="1">
              <a:solidFill>
                <a:srgbClr val="FFCC00"/>
              </a:solidFill>
              <a:latin typeface="Bell Gothic Std Black" charset="0"/>
              <a:ea typeface="SimHei" charset="0"/>
              <a:cs typeface="SimHei" charset="0"/>
            </a:endParaRP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lIns="91358" tIns="45679" rIns="91358" bIns="45679" anchor="ctr"/>
          <a:lstStyle/>
          <a:p>
            <a:pPr eaLnBrk="1" hangingPunct="1"/>
            <a:endParaRPr lang="en-US">
              <a:latin typeface="Calibri" pitchFamily="34" charset="0"/>
            </a:endParaRPr>
          </a:p>
        </p:txBody>
      </p:sp>
    </p:spTree>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8196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19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381958">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1957"/>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81962">
                                            <p:txEl>
                                              <p:pRg st="0" end="0"/>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8196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81964"/>
                                        </p:tgtEl>
                                        <p:attrNameLst>
                                          <p:attrName>style.visibility</p:attrName>
                                        </p:attrNameLst>
                                      </p:cBhvr>
                                      <p:to>
                                        <p:strVal val="visible"/>
                                      </p:to>
                                    </p:set>
                                    <p:animEffect transition="in" filter="wipe(down)">
                                      <p:cBhvr>
                                        <p:cTn id="24" dur="500"/>
                                        <p:tgtEl>
                                          <p:spTgt spid="381964"/>
                                        </p:tgtEl>
                                      </p:cBhvr>
                                    </p:animEffect>
                                  </p:childTnLst>
                                </p:cTn>
                              </p:par>
                            </p:childTnLst>
                          </p:cTn>
                        </p:par>
                        <p:par>
                          <p:cTn id="25" fill="hold" nodeType="afterGroup">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8195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57" grpId="0" animBg="1"/>
      <p:bldP spid="381958" grpId="0" build="p" autoUpdateAnimBg="0"/>
      <p:bldP spid="381959" grpId="0" build="allAtOnce"/>
      <p:bldP spid="381960" grpId="0" animBg="1"/>
      <p:bldP spid="381961" grpId="0" animBg="1"/>
      <p:bldP spid="381962" grpId="0" build="p" autoUpdateAnimBg="0"/>
      <p:bldP spid="381963" grpId="0" build="p" autoUpdateAnimBg="0"/>
      <p:bldP spid="38196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solidFill>
            <a:srgbClr val="E9E2B6"/>
          </a:solidFill>
          <a:ln w="12700" cap="sq" cmpd="sng" algn="ctr">
            <a:solidFill>
              <a:srgbClr val="000000"/>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defTabSz="913589" eaLnBrk="1" hangingPunct="1">
              <a:defRPr/>
            </a:pPr>
            <a:endParaRPr lang="en-US" sz="2400" kern="0">
              <a:solidFill>
                <a:srgbClr val="000000"/>
              </a:solidFill>
              <a:latin typeface="Times New Roman" pitchFamily="-110" charset="0"/>
            </a:endParaRPr>
          </a:p>
        </p:txBody>
      </p:sp>
      <p:pic>
        <p:nvPicPr>
          <p:cNvPr id="120834"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646" r="3076"/>
          <a:stretch>
            <a:fillRect/>
          </a:stretch>
        </p:blipFill>
        <p:spPr bwMode="auto">
          <a:xfrm>
            <a:off x="0" y="0"/>
            <a:ext cx="5867400" cy="3049588"/>
          </a:xfrm>
          <a:prstGeom prst="rect">
            <a:avLst/>
          </a:prstGeom>
          <a:noFill/>
          <a:ln w="9525">
            <a:noFill/>
            <a:miter lim="800000"/>
            <a:headEnd/>
            <a:tailEnd/>
          </a:ln>
        </p:spPr>
      </p:pic>
      <p:pic>
        <p:nvPicPr>
          <p:cNvPr id="7168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740151"/>
            <a:ext cx="5638800" cy="3117850"/>
          </a:xfrm>
          <a:prstGeom prst="rect">
            <a:avLst/>
          </a:prstGeom>
          <a:noFill/>
          <a:ln w="9525">
            <a:noFill/>
            <a:miter lim="800000"/>
            <a:headEnd/>
            <a:tailEnd/>
          </a:ln>
        </p:spPr>
      </p:pic>
      <p:pic>
        <p:nvPicPr>
          <p:cNvPr id="71684" name="Picture 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876800" y="1643079"/>
            <a:ext cx="4267200" cy="2319337"/>
          </a:xfrm>
          <a:prstGeom prst="rect">
            <a:avLst/>
          </a:prstGeom>
          <a:noFill/>
          <a:ln w="9525">
            <a:noFill/>
            <a:miter lim="800000"/>
            <a:headEnd/>
            <a:tailEnd/>
          </a:ln>
        </p:spPr>
      </p:pic>
      <p:sp>
        <p:nvSpPr>
          <p:cNvPr id="120837" name="Text Box 5"/>
          <p:cNvSpPr txBox="1">
            <a:spLocks noChangeArrowheads="1"/>
          </p:cNvSpPr>
          <p:nvPr/>
        </p:nvSpPr>
        <p:spPr bwMode="auto">
          <a:xfrm>
            <a:off x="8458204" y="6"/>
            <a:ext cx="535483" cy="369249"/>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a:latin typeface="Calibri" pitchFamily="34" charset="0"/>
              </a:rPr>
              <a:t>134</a:t>
            </a:r>
          </a:p>
        </p:txBody>
      </p:sp>
      <p:sp>
        <p:nvSpPr>
          <p:cNvPr id="120838" name="Rectangle 7"/>
          <p:cNvSpPr>
            <a:spLocks noGrp="1" noChangeArrowheads="1"/>
          </p:cNvSpPr>
          <p:nvPr>
            <p:ph type="title" idx="4294967295"/>
          </p:nvPr>
        </p:nvSpPr>
        <p:spPr>
          <a:xfrm>
            <a:off x="6156327" y="4590149"/>
            <a:ext cx="2987675" cy="646331"/>
          </a:xfrm>
          <a:solidFill>
            <a:srgbClr val="03261C"/>
          </a:solidFill>
          <a:ln>
            <a:noFill/>
          </a:ln>
        </p:spPr>
        <p:txBody>
          <a:bodyPr vert="horz" wrap="square" lIns="91358" tIns="45679" rIns="91358" bIns="45679" numCol="1" anchor="ctr" anchorCtr="0" compatLnSpc="1">
            <a:prstTxWarp prst="textNoShape">
              <a:avLst/>
            </a:prstTxWarp>
            <a:spAutoFit/>
          </a:bodyPr>
          <a:lstStyle/>
          <a:p>
            <a:pPr algn="ctr" fontAlgn="base">
              <a:spcAft>
                <a:spcPct val="0"/>
              </a:spcAft>
            </a:pPr>
            <a:r>
              <a:rPr lang="zh-CN" altLang="en-US" sz="3600" b="1" dirty="0">
                <a:solidFill>
                  <a:srgbClr val="FFFF00"/>
                </a:solidFill>
                <a:latin typeface="Arial" charset="0"/>
                <a:ea typeface="ＭＳ Ｐゴシック" charset="0"/>
                <a:cs typeface="Arial" charset="0"/>
              </a:rPr>
              <a:t>福音的传播</a:t>
            </a:r>
            <a:endParaRPr lang="en-US" altLang="zh-CN" sz="3600" b="1" dirty="0">
              <a:solidFill>
                <a:srgbClr val="FFFF00"/>
              </a:solidFill>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71683"/>
                                        </p:tgtEl>
                                        <p:attrNameLst>
                                          <p:attrName>style.visibility</p:attrName>
                                        </p:attrNameLst>
                                      </p:cBhvr>
                                      <p:to>
                                        <p:strVal val="visible"/>
                                      </p:to>
                                    </p:set>
                                    <p:anim calcmode="lin" valueType="num">
                                      <p:cBhvr additive="base">
                                        <p:cTn id="7" dur="500" fill="hold"/>
                                        <p:tgtEl>
                                          <p:spTgt spid="71683"/>
                                        </p:tgtEl>
                                        <p:attrNameLst>
                                          <p:attrName>ppt_x</p:attrName>
                                        </p:attrNameLst>
                                      </p:cBhvr>
                                      <p:tavLst>
                                        <p:tav tm="0">
                                          <p:val>
                                            <p:strVal val="#ppt_x"/>
                                          </p:val>
                                        </p:tav>
                                        <p:tav tm="100000">
                                          <p:val>
                                            <p:strVal val="#ppt_x"/>
                                          </p:val>
                                        </p:tav>
                                      </p:tavLst>
                                    </p:anim>
                                    <p:anim calcmode="lin" valueType="num">
                                      <p:cBhvr additive="base">
                                        <p:cTn id="8" dur="500" fill="hold"/>
                                        <p:tgtEl>
                                          <p:spTgt spid="7168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p:cTn id="12" dur="1" fill="hold">
                                          <p:stCondLst>
                                            <p:cond delay="0"/>
                                          </p:stCondLst>
                                        </p:cTn>
                                        <p:tgtEl>
                                          <p:spTgt spid="71684"/>
                                        </p:tgtEl>
                                        <p:attrNameLst>
                                          <p:attrName>style.visibility</p:attrName>
                                        </p:attrNameLst>
                                      </p:cBhvr>
                                      <p:to>
                                        <p:strVal val="visible"/>
                                      </p:to>
                                    </p:set>
                                    <p:anim calcmode="lin" valueType="num">
                                      <p:cBhvr additive="base">
                                        <p:cTn id="13" dur="500" fill="hold"/>
                                        <p:tgtEl>
                                          <p:spTgt spid="71684"/>
                                        </p:tgtEl>
                                        <p:attrNameLst>
                                          <p:attrName>ppt_x</p:attrName>
                                        </p:attrNameLst>
                                      </p:cBhvr>
                                      <p:tavLst>
                                        <p:tav tm="0">
                                          <p:val>
                                            <p:strVal val="1+#ppt_w/2"/>
                                          </p:val>
                                        </p:tav>
                                        <p:tav tm="100000">
                                          <p:val>
                                            <p:strVal val="#ppt_x"/>
                                          </p:val>
                                        </p:tav>
                                      </p:tavLst>
                                    </p:anim>
                                    <p:anim calcmode="lin" valueType="num">
                                      <p:cBhvr additive="base">
                                        <p:cTn id="14" dur="500" fill="hold"/>
                                        <p:tgtEl>
                                          <p:spTgt spid="716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38242" name="Text Box 2"/>
          <p:cNvSpPr txBox="1">
            <a:spLocks noChangeArrowheads="1"/>
          </p:cNvSpPr>
          <p:nvPr/>
        </p:nvSpPr>
        <p:spPr bwMode="auto">
          <a:xfrm>
            <a:off x="228600" y="152402"/>
            <a:ext cx="7315200" cy="83026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spcBef>
                <a:spcPct val="50000"/>
              </a:spcBef>
            </a:pPr>
            <a:r>
              <a:rPr lang="zh-CN" altLang="en-US" sz="4800" b="1">
                <a:solidFill>
                  <a:srgbClr val="663300"/>
                </a:solidFill>
                <a:latin typeface="SimSun" charset="0"/>
              </a:rPr>
              <a:t>进步的历程</a:t>
            </a:r>
            <a:endParaRPr lang="en-US" sz="4800" b="1">
              <a:solidFill>
                <a:srgbClr val="663300"/>
              </a:solidFill>
              <a:latin typeface="Calibri" charset="0"/>
            </a:endParaRPr>
          </a:p>
        </p:txBody>
      </p:sp>
      <p:sp>
        <p:nvSpPr>
          <p:cNvPr id="19459" name="Text Box 3"/>
          <p:cNvSpPr txBox="1">
            <a:spLocks noChangeArrowheads="1"/>
          </p:cNvSpPr>
          <p:nvPr/>
        </p:nvSpPr>
        <p:spPr bwMode="auto">
          <a:xfrm>
            <a:off x="685800" y="1196978"/>
            <a:ext cx="2895600" cy="52514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zh-CN" altLang="en-US" sz="2800" b="1">
                <a:solidFill>
                  <a:srgbClr val="000000"/>
                </a:solidFill>
                <a:latin typeface="SimSun" charset="0"/>
              </a:rPr>
              <a:t>主要经文</a:t>
            </a:r>
            <a:r>
              <a:rPr lang="en-US" altLang="zh-CN" sz="2800" b="1">
                <a:solidFill>
                  <a:srgbClr val="000000"/>
                </a:solidFill>
                <a:latin typeface="SimSun" charset="0"/>
              </a:rPr>
              <a:t>:  1:8</a:t>
            </a:r>
          </a:p>
        </p:txBody>
      </p:sp>
      <p:sp>
        <p:nvSpPr>
          <p:cNvPr id="19460" name="Text Box 4"/>
          <p:cNvSpPr txBox="1">
            <a:spLocks noChangeArrowheads="1"/>
          </p:cNvSpPr>
          <p:nvPr/>
        </p:nvSpPr>
        <p:spPr bwMode="auto">
          <a:xfrm>
            <a:off x="744539" y="1885964"/>
            <a:ext cx="2819400" cy="416075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marL="574675" indent="-574675">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20000"/>
              </a:spcBef>
              <a:buFontTx/>
              <a:buAutoNum type="arabicPeriod"/>
            </a:pPr>
            <a:r>
              <a:rPr lang="en-US" altLang="zh-CN" sz="2800" b="1">
                <a:solidFill>
                  <a:srgbClr val="003300"/>
                </a:solidFill>
                <a:latin typeface="SimSun" charset="0"/>
              </a:rPr>
              <a:t>2:</a:t>
            </a:r>
            <a:r>
              <a:rPr lang="en-US" altLang="zh-CN" sz="2800" b="1">
                <a:solidFill>
                  <a:srgbClr val="003300"/>
                </a:solidFill>
                <a:latin typeface="SimSun" charset="0"/>
                <a:cs typeface="Arial" charset="0"/>
              </a:rPr>
              <a:t>47b</a:t>
            </a:r>
          </a:p>
          <a:p>
            <a:pPr eaLnBrk="1" hangingPunct="1">
              <a:spcBef>
                <a:spcPct val="20000"/>
              </a:spcBef>
              <a:buFontTx/>
              <a:buAutoNum type="arabicPeriod"/>
            </a:pPr>
            <a:r>
              <a:rPr lang="en-US" altLang="zh-CN" sz="2800" b="1">
                <a:solidFill>
                  <a:srgbClr val="003300"/>
                </a:solidFill>
                <a:latin typeface="SimSun" charset="0"/>
                <a:cs typeface="Arial" charset="0"/>
              </a:rPr>
              <a:t>6:7</a:t>
            </a:r>
          </a:p>
          <a:p>
            <a:pPr eaLnBrk="1" hangingPunct="1">
              <a:spcBef>
                <a:spcPct val="20000"/>
              </a:spcBef>
              <a:buFontTx/>
              <a:buAutoNum type="arabicPeriod"/>
            </a:pPr>
            <a:r>
              <a:rPr lang="en-US" altLang="zh-CN" sz="2800" b="1">
                <a:solidFill>
                  <a:srgbClr val="003300"/>
                </a:solidFill>
                <a:latin typeface="SimSun" charset="0"/>
                <a:cs typeface="Arial" charset="0"/>
              </a:rPr>
              <a:t>8:40</a:t>
            </a:r>
          </a:p>
          <a:p>
            <a:pPr eaLnBrk="1" hangingPunct="1">
              <a:spcBef>
                <a:spcPct val="20000"/>
              </a:spcBef>
              <a:buFontTx/>
              <a:buAutoNum type="arabicPeriod"/>
            </a:pPr>
            <a:r>
              <a:rPr lang="en-US" altLang="zh-CN" sz="2800" b="1">
                <a:solidFill>
                  <a:srgbClr val="003300"/>
                </a:solidFill>
                <a:latin typeface="SimSun" charset="0"/>
                <a:cs typeface="Arial" charset="0"/>
              </a:rPr>
              <a:t>9:31</a:t>
            </a:r>
          </a:p>
          <a:p>
            <a:pPr eaLnBrk="1" hangingPunct="1">
              <a:spcBef>
                <a:spcPct val="20000"/>
              </a:spcBef>
              <a:buFontTx/>
              <a:buAutoNum type="arabicPeriod"/>
            </a:pPr>
            <a:r>
              <a:rPr lang="en-US" altLang="zh-CN" sz="2800" b="1">
                <a:solidFill>
                  <a:srgbClr val="003300"/>
                </a:solidFill>
                <a:latin typeface="SimSun" charset="0"/>
                <a:cs typeface="Arial" charset="0"/>
              </a:rPr>
              <a:t>12:24</a:t>
            </a:r>
          </a:p>
          <a:p>
            <a:pPr eaLnBrk="1" hangingPunct="1">
              <a:spcBef>
                <a:spcPct val="20000"/>
              </a:spcBef>
              <a:buFontTx/>
              <a:buAutoNum type="arabicPeriod"/>
            </a:pPr>
            <a:r>
              <a:rPr lang="en-US" altLang="zh-CN" sz="2800" b="1">
                <a:solidFill>
                  <a:srgbClr val="003300"/>
                </a:solidFill>
                <a:latin typeface="SimSun" charset="0"/>
                <a:cs typeface="Arial" charset="0"/>
              </a:rPr>
              <a:t>16:5</a:t>
            </a:r>
          </a:p>
          <a:p>
            <a:pPr eaLnBrk="1" hangingPunct="1">
              <a:spcBef>
                <a:spcPct val="20000"/>
              </a:spcBef>
              <a:buFontTx/>
              <a:buAutoNum type="arabicPeriod"/>
            </a:pPr>
            <a:r>
              <a:rPr lang="en-US" altLang="zh-CN" sz="2800" b="1">
                <a:solidFill>
                  <a:srgbClr val="003300"/>
                </a:solidFill>
                <a:latin typeface="SimSun" charset="0"/>
                <a:cs typeface="Arial" charset="0"/>
              </a:rPr>
              <a:t>19:20</a:t>
            </a:r>
          </a:p>
          <a:p>
            <a:pPr eaLnBrk="1" hangingPunct="1">
              <a:spcBef>
                <a:spcPct val="20000"/>
              </a:spcBef>
              <a:buFontTx/>
              <a:buAutoNum type="arabicPeriod"/>
            </a:pPr>
            <a:r>
              <a:rPr lang="en-US" altLang="zh-CN" sz="2800" b="1">
                <a:solidFill>
                  <a:srgbClr val="003300"/>
                </a:solidFill>
                <a:latin typeface="SimSun" charset="0"/>
                <a:cs typeface="Arial" charset="0"/>
              </a:rPr>
              <a:t>28:30-31</a:t>
            </a:r>
          </a:p>
        </p:txBody>
      </p:sp>
      <p:pic>
        <p:nvPicPr>
          <p:cNvPr id="194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05400" y="1454166"/>
            <a:ext cx="2971800" cy="4619625"/>
          </a:xfrm>
          <a:prstGeom prst="rect">
            <a:avLst/>
          </a:prstGeom>
          <a:noFill/>
          <a:ln w="12700">
            <a:solidFill>
              <a:schemeClr val="tx1"/>
            </a:solidFill>
            <a:miter lim="800000"/>
            <a:headEnd/>
            <a:tailEnd/>
          </a:ln>
          <a:effectLst>
            <a:outerShdw dist="107763" dir="2700000" algn="ctr" rotWithShape="0">
              <a:schemeClr val="tx1"/>
            </a:outerShdw>
          </a:effectLst>
          <a:extLst>
            <a:ext uri="{909E8E84-426E-40DD-AFC4-6F175D3DCCD1}">
              <a14:hiddenFill xmlns:a14="http://schemas.microsoft.com/office/drawing/2010/main">
                <a:solidFill>
                  <a:srgbClr val="FFFFFF"/>
                </a:solidFill>
              </a14:hiddenFill>
            </a:ext>
          </a:extLst>
        </p:spPr>
      </p:pic>
      <p:sp>
        <p:nvSpPr>
          <p:cNvPr id="19480" name="Text Box 24"/>
          <p:cNvSpPr txBox="1">
            <a:spLocks noChangeArrowheads="1"/>
          </p:cNvSpPr>
          <p:nvPr/>
        </p:nvSpPr>
        <p:spPr bwMode="auto">
          <a:xfrm>
            <a:off x="304800" y="5540391"/>
            <a:ext cx="3124200" cy="753970"/>
          </a:xfrm>
          <a:prstGeom prst="rect">
            <a:avLst/>
          </a:prstGeom>
          <a:noFill/>
          <a:ln w="28575">
            <a:solidFill>
              <a:srgbClr val="660033"/>
            </a:solidFill>
            <a:miter lim="800000"/>
            <a:headEnd/>
            <a:tailEnd/>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endParaRPr lang="en-US" altLang="zh-CN" sz="1600">
              <a:solidFill>
                <a:srgbClr val="660033"/>
              </a:solidFill>
              <a:latin typeface="SimSun" charset="0"/>
            </a:endParaRPr>
          </a:p>
          <a:p>
            <a:pPr algn="ctr" eaLnBrk="1" hangingPunct="1">
              <a:spcBef>
                <a:spcPct val="50000"/>
              </a:spcBef>
            </a:pPr>
            <a:r>
              <a:rPr lang="zh-CN" altLang="en-US" sz="1800" b="1">
                <a:solidFill>
                  <a:srgbClr val="660033"/>
                </a:solidFill>
                <a:latin typeface="SimSun" charset="0"/>
              </a:rPr>
              <a:t>为何要这样结束？</a:t>
            </a:r>
            <a:endParaRPr lang="en-US" altLang="zh-CN" sz="1800" b="1">
              <a:solidFill>
                <a:srgbClr val="660033"/>
              </a:solidFill>
              <a:latin typeface="SimSun" charset="0"/>
            </a:endParaRPr>
          </a:p>
        </p:txBody>
      </p:sp>
      <p:grpSp>
        <p:nvGrpSpPr>
          <p:cNvPr id="2" name="Group 38"/>
          <p:cNvGrpSpPr>
            <a:grpSpLocks/>
          </p:cNvGrpSpPr>
          <p:nvPr/>
        </p:nvGrpSpPr>
        <p:grpSpPr bwMode="auto">
          <a:xfrm>
            <a:off x="2743200" y="3206750"/>
            <a:ext cx="3733800" cy="1752600"/>
            <a:chOff x="1728" y="2112"/>
            <a:chExt cx="2352" cy="1104"/>
          </a:xfrm>
        </p:grpSpPr>
        <p:sp>
          <p:nvSpPr>
            <p:cNvPr id="138269" name="Text Box 39"/>
            <p:cNvSpPr txBox="1">
              <a:spLocks noChangeArrowheads="1"/>
            </p:cNvSpPr>
            <p:nvPr/>
          </p:nvSpPr>
          <p:spPr bwMode="auto">
            <a:xfrm>
              <a:off x="1728" y="2112"/>
              <a:ext cx="720" cy="23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en-US" altLang="zh-CN" sz="1800" b="1">
                  <a:solidFill>
                    <a:srgbClr val="FF0000"/>
                  </a:solidFill>
                  <a:latin typeface="Arial Narrow" charset="0"/>
                </a:rPr>
                <a:t>1:1—6:7</a:t>
              </a:r>
            </a:p>
          </p:txBody>
        </p:sp>
        <p:sp>
          <p:nvSpPr>
            <p:cNvPr id="138270" name="Line 40"/>
            <p:cNvSpPr>
              <a:spLocks noChangeShapeType="1"/>
            </p:cNvSpPr>
            <p:nvPr/>
          </p:nvSpPr>
          <p:spPr bwMode="auto">
            <a:xfrm>
              <a:off x="2448" y="2208"/>
              <a:ext cx="1440" cy="768"/>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71" name="Oval 41"/>
            <p:cNvSpPr>
              <a:spLocks noChangeArrowheads="1"/>
            </p:cNvSpPr>
            <p:nvPr/>
          </p:nvSpPr>
          <p:spPr bwMode="auto">
            <a:xfrm>
              <a:off x="3792" y="2928"/>
              <a:ext cx="288" cy="288"/>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a:solidFill>
                  <a:srgbClr val="000000"/>
                </a:solidFill>
                <a:latin typeface="Calibri" charset="0"/>
                <a:ea typeface="SimSun" charset="0"/>
                <a:cs typeface="SimSun" charset="0"/>
              </a:endParaRPr>
            </a:p>
          </p:txBody>
        </p:sp>
      </p:grpSp>
      <p:grpSp>
        <p:nvGrpSpPr>
          <p:cNvPr id="3" name="Group 42"/>
          <p:cNvGrpSpPr>
            <a:grpSpLocks/>
          </p:cNvGrpSpPr>
          <p:nvPr/>
        </p:nvGrpSpPr>
        <p:grpSpPr bwMode="auto">
          <a:xfrm>
            <a:off x="2743200" y="3206750"/>
            <a:ext cx="4267200" cy="2514600"/>
            <a:chOff x="1728" y="2112"/>
            <a:chExt cx="2688" cy="1584"/>
          </a:xfrm>
        </p:grpSpPr>
        <p:sp>
          <p:nvSpPr>
            <p:cNvPr id="138266" name="Text Box 43"/>
            <p:cNvSpPr txBox="1">
              <a:spLocks noChangeArrowheads="1"/>
            </p:cNvSpPr>
            <p:nvPr/>
          </p:nvSpPr>
          <p:spPr bwMode="auto">
            <a:xfrm>
              <a:off x="1728" y="2592"/>
              <a:ext cx="768" cy="23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en-US" altLang="zh-CN" sz="1800" b="1">
                  <a:solidFill>
                    <a:srgbClr val="FF0000"/>
                  </a:solidFill>
                  <a:latin typeface="Arial Narrow" charset="0"/>
                </a:rPr>
                <a:t>6:8—8:40</a:t>
              </a:r>
            </a:p>
          </p:txBody>
        </p:sp>
        <p:sp>
          <p:nvSpPr>
            <p:cNvPr id="138267" name="Line 44"/>
            <p:cNvSpPr>
              <a:spLocks noChangeShapeType="1"/>
            </p:cNvSpPr>
            <p:nvPr/>
          </p:nvSpPr>
          <p:spPr bwMode="auto">
            <a:xfrm>
              <a:off x="2496" y="2736"/>
              <a:ext cx="720" cy="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8" name="Oval 45"/>
            <p:cNvSpPr>
              <a:spLocks noChangeArrowheads="1"/>
            </p:cNvSpPr>
            <p:nvPr/>
          </p:nvSpPr>
          <p:spPr bwMode="auto">
            <a:xfrm>
              <a:off x="3216" y="2112"/>
              <a:ext cx="1200" cy="1584"/>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a:solidFill>
                  <a:srgbClr val="000000"/>
                </a:solidFill>
                <a:latin typeface="Calibri" charset="0"/>
                <a:ea typeface="SimSun" charset="0"/>
                <a:cs typeface="SimSun" charset="0"/>
              </a:endParaRPr>
            </a:p>
          </p:txBody>
        </p:sp>
      </p:grpSp>
      <p:grpSp>
        <p:nvGrpSpPr>
          <p:cNvPr id="4" name="Group 60"/>
          <p:cNvGrpSpPr>
            <a:grpSpLocks/>
          </p:cNvGrpSpPr>
          <p:nvPr/>
        </p:nvGrpSpPr>
        <p:grpSpPr bwMode="auto">
          <a:xfrm>
            <a:off x="2667000" y="692150"/>
            <a:ext cx="6324600" cy="5715000"/>
            <a:chOff x="1680" y="528"/>
            <a:chExt cx="3984" cy="3600"/>
          </a:xfrm>
        </p:grpSpPr>
        <p:grpSp>
          <p:nvGrpSpPr>
            <p:cNvPr id="138252" name="Group 61"/>
            <p:cNvGrpSpPr>
              <a:grpSpLocks/>
            </p:cNvGrpSpPr>
            <p:nvPr/>
          </p:nvGrpSpPr>
          <p:grpSpPr bwMode="auto">
            <a:xfrm>
              <a:off x="1680" y="768"/>
              <a:ext cx="3984" cy="3360"/>
              <a:chOff x="1680" y="768"/>
              <a:chExt cx="3984" cy="3360"/>
            </a:xfrm>
          </p:grpSpPr>
          <p:sp>
            <p:nvSpPr>
              <p:cNvPr id="138254" name="Text Box 62"/>
              <p:cNvSpPr txBox="1">
                <a:spLocks noChangeArrowheads="1"/>
              </p:cNvSpPr>
              <p:nvPr/>
            </p:nvSpPr>
            <p:spPr bwMode="auto">
              <a:xfrm>
                <a:off x="1680" y="3072"/>
                <a:ext cx="864" cy="23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zh-CN" altLang="en-US" sz="1800" b="1">
                    <a:solidFill>
                      <a:srgbClr val="FF0000"/>
                    </a:solidFill>
                    <a:latin typeface="Arial Narrow" charset="0"/>
                  </a:rPr>
                  <a:t>徒</a:t>
                </a:r>
                <a:r>
                  <a:rPr lang="en-US" altLang="zh-CN" sz="1800" b="1">
                    <a:solidFill>
                      <a:srgbClr val="FF0000"/>
                    </a:solidFill>
                    <a:latin typeface="Arial Narrow" charset="0"/>
                  </a:rPr>
                  <a:t> 9–28</a:t>
                </a:r>
              </a:p>
            </p:txBody>
          </p:sp>
          <p:sp>
            <p:nvSpPr>
              <p:cNvPr id="138255" name="Line 63"/>
              <p:cNvSpPr>
                <a:spLocks noChangeShapeType="1"/>
              </p:cNvSpPr>
              <p:nvPr/>
            </p:nvSpPr>
            <p:spPr bwMode="auto">
              <a:xfrm>
                <a:off x="2544" y="3216"/>
                <a:ext cx="528" cy="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56" name="Oval 64"/>
              <p:cNvSpPr>
                <a:spLocks noChangeArrowheads="1"/>
              </p:cNvSpPr>
              <p:nvPr/>
            </p:nvSpPr>
            <p:spPr bwMode="auto">
              <a:xfrm>
                <a:off x="2880" y="912"/>
                <a:ext cx="2688" cy="3072"/>
              </a:xfrm>
              <a:prstGeom prst="ellipse">
                <a:avLst/>
              </a:prstGeom>
              <a:noFill/>
              <a:ln w="28575">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a:solidFill>
                    <a:srgbClr val="000000"/>
                  </a:solidFill>
                  <a:latin typeface="Calibri" charset="0"/>
                  <a:ea typeface="SimSun" charset="0"/>
                  <a:cs typeface="SimSun" charset="0"/>
                </a:endParaRPr>
              </a:p>
            </p:txBody>
          </p:sp>
          <p:sp>
            <p:nvSpPr>
              <p:cNvPr id="138257" name="Line 65"/>
              <p:cNvSpPr>
                <a:spLocks noChangeShapeType="1"/>
              </p:cNvSpPr>
              <p:nvPr/>
            </p:nvSpPr>
            <p:spPr bwMode="auto">
              <a:xfrm flipH="1" flipV="1">
                <a:off x="2784" y="1968"/>
                <a:ext cx="144"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58" name="Line 66"/>
              <p:cNvSpPr>
                <a:spLocks noChangeShapeType="1"/>
              </p:cNvSpPr>
              <p:nvPr/>
            </p:nvSpPr>
            <p:spPr bwMode="auto">
              <a:xfrm flipH="1" flipV="1">
                <a:off x="3312" y="1152"/>
                <a:ext cx="48"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59" name="Line 67"/>
              <p:cNvSpPr>
                <a:spLocks noChangeShapeType="1"/>
              </p:cNvSpPr>
              <p:nvPr/>
            </p:nvSpPr>
            <p:spPr bwMode="auto">
              <a:xfrm flipV="1">
                <a:off x="4272" y="768"/>
                <a:ext cx="0" cy="144"/>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0" name="Line 68"/>
              <p:cNvSpPr>
                <a:spLocks noChangeShapeType="1"/>
              </p:cNvSpPr>
              <p:nvPr/>
            </p:nvSpPr>
            <p:spPr bwMode="auto">
              <a:xfrm flipV="1">
                <a:off x="5184" y="1248"/>
                <a:ext cx="96" cy="96"/>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1" name="Line 69"/>
              <p:cNvSpPr>
                <a:spLocks noChangeShapeType="1"/>
              </p:cNvSpPr>
              <p:nvPr/>
            </p:nvSpPr>
            <p:spPr bwMode="auto">
              <a:xfrm flipV="1">
                <a:off x="5520" y="2016"/>
                <a:ext cx="144"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2" name="Line 70"/>
              <p:cNvSpPr>
                <a:spLocks noChangeShapeType="1"/>
              </p:cNvSpPr>
              <p:nvPr/>
            </p:nvSpPr>
            <p:spPr bwMode="auto">
              <a:xfrm>
                <a:off x="5520" y="2928"/>
                <a:ext cx="96"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3" name="Line 71"/>
              <p:cNvSpPr>
                <a:spLocks noChangeShapeType="1"/>
              </p:cNvSpPr>
              <p:nvPr/>
            </p:nvSpPr>
            <p:spPr bwMode="auto">
              <a:xfrm>
                <a:off x="5232" y="3504"/>
                <a:ext cx="96"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4" name="Line 72"/>
              <p:cNvSpPr>
                <a:spLocks noChangeShapeType="1"/>
              </p:cNvSpPr>
              <p:nvPr/>
            </p:nvSpPr>
            <p:spPr bwMode="auto">
              <a:xfrm flipH="1">
                <a:off x="4320" y="3984"/>
                <a:ext cx="0" cy="144"/>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5" name="Line 73"/>
              <p:cNvSpPr>
                <a:spLocks noChangeShapeType="1"/>
              </p:cNvSpPr>
              <p:nvPr/>
            </p:nvSpPr>
            <p:spPr bwMode="auto">
              <a:xfrm flipH="1">
                <a:off x="3072" y="3456"/>
                <a:ext cx="48"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grpSp>
        <p:sp>
          <p:nvSpPr>
            <p:cNvPr id="138253" name="Text Box 74"/>
            <p:cNvSpPr txBox="1">
              <a:spLocks noChangeArrowheads="1"/>
            </p:cNvSpPr>
            <p:nvPr/>
          </p:nvSpPr>
          <p:spPr bwMode="auto">
            <a:xfrm>
              <a:off x="4512" y="528"/>
              <a:ext cx="96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zh-CN" altLang="en-US" sz="2000" b="1">
                  <a:solidFill>
                    <a:srgbClr val="000000"/>
                  </a:solidFill>
                  <a:latin typeface="SimSun" charset="0"/>
                </a:rPr>
                <a:t>地球的末日</a:t>
              </a:r>
              <a:endParaRPr lang="en-US" altLang="zh-CN" sz="2000" b="1">
                <a:solidFill>
                  <a:srgbClr val="000000"/>
                </a:solidFill>
                <a:latin typeface="SimSun" charset="0"/>
              </a:endParaRPr>
            </a:p>
          </p:txBody>
        </p:sp>
      </p:grpSp>
      <p:sp>
        <p:nvSpPr>
          <p:cNvPr id="31" name="Text Box 3"/>
          <p:cNvSpPr txBox="1">
            <a:spLocks noChangeArrowheads="1"/>
          </p:cNvSpPr>
          <p:nvPr/>
        </p:nvSpPr>
        <p:spPr bwMode="auto">
          <a:xfrm>
            <a:off x="3686175" y="6580204"/>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fontAlgn="auto" hangingPunct="1">
              <a:spcBef>
                <a:spcPct val="50000"/>
              </a:spcBef>
              <a:spcAft>
                <a:spcPts val="0"/>
              </a:spcAft>
              <a:defRPr/>
            </a:pPr>
            <a:r>
              <a:rPr lang="en-US" sz="1400" b="1" dirty="0">
                <a:solidFill>
                  <a:srgbClr val="000000"/>
                </a:solidFill>
                <a:latin typeface="Arial" charset="0"/>
                <a:ea typeface="SimSun"/>
                <a:cs typeface="SimSun"/>
              </a:rPr>
              <a:t>Adapted from Stanley D. Toussaint, </a:t>
            </a:r>
            <a:r>
              <a:rPr lang="en-US" sz="1400" b="1" i="1" dirty="0">
                <a:solidFill>
                  <a:srgbClr val="000000"/>
                </a:solidFill>
                <a:latin typeface="Arial" charset="0"/>
                <a:ea typeface="SimSun"/>
                <a:cs typeface="SimSun"/>
              </a:rPr>
              <a:t>BKC</a:t>
            </a:r>
            <a:r>
              <a:rPr lang="en-US" sz="1400" b="1" dirty="0">
                <a:solidFill>
                  <a:srgbClr val="000000"/>
                </a:solidFill>
                <a:latin typeface="Arial" charset="0"/>
                <a:ea typeface="SimSun"/>
                <a:cs typeface="SimSun"/>
              </a:rPr>
              <a:t>; Jeremy Chew, EAST</a:t>
            </a:r>
          </a:p>
        </p:txBody>
      </p:sp>
      <p:sp>
        <p:nvSpPr>
          <p:cNvPr id="138251" name="Text Box 2"/>
          <p:cNvSpPr txBox="1">
            <a:spLocks noChangeArrowheads="1"/>
          </p:cNvSpPr>
          <p:nvPr/>
        </p:nvSpPr>
        <p:spPr bwMode="auto">
          <a:xfrm>
            <a:off x="8445501" y="57152"/>
            <a:ext cx="612427" cy="400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000" b="1">
                <a:solidFill>
                  <a:srgbClr val="000000"/>
                </a:solidFill>
                <a:cs typeface="Arial" charset="0"/>
              </a:rPr>
              <a:t>125</a:t>
            </a:r>
          </a:p>
        </p:txBody>
      </p:sp>
    </p:spTree>
    <p:extLst>
      <p:ext uri="{BB962C8B-B14F-4D97-AF65-F5344CB8AC3E}">
        <p14:creationId xmlns:p14="http://schemas.microsoft.com/office/powerpoint/2010/main" val="19649507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59"/>
                                        </p:tgtEl>
                                        <p:attrNameLst>
                                          <p:attrName>style.visibility</p:attrName>
                                        </p:attrNameLst>
                                      </p:cBhvr>
                                      <p:to>
                                        <p:strVal val="visible"/>
                                      </p:to>
                                    </p:set>
                                    <p:animEffect transition="in" filter="checkerboard(across)">
                                      <p:cBhvr>
                                        <p:cTn id="7" dur="500"/>
                                        <p:tgtEl>
                                          <p:spTgt spid="1945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9460"/>
                                        </p:tgtEl>
                                        <p:attrNameLst>
                                          <p:attrName>style.visibility</p:attrName>
                                        </p:attrNameLst>
                                      </p:cBhvr>
                                      <p:to>
                                        <p:strVal val="visible"/>
                                      </p:to>
                                    </p:set>
                                    <p:animEffect transition="in" filter="checkerboard(across)">
                                      <p:cBhvr>
                                        <p:cTn id="12" dur="500"/>
                                        <p:tgtEl>
                                          <p:spTgt spid="1946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9480"/>
                                        </p:tgtEl>
                                        <p:attrNameLst>
                                          <p:attrName>style.visibility</p:attrName>
                                        </p:attrNameLst>
                                      </p:cBhvr>
                                      <p:to>
                                        <p:strVal val="visible"/>
                                      </p:to>
                                    </p:set>
                                    <p:anim calcmode="lin" valueType="num">
                                      <p:cBhvr additive="base">
                                        <p:cTn id="17" dur="500" fill="hold"/>
                                        <p:tgtEl>
                                          <p:spTgt spid="19480"/>
                                        </p:tgtEl>
                                        <p:attrNameLst>
                                          <p:attrName>ppt_x</p:attrName>
                                        </p:attrNameLst>
                                      </p:cBhvr>
                                      <p:tavLst>
                                        <p:tav tm="0">
                                          <p:val>
                                            <p:strVal val="#ppt_x"/>
                                          </p:val>
                                        </p:tav>
                                        <p:tav tm="100000">
                                          <p:val>
                                            <p:strVal val="#ppt_x"/>
                                          </p:val>
                                        </p:tav>
                                      </p:tavLst>
                                    </p:anim>
                                    <p:anim calcmode="lin" valueType="num">
                                      <p:cBhvr additive="base">
                                        <p:cTn id="18" dur="500" fill="hold"/>
                                        <p:tgtEl>
                                          <p:spTgt spid="1948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19461"/>
                                        </p:tgtEl>
                                        <p:attrNameLst>
                                          <p:attrName>style.visibility</p:attrName>
                                        </p:attrNameLst>
                                      </p:cBhvr>
                                      <p:to>
                                        <p:strVal val="visible"/>
                                      </p:to>
                                    </p:set>
                                    <p:animEffect transition="in" filter="checkerboard(across)">
                                      <p:cBhvr>
                                        <p:cTn id="23" dur="500"/>
                                        <p:tgtEl>
                                          <p:spTgt spid="1946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0-#ppt_w/2"/>
                                          </p:val>
                                        </p:tav>
                                        <p:tav tm="100000">
                                          <p:val>
                                            <p:strVal val="#ppt_x"/>
                                          </p:val>
                                        </p:tav>
                                      </p:tavLst>
                                    </p:anim>
                                    <p:anim calcmode="lin" valueType="num">
                                      <p:cBhvr additive="base">
                                        <p:cTn id="29"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8" fill="hold" nodeType="click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500" fill="hold"/>
                                        <p:tgtEl>
                                          <p:spTgt spid="3"/>
                                        </p:tgtEl>
                                        <p:attrNameLst>
                                          <p:attrName>ppt_x</p:attrName>
                                        </p:attrNameLst>
                                      </p:cBhvr>
                                      <p:tavLst>
                                        <p:tav tm="0">
                                          <p:val>
                                            <p:strVal val="0-#ppt_w/2"/>
                                          </p:val>
                                        </p:tav>
                                        <p:tav tm="100000">
                                          <p:val>
                                            <p:strVal val="#ppt_x"/>
                                          </p:val>
                                        </p:tav>
                                      </p:tavLst>
                                    </p:anim>
                                    <p:anim calcmode="lin" valueType="num">
                                      <p:cBhvr additive="base">
                                        <p:cTn id="35"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nodeType="clickEffect">
                                  <p:stCondLst>
                                    <p:cond delay="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5" presetClass="entr" presetSubtype="10" fill="hold" grpId="0" nodeType="click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checkerboard(across)">
                                      <p:cBhvr>
                                        <p:cTn id="4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9" grpId="0" autoUpdateAnimBg="0"/>
      <p:bldP spid="19460" grpId="0" autoUpdateAnimBg="0"/>
      <p:bldP spid="19480" grpId="0" animBg="1" autoUpdateAnimBg="0"/>
      <p:bldP spid="31"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行程</a:t>
            </a:r>
            <a:r>
              <a:rPr lang="en-US" altLang="zh-CN" sz="3200" b="1" dirty="0">
                <a:solidFill>
                  <a:srgbClr val="000000"/>
                </a:solidFill>
                <a:latin typeface="Arial" charset="0"/>
              </a:rPr>
              <a:t> </a:t>
            </a:r>
          </a:p>
          <a:p>
            <a:pPr marL="621748" lvl="1" indent="-621748" eaLnBrk="1" hangingPunct="1">
              <a:buFont typeface="+mj-lt"/>
              <a:buAutoNum type="alphaUcPeriod"/>
              <a:defRPr/>
            </a:pPr>
            <a:r>
              <a:rPr lang="zh-CN" altLang="en-US" sz="3200" b="1" dirty="0">
                <a:solidFill>
                  <a:srgbClr val="000000"/>
                </a:solidFill>
                <a:latin typeface="Arial" charset="0"/>
              </a:rPr>
              <a:t>福音迈进</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做见证</a:t>
            </a:r>
            <a:endParaRPr lang="en-US" altLang="zh-CN" sz="3200" b="1" dirty="0">
              <a:solidFill>
                <a:srgbClr val="000000"/>
              </a:solidFill>
              <a:latin typeface="Arial" charset="0"/>
            </a:endParaRPr>
          </a:p>
          <a:p>
            <a:pPr marL="0" lvl="1" eaLnBrk="1" hangingPunct="1">
              <a:defRPr/>
            </a:pPr>
            <a:endParaRPr lang="en-US" altLang="zh-CN" sz="3200" b="1" dirty="0">
              <a:solidFill>
                <a:srgbClr val="000000"/>
              </a:solidFill>
              <a:latin typeface="Arial" charset="0"/>
            </a:endParaRPr>
          </a:p>
        </p:txBody>
      </p:sp>
      <p:sp>
        <p:nvSpPr>
          <p:cNvPr id="239620"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9621"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4860033" y="2564919"/>
            <a:ext cx="4176464" cy="3692873"/>
          </a:xfrm>
          <a:prstGeom prst="rect">
            <a:avLst/>
          </a:prstGeom>
        </p:spPr>
      </p:pic>
    </p:spTree>
    <p:extLst>
      <p:ext uri="{BB962C8B-B14F-4D97-AF65-F5344CB8AC3E}">
        <p14:creationId xmlns:p14="http://schemas.microsoft.com/office/powerpoint/2010/main" val="139280653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8289927" y="1936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120</a:t>
            </a:r>
          </a:p>
        </p:txBody>
      </p:sp>
      <p:sp>
        <p:nvSpPr>
          <p:cNvPr id="131075" name="Text Box 3"/>
          <p:cNvSpPr txBox="1">
            <a:spLocks noChangeArrowheads="1"/>
          </p:cNvSpPr>
          <p:nvPr/>
        </p:nvSpPr>
        <p:spPr bwMode="auto">
          <a:xfrm>
            <a:off x="3203576" y="115888"/>
            <a:ext cx="2495228" cy="579526"/>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zh-CN" altLang="en-US" sz="3200" b="1">
                <a:solidFill>
                  <a:srgbClr val="FFFFFF"/>
                </a:solidFill>
                <a:latin typeface="SimSun" charset="0"/>
              </a:rPr>
              <a:t>使 徒 行 传</a:t>
            </a:r>
            <a:r>
              <a:rPr lang="zh-CN" altLang="en-US" sz="3200">
                <a:solidFill>
                  <a:srgbClr val="000000"/>
                </a:solidFill>
                <a:latin typeface="SimSun" charset="0"/>
              </a:rPr>
              <a:t> </a:t>
            </a:r>
            <a:endParaRPr lang="en-US" altLang="zh-CN" sz="3200">
              <a:solidFill>
                <a:srgbClr val="000000"/>
              </a:solidFill>
              <a:latin typeface="SimSun" charset="0"/>
            </a:endParaRPr>
          </a:p>
        </p:txBody>
      </p:sp>
      <p:grpSp>
        <p:nvGrpSpPr>
          <p:cNvPr id="131076" name="Group 43"/>
          <p:cNvGrpSpPr>
            <a:grpSpLocks/>
          </p:cNvGrpSpPr>
          <p:nvPr/>
        </p:nvGrpSpPr>
        <p:grpSpPr bwMode="auto">
          <a:xfrm>
            <a:off x="-76200" y="762000"/>
            <a:ext cx="9296400" cy="6096000"/>
            <a:chOff x="0" y="0"/>
            <a:chExt cx="4072" cy="3433"/>
          </a:xfrm>
        </p:grpSpPr>
        <p:grpSp>
          <p:nvGrpSpPr>
            <p:cNvPr id="131078" name="Group 18"/>
            <p:cNvGrpSpPr>
              <a:grpSpLocks/>
            </p:cNvGrpSpPr>
            <p:nvPr/>
          </p:nvGrpSpPr>
          <p:grpSpPr bwMode="auto">
            <a:xfrm>
              <a:off x="0" y="0"/>
              <a:ext cx="4072" cy="671"/>
              <a:chOff x="0" y="0"/>
              <a:chExt cx="4072" cy="671"/>
            </a:xfrm>
          </p:grpSpPr>
          <p:sp>
            <p:nvSpPr>
              <p:cNvPr id="131115" name="Rectangle 4"/>
              <p:cNvSpPr>
                <a:spLocks noChangeArrowheads="1"/>
              </p:cNvSpPr>
              <p:nvPr/>
            </p:nvSpPr>
            <p:spPr bwMode="auto">
              <a:xfrm>
                <a:off x="32" y="0"/>
                <a:ext cx="4008" cy="671"/>
              </a:xfrm>
              <a:prstGeom prst="rect">
                <a:avLst/>
              </a:prstGeom>
              <a:solidFill>
                <a:srgbClr val="990033"/>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800" b="1">
                    <a:solidFill>
                      <a:srgbClr val="FFFFFF"/>
                    </a:solidFill>
                    <a:latin typeface="SimSun" charset="0"/>
                    <a:ea typeface="SimSun" charset="0"/>
                    <a:cs typeface="SimSun" charset="0"/>
                  </a:rPr>
                  <a:t>万能的救世主在主权天国里宣告进展</a:t>
                </a:r>
                <a:r>
                  <a:rPr lang="en-US" altLang="zh-CN" sz="2800" b="1">
                    <a:solidFill>
                      <a:srgbClr val="FFFFFF"/>
                    </a:solidFill>
                    <a:latin typeface="SimSun" charset="0"/>
                    <a:ea typeface="SimSun" charset="0"/>
                    <a:cs typeface="SimSun" charset="0"/>
                  </a:rPr>
                  <a:t> </a:t>
                </a:r>
              </a:p>
            </p:txBody>
          </p:sp>
          <p:sp>
            <p:nvSpPr>
              <p:cNvPr id="131116" name="Rectangle 17"/>
              <p:cNvSpPr>
                <a:spLocks noChangeArrowheads="1"/>
              </p:cNvSpPr>
              <p:nvPr/>
            </p:nvSpPr>
            <p:spPr bwMode="auto">
              <a:xfrm>
                <a:off x="0" y="0"/>
                <a:ext cx="4072"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79" name="Group 20"/>
            <p:cNvGrpSpPr>
              <a:grpSpLocks/>
            </p:cNvGrpSpPr>
            <p:nvPr/>
          </p:nvGrpSpPr>
          <p:grpSpPr bwMode="auto">
            <a:xfrm>
              <a:off x="0" y="671"/>
              <a:ext cx="1360" cy="633"/>
              <a:chOff x="0" y="671"/>
              <a:chExt cx="1360" cy="633"/>
            </a:xfrm>
          </p:grpSpPr>
          <p:sp>
            <p:nvSpPr>
              <p:cNvPr id="131113" name="Rectangle 5"/>
              <p:cNvSpPr>
                <a:spLocks noChangeArrowheads="1"/>
              </p:cNvSpPr>
              <p:nvPr/>
            </p:nvSpPr>
            <p:spPr bwMode="auto">
              <a:xfrm>
                <a:off x="3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耶 路 撒 冷</a:t>
                </a:r>
                <a:r>
                  <a:rPr lang="zh-CN" altLang="en-US">
                    <a:solidFill>
                      <a:srgbClr val="000000"/>
                    </a:solidFill>
                    <a:latin typeface="SimSun" charset="0"/>
                    <a:ea typeface="SimSun" charset="0"/>
                    <a:cs typeface="SimSun" charset="0"/>
                  </a:rPr>
                  <a:t> </a:t>
                </a:r>
              </a:p>
              <a:p>
                <a:endParaRPr lang="en-US" altLang="zh-CN">
                  <a:solidFill>
                    <a:srgbClr val="000000"/>
                  </a:solidFill>
                  <a:latin typeface="SimSun" charset="0"/>
                  <a:ea typeface="SimSun" charset="0"/>
                  <a:cs typeface="SimSun" charset="0"/>
                </a:endParaRPr>
              </a:p>
            </p:txBody>
          </p:sp>
          <p:sp>
            <p:nvSpPr>
              <p:cNvPr id="131114" name="Rectangle 19"/>
              <p:cNvSpPr>
                <a:spLocks noChangeArrowheads="1"/>
              </p:cNvSpPr>
              <p:nvPr/>
            </p:nvSpPr>
            <p:spPr bwMode="auto">
              <a:xfrm>
                <a:off x="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0" name="Group 22"/>
            <p:cNvGrpSpPr>
              <a:grpSpLocks/>
            </p:cNvGrpSpPr>
            <p:nvPr/>
          </p:nvGrpSpPr>
          <p:grpSpPr bwMode="auto">
            <a:xfrm>
              <a:off x="1360" y="671"/>
              <a:ext cx="1360" cy="633"/>
              <a:chOff x="1360" y="671"/>
              <a:chExt cx="1360" cy="633"/>
            </a:xfrm>
          </p:grpSpPr>
          <p:sp>
            <p:nvSpPr>
              <p:cNvPr id="131111" name="Rectangle 6"/>
              <p:cNvSpPr>
                <a:spLocks noChangeArrowheads="1"/>
              </p:cNvSpPr>
              <p:nvPr/>
            </p:nvSpPr>
            <p:spPr bwMode="auto">
              <a:xfrm>
                <a:off x="139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犹 太 和 撒 玛 利 亚</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endParaRPr lang="en-US" altLang="zh-CN" sz="2200" b="1">
                  <a:solidFill>
                    <a:srgbClr val="000000"/>
                  </a:solidFill>
                  <a:latin typeface="SimSun" charset="0"/>
                  <a:ea typeface="SimSun" charset="0"/>
                  <a:cs typeface="SimSun" charset="0"/>
                </a:endParaRPr>
              </a:p>
            </p:txBody>
          </p:sp>
          <p:sp>
            <p:nvSpPr>
              <p:cNvPr id="131112" name="Rectangle 21"/>
              <p:cNvSpPr>
                <a:spLocks noChangeArrowheads="1"/>
              </p:cNvSpPr>
              <p:nvPr/>
            </p:nvSpPr>
            <p:spPr bwMode="auto">
              <a:xfrm>
                <a:off x="136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1" name="Group 24"/>
            <p:cNvGrpSpPr>
              <a:grpSpLocks/>
            </p:cNvGrpSpPr>
            <p:nvPr/>
          </p:nvGrpSpPr>
          <p:grpSpPr bwMode="auto">
            <a:xfrm>
              <a:off x="2720" y="671"/>
              <a:ext cx="1352" cy="633"/>
              <a:chOff x="2720" y="671"/>
              <a:chExt cx="1352" cy="633"/>
            </a:xfrm>
          </p:grpSpPr>
          <p:sp>
            <p:nvSpPr>
              <p:cNvPr id="131109" name="Rectangle 7"/>
              <p:cNvSpPr>
                <a:spLocks noChangeArrowheads="1"/>
              </p:cNvSpPr>
              <p:nvPr/>
            </p:nvSpPr>
            <p:spPr bwMode="auto">
              <a:xfrm>
                <a:off x="2752" y="671"/>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最远的部分</a:t>
                </a:r>
                <a:endParaRPr lang="en-US" altLang="zh-CN" sz="2200" b="1">
                  <a:solidFill>
                    <a:srgbClr val="000000"/>
                  </a:solidFill>
                  <a:latin typeface="SimSun" charset="0"/>
                  <a:ea typeface="SimSun" charset="0"/>
                  <a:cs typeface="SimSun" charset="0"/>
                </a:endParaRPr>
              </a:p>
              <a:p>
                <a:r>
                  <a:rPr lang="en-US" altLang="zh-CN" sz="2200" b="1">
                    <a:solidFill>
                      <a:srgbClr val="000000"/>
                    </a:solidFill>
                    <a:latin typeface="SimSun" charset="0"/>
                    <a:ea typeface="SimSun" charset="0"/>
                    <a:cs typeface="SimSun" charset="0"/>
                  </a:rPr>
                  <a:t> </a:t>
                </a:r>
              </a:p>
            </p:txBody>
          </p:sp>
          <p:sp>
            <p:nvSpPr>
              <p:cNvPr id="131110" name="Rectangle 23"/>
              <p:cNvSpPr>
                <a:spLocks noChangeArrowheads="1"/>
              </p:cNvSpPr>
              <p:nvPr/>
            </p:nvSpPr>
            <p:spPr bwMode="auto">
              <a:xfrm>
                <a:off x="2720" y="671"/>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2" name="Group 26"/>
            <p:cNvGrpSpPr>
              <a:grpSpLocks/>
            </p:cNvGrpSpPr>
            <p:nvPr/>
          </p:nvGrpSpPr>
          <p:grpSpPr bwMode="auto">
            <a:xfrm>
              <a:off x="0" y="1304"/>
              <a:ext cx="1360" cy="633"/>
              <a:chOff x="0" y="1304"/>
              <a:chExt cx="1360" cy="633"/>
            </a:xfrm>
          </p:grpSpPr>
          <p:sp>
            <p:nvSpPr>
              <p:cNvPr id="131107" name="Rectangle 8"/>
              <p:cNvSpPr>
                <a:spLocks noChangeArrowheads="1"/>
              </p:cNvSpPr>
              <p:nvPr/>
            </p:nvSpPr>
            <p:spPr bwMode="auto">
              <a:xfrm>
                <a:off x="3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en-US" altLang="zh-CN" sz="2200" b="1">
                    <a:solidFill>
                      <a:srgbClr val="000000"/>
                    </a:solidFill>
                    <a:latin typeface="SimSun" charset="0"/>
                    <a:ea typeface="SimSun" charset="0"/>
                    <a:cs typeface="SimSun" charset="0"/>
                  </a:rPr>
                  <a:t>1:1—6:7 </a:t>
                </a:r>
              </a:p>
              <a:p>
                <a:endParaRPr lang="en-US" altLang="zh-CN" sz="2200" b="1">
                  <a:solidFill>
                    <a:srgbClr val="000000"/>
                  </a:solidFill>
                  <a:latin typeface="SimSun" charset="0"/>
                  <a:ea typeface="SimSun" charset="0"/>
                  <a:cs typeface="SimSun" charset="0"/>
                </a:endParaRPr>
              </a:p>
            </p:txBody>
          </p:sp>
          <p:sp>
            <p:nvSpPr>
              <p:cNvPr id="131108" name="Rectangle 25"/>
              <p:cNvSpPr>
                <a:spLocks noChangeArrowheads="1"/>
              </p:cNvSpPr>
              <p:nvPr/>
            </p:nvSpPr>
            <p:spPr bwMode="auto">
              <a:xfrm>
                <a:off x="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3" name="Group 28"/>
            <p:cNvGrpSpPr>
              <a:grpSpLocks/>
            </p:cNvGrpSpPr>
            <p:nvPr/>
          </p:nvGrpSpPr>
          <p:grpSpPr bwMode="auto">
            <a:xfrm>
              <a:off x="1360" y="1304"/>
              <a:ext cx="1360" cy="633"/>
              <a:chOff x="1360" y="1304"/>
              <a:chExt cx="1360" cy="633"/>
            </a:xfrm>
          </p:grpSpPr>
          <p:sp>
            <p:nvSpPr>
              <p:cNvPr id="131105" name="Rectangle 9"/>
              <p:cNvSpPr>
                <a:spLocks noChangeArrowheads="1"/>
              </p:cNvSpPr>
              <p:nvPr/>
            </p:nvSpPr>
            <p:spPr bwMode="auto">
              <a:xfrm>
                <a:off x="139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en-US" altLang="zh-CN" sz="2200" b="1">
                    <a:solidFill>
                      <a:srgbClr val="000000"/>
                    </a:solidFill>
                    <a:latin typeface="SimSun" charset="0"/>
                    <a:ea typeface="SimSun" charset="0"/>
                    <a:cs typeface="SimSun" charset="0"/>
                  </a:rPr>
                  <a:t>6:8—8:40</a:t>
                </a:r>
              </a:p>
              <a:p>
                <a:endParaRPr lang="en-US" altLang="zh-CN" sz="2200" b="1">
                  <a:solidFill>
                    <a:srgbClr val="000000"/>
                  </a:solidFill>
                  <a:latin typeface="SimSun" charset="0"/>
                  <a:ea typeface="SimSun" charset="0"/>
                  <a:cs typeface="SimSun" charset="0"/>
                </a:endParaRPr>
              </a:p>
            </p:txBody>
          </p:sp>
          <p:sp>
            <p:nvSpPr>
              <p:cNvPr id="131106" name="Rectangle 27"/>
              <p:cNvSpPr>
                <a:spLocks noChangeArrowheads="1"/>
              </p:cNvSpPr>
              <p:nvPr/>
            </p:nvSpPr>
            <p:spPr bwMode="auto">
              <a:xfrm>
                <a:off x="136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4" name="Group 30"/>
            <p:cNvGrpSpPr>
              <a:grpSpLocks/>
            </p:cNvGrpSpPr>
            <p:nvPr/>
          </p:nvGrpSpPr>
          <p:grpSpPr bwMode="auto">
            <a:xfrm>
              <a:off x="2720" y="1304"/>
              <a:ext cx="1352" cy="633"/>
              <a:chOff x="2720" y="1304"/>
              <a:chExt cx="1352" cy="633"/>
            </a:xfrm>
          </p:grpSpPr>
          <p:sp>
            <p:nvSpPr>
              <p:cNvPr id="131103" name="Rectangle 10"/>
              <p:cNvSpPr>
                <a:spLocks noChangeArrowheads="1"/>
              </p:cNvSpPr>
              <p:nvPr/>
            </p:nvSpPr>
            <p:spPr bwMode="auto">
              <a:xfrm>
                <a:off x="2752" y="1304"/>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en-US" altLang="zh-CN" sz="2200" b="1">
                    <a:solidFill>
                      <a:srgbClr val="000000"/>
                    </a:solidFill>
                    <a:latin typeface="SimSun" charset="0"/>
                    <a:ea typeface="SimSun" charset="0"/>
                    <a:cs typeface="SimSun" charset="0"/>
                  </a:rPr>
                  <a:t> 9—28</a:t>
                </a:r>
                <a:r>
                  <a:rPr lang="zh-CN" altLang="en-US" sz="2200" b="1">
                    <a:solidFill>
                      <a:srgbClr val="000000"/>
                    </a:solidFill>
                    <a:latin typeface="SimSun" charset="0"/>
                    <a:ea typeface="SimSun" charset="0"/>
                    <a:cs typeface="SimSun" charset="0"/>
                  </a:rPr>
                  <a:t>章</a:t>
                </a:r>
              </a:p>
              <a:p>
                <a:r>
                  <a:rPr lang="en-US" altLang="zh-CN" sz="2200" b="1">
                    <a:solidFill>
                      <a:srgbClr val="000000"/>
                    </a:solidFill>
                    <a:latin typeface="SimSun" charset="0"/>
                    <a:ea typeface="SimSun" charset="0"/>
                    <a:cs typeface="SimSun" charset="0"/>
                  </a:rPr>
                  <a:t> </a:t>
                </a:r>
              </a:p>
            </p:txBody>
          </p:sp>
          <p:sp>
            <p:nvSpPr>
              <p:cNvPr id="131104" name="Rectangle 29"/>
              <p:cNvSpPr>
                <a:spLocks noChangeArrowheads="1"/>
              </p:cNvSpPr>
              <p:nvPr/>
            </p:nvSpPr>
            <p:spPr bwMode="auto">
              <a:xfrm>
                <a:off x="2720" y="1304"/>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5" name="Group 32"/>
            <p:cNvGrpSpPr>
              <a:grpSpLocks/>
            </p:cNvGrpSpPr>
            <p:nvPr/>
          </p:nvGrpSpPr>
          <p:grpSpPr bwMode="auto">
            <a:xfrm>
              <a:off x="0" y="1937"/>
              <a:ext cx="1360" cy="748"/>
              <a:chOff x="0" y="1937"/>
              <a:chExt cx="1360" cy="748"/>
            </a:xfrm>
          </p:grpSpPr>
          <p:sp>
            <p:nvSpPr>
              <p:cNvPr id="131101" name="Rectangle 11"/>
              <p:cNvSpPr>
                <a:spLocks noChangeArrowheads="1"/>
              </p:cNvSpPr>
              <p:nvPr/>
            </p:nvSpPr>
            <p:spPr bwMode="auto">
              <a:xfrm>
                <a:off x="32" y="1937"/>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Times" charset="0"/>
                    <a:ea typeface="SimSun" charset="0"/>
                    <a:cs typeface="SimSun" charset="0"/>
                  </a:rPr>
                  <a:t> </a:t>
                </a:r>
              </a:p>
              <a:p>
                <a:pPr algn="ctr"/>
                <a:r>
                  <a:rPr lang="zh-CN" altLang="en-US" b="1">
                    <a:solidFill>
                      <a:srgbClr val="000000"/>
                    </a:solidFill>
                    <a:latin typeface="Calibri" charset="0"/>
                    <a:ea typeface="SimSun" charset="0"/>
                    <a:cs typeface="SimSun" charset="0"/>
                  </a:rPr>
                  <a:t>犹 太 人</a:t>
                </a:r>
                <a:r>
                  <a:rPr lang="en-US" altLang="zh-CN" sz="2200" b="1">
                    <a:solidFill>
                      <a:srgbClr val="000000"/>
                    </a:solidFill>
                    <a:latin typeface="Times" charset="0"/>
                    <a:ea typeface="SimSun" charset="0"/>
                    <a:cs typeface="SimSun" charset="0"/>
                  </a:rPr>
                  <a:t> </a:t>
                </a:r>
              </a:p>
              <a:p>
                <a:endParaRPr lang="en-US" altLang="zh-CN" sz="2200" b="1">
                  <a:solidFill>
                    <a:srgbClr val="000000"/>
                  </a:solidFill>
                  <a:latin typeface="Times" charset="0"/>
                  <a:ea typeface="SimSun" charset="0"/>
                  <a:cs typeface="SimSun" charset="0"/>
                </a:endParaRPr>
              </a:p>
            </p:txBody>
          </p:sp>
          <p:sp>
            <p:nvSpPr>
              <p:cNvPr id="131102" name="Rectangle 31"/>
              <p:cNvSpPr>
                <a:spLocks noChangeArrowheads="1"/>
              </p:cNvSpPr>
              <p:nvPr/>
            </p:nvSpPr>
            <p:spPr bwMode="auto">
              <a:xfrm>
                <a:off x="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6" name="Group 34"/>
            <p:cNvGrpSpPr>
              <a:grpSpLocks/>
            </p:cNvGrpSpPr>
            <p:nvPr/>
          </p:nvGrpSpPr>
          <p:grpSpPr bwMode="auto">
            <a:xfrm>
              <a:off x="1360" y="1937"/>
              <a:ext cx="1360" cy="748"/>
              <a:chOff x="1360" y="1937"/>
              <a:chExt cx="1360" cy="748"/>
            </a:xfrm>
          </p:grpSpPr>
          <p:sp>
            <p:nvSpPr>
              <p:cNvPr id="131099" name="Rectangle 12"/>
              <p:cNvSpPr>
                <a:spLocks noChangeArrowheads="1"/>
              </p:cNvSpPr>
              <p:nvPr/>
            </p:nvSpPr>
            <p:spPr bwMode="auto">
              <a:xfrm>
                <a:off x="1392" y="1937"/>
                <a:ext cx="1296"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撒 玛 利 亚人</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a:t>
                </a:r>
                <a:r>
                  <a:rPr lang="zh-CN" altLang="en-US" b="1">
                    <a:solidFill>
                      <a:srgbClr val="000000"/>
                    </a:solidFill>
                    <a:latin typeface="SimSun" charset="0"/>
                    <a:ea typeface="SimSun" charset="0"/>
                    <a:cs typeface="SimSun" charset="0"/>
                  </a:rPr>
                  <a:t>混血人种</a:t>
                </a:r>
                <a:r>
                  <a:rPr lang="en-US" altLang="zh-CN" sz="2200" b="1">
                    <a:solidFill>
                      <a:srgbClr val="000000"/>
                    </a:solidFill>
                    <a:latin typeface="SimSun" charset="0"/>
                    <a:ea typeface="SimSun" charset="0"/>
                    <a:cs typeface="SimSun" charset="0"/>
                  </a:rPr>
                  <a:t>)</a:t>
                </a:r>
              </a:p>
              <a:p>
                <a:endParaRPr lang="en-US" altLang="zh-CN" sz="2200" b="1">
                  <a:solidFill>
                    <a:srgbClr val="000000"/>
                  </a:solidFill>
                  <a:latin typeface="SimSun" charset="0"/>
                  <a:ea typeface="SimSun" charset="0"/>
                  <a:cs typeface="SimSun" charset="0"/>
                </a:endParaRPr>
              </a:p>
            </p:txBody>
          </p:sp>
          <p:sp>
            <p:nvSpPr>
              <p:cNvPr id="131100" name="Rectangle 33"/>
              <p:cNvSpPr>
                <a:spLocks noChangeArrowheads="1"/>
              </p:cNvSpPr>
              <p:nvPr/>
            </p:nvSpPr>
            <p:spPr bwMode="auto">
              <a:xfrm>
                <a:off x="136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7" name="Group 36"/>
            <p:cNvGrpSpPr>
              <a:grpSpLocks/>
            </p:cNvGrpSpPr>
            <p:nvPr/>
          </p:nvGrpSpPr>
          <p:grpSpPr bwMode="auto">
            <a:xfrm>
              <a:off x="2720" y="1937"/>
              <a:ext cx="1352" cy="748"/>
              <a:chOff x="2720" y="1937"/>
              <a:chExt cx="1352" cy="748"/>
            </a:xfrm>
          </p:grpSpPr>
          <p:sp>
            <p:nvSpPr>
              <p:cNvPr id="131097" name="Rectangle 13"/>
              <p:cNvSpPr>
                <a:spLocks noChangeArrowheads="1"/>
              </p:cNvSpPr>
              <p:nvPr/>
            </p:nvSpPr>
            <p:spPr bwMode="auto">
              <a:xfrm>
                <a:off x="2752" y="1937"/>
                <a:ext cx="1288"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外邦人</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r>
                  <a:rPr lang="en-US" altLang="zh-CN" sz="2200" b="1">
                    <a:solidFill>
                      <a:srgbClr val="000000"/>
                    </a:solidFill>
                    <a:latin typeface="SimSun" charset="0"/>
                    <a:ea typeface="SimSun" charset="0"/>
                    <a:cs typeface="SimSun" charset="0"/>
                  </a:rPr>
                  <a:t> </a:t>
                </a:r>
              </a:p>
            </p:txBody>
          </p:sp>
          <p:sp>
            <p:nvSpPr>
              <p:cNvPr id="131098" name="Rectangle 35"/>
              <p:cNvSpPr>
                <a:spLocks noChangeArrowheads="1"/>
              </p:cNvSpPr>
              <p:nvPr/>
            </p:nvSpPr>
            <p:spPr bwMode="auto">
              <a:xfrm>
                <a:off x="2720" y="1937"/>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8" name="Group 38"/>
            <p:cNvGrpSpPr>
              <a:grpSpLocks/>
            </p:cNvGrpSpPr>
            <p:nvPr/>
          </p:nvGrpSpPr>
          <p:grpSpPr bwMode="auto">
            <a:xfrm>
              <a:off x="0" y="2685"/>
              <a:ext cx="1360" cy="748"/>
              <a:chOff x="0" y="2685"/>
              <a:chExt cx="1360" cy="748"/>
            </a:xfrm>
          </p:grpSpPr>
          <p:sp>
            <p:nvSpPr>
              <p:cNvPr id="131095" name="Rectangle 14"/>
              <p:cNvSpPr>
                <a:spLocks noChangeArrowheads="1"/>
              </p:cNvSpPr>
              <p:nvPr/>
            </p:nvSpPr>
            <p:spPr bwMode="auto">
              <a:xfrm>
                <a:off x="3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sz="2200" b="1">
                    <a:solidFill>
                      <a:srgbClr val="000000"/>
                    </a:solidFill>
                    <a:latin typeface="SimSun" charset="0"/>
                    <a:ea typeface="SimSun" charset="0"/>
                    <a:cs typeface="SimSun" charset="0"/>
                  </a:rPr>
                  <a:t>公元</a:t>
                </a:r>
                <a:r>
                  <a:rPr lang="en-US" altLang="zh-CN" sz="2200" b="1">
                    <a:solidFill>
                      <a:srgbClr val="000000"/>
                    </a:solidFill>
                    <a:latin typeface="SimSun" charset="0"/>
                    <a:ea typeface="SimSun" charset="0"/>
                    <a:cs typeface="SimSun" charset="0"/>
                  </a:rPr>
                  <a:t>33-35</a:t>
                </a:r>
                <a:r>
                  <a:rPr lang="zh-CN" altLang="en-US" sz="2200" b="1">
                    <a:solidFill>
                      <a:srgbClr val="000000"/>
                    </a:solidFill>
                    <a:latin typeface="SimSun" charset="0"/>
                    <a:ea typeface="SimSun" charset="0"/>
                    <a:cs typeface="SimSun" charset="0"/>
                  </a:rPr>
                  <a:t>年</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(2 </a:t>
                </a:r>
                <a:r>
                  <a:rPr lang="zh-CN" altLang="en-US" sz="2200" b="1">
                    <a:solidFill>
                      <a:srgbClr val="000000"/>
                    </a:solidFill>
                    <a:latin typeface="SimSun" charset="0"/>
                    <a:ea typeface="SimSun" charset="0"/>
                    <a:cs typeface="SimSun" charset="0"/>
                  </a:rPr>
                  <a:t>年</a:t>
                </a:r>
                <a:r>
                  <a:rPr lang="en-US" altLang="zh-CN" sz="2200" b="1">
                    <a:solidFill>
                      <a:srgbClr val="000000"/>
                    </a:solidFill>
                    <a:latin typeface="SimSun" charset="0"/>
                    <a:ea typeface="SimSun" charset="0"/>
                    <a:cs typeface="SimSun" charset="0"/>
                  </a:rPr>
                  <a:t>)</a:t>
                </a:r>
              </a:p>
              <a:p>
                <a:r>
                  <a:rPr lang="en-US" altLang="zh-CN" sz="2200" b="1">
                    <a:solidFill>
                      <a:srgbClr val="000000"/>
                    </a:solidFill>
                    <a:latin typeface="SimSun" charset="0"/>
                    <a:ea typeface="SimSun" charset="0"/>
                    <a:cs typeface="SimSun" charset="0"/>
                  </a:rPr>
                  <a:t> </a:t>
                </a:r>
              </a:p>
            </p:txBody>
          </p:sp>
          <p:sp>
            <p:nvSpPr>
              <p:cNvPr id="131096" name="Rectangle 37"/>
              <p:cNvSpPr>
                <a:spLocks noChangeArrowheads="1"/>
              </p:cNvSpPr>
              <p:nvPr/>
            </p:nvSpPr>
            <p:spPr bwMode="auto">
              <a:xfrm>
                <a:off x="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9" name="Group 40"/>
            <p:cNvGrpSpPr>
              <a:grpSpLocks/>
            </p:cNvGrpSpPr>
            <p:nvPr/>
          </p:nvGrpSpPr>
          <p:grpSpPr bwMode="auto">
            <a:xfrm>
              <a:off x="1360" y="2685"/>
              <a:ext cx="1360" cy="748"/>
              <a:chOff x="1360" y="2685"/>
              <a:chExt cx="1360" cy="748"/>
            </a:xfrm>
          </p:grpSpPr>
          <p:sp>
            <p:nvSpPr>
              <p:cNvPr id="131093" name="Rectangle 15"/>
              <p:cNvSpPr>
                <a:spLocks noChangeArrowheads="1"/>
              </p:cNvSpPr>
              <p:nvPr/>
            </p:nvSpPr>
            <p:spPr bwMode="auto">
              <a:xfrm>
                <a:off x="139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sz="2200" b="1">
                    <a:solidFill>
                      <a:srgbClr val="000000"/>
                    </a:solidFill>
                    <a:latin typeface="SimSun" charset="0"/>
                    <a:ea typeface="SimSun" charset="0"/>
                    <a:cs typeface="SimSun" charset="0"/>
                  </a:rPr>
                  <a:t>公元</a:t>
                </a:r>
                <a:r>
                  <a:rPr lang="en-US" altLang="zh-CN" sz="2200" b="1">
                    <a:solidFill>
                      <a:srgbClr val="000000"/>
                    </a:solidFill>
                    <a:latin typeface="SimSun" charset="0"/>
                    <a:ea typeface="SimSun" charset="0"/>
                    <a:cs typeface="SimSun" charset="0"/>
                  </a:rPr>
                  <a:t>35</a:t>
                </a:r>
                <a:r>
                  <a:rPr lang="zh-CN" altLang="en-US" sz="2200" b="1">
                    <a:solidFill>
                      <a:srgbClr val="000000"/>
                    </a:solidFill>
                    <a:latin typeface="SimSun" charset="0"/>
                    <a:ea typeface="SimSun" charset="0"/>
                    <a:cs typeface="SimSun" charset="0"/>
                  </a:rPr>
                  <a:t>年</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a:t>
                </a:r>
                <a:r>
                  <a:rPr lang="zh-CN" altLang="en-US" sz="2200" b="1">
                    <a:solidFill>
                      <a:srgbClr val="000000"/>
                    </a:solidFill>
                    <a:latin typeface="SimSun" charset="0"/>
                    <a:ea typeface="SimSun" charset="0"/>
                    <a:cs typeface="SimSun" charset="0"/>
                  </a:rPr>
                  <a:t>几个月</a:t>
                </a:r>
                <a:r>
                  <a:rPr lang="en-US" altLang="zh-CN" sz="2200" b="1">
                    <a:solidFill>
                      <a:srgbClr val="000000"/>
                    </a:solidFill>
                    <a:latin typeface="SimSun" charset="0"/>
                    <a:ea typeface="SimSun" charset="0"/>
                    <a:cs typeface="SimSun" charset="0"/>
                  </a:rPr>
                  <a:t>)</a:t>
                </a:r>
              </a:p>
              <a:p>
                <a:pPr algn="ctr"/>
                <a:r>
                  <a:rPr lang="en-US" altLang="zh-CN" sz="2200" b="1">
                    <a:solidFill>
                      <a:srgbClr val="000000"/>
                    </a:solidFill>
                    <a:latin typeface="SimSun" charset="0"/>
                    <a:ea typeface="SimSun" charset="0"/>
                    <a:cs typeface="SimSun" charset="0"/>
                  </a:rPr>
                  <a:t> </a:t>
                </a:r>
              </a:p>
            </p:txBody>
          </p:sp>
          <p:sp>
            <p:nvSpPr>
              <p:cNvPr id="131094" name="Rectangle 39"/>
              <p:cNvSpPr>
                <a:spLocks noChangeArrowheads="1"/>
              </p:cNvSpPr>
              <p:nvPr/>
            </p:nvSpPr>
            <p:spPr bwMode="auto">
              <a:xfrm>
                <a:off x="136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90" name="Group 42"/>
            <p:cNvGrpSpPr>
              <a:grpSpLocks/>
            </p:cNvGrpSpPr>
            <p:nvPr/>
          </p:nvGrpSpPr>
          <p:grpSpPr bwMode="auto">
            <a:xfrm>
              <a:off x="2720" y="2685"/>
              <a:ext cx="1352" cy="748"/>
              <a:chOff x="2720" y="2685"/>
              <a:chExt cx="1352" cy="748"/>
            </a:xfrm>
          </p:grpSpPr>
          <p:sp>
            <p:nvSpPr>
              <p:cNvPr id="131091" name="Rectangle 16"/>
              <p:cNvSpPr>
                <a:spLocks noChangeArrowheads="1"/>
              </p:cNvSpPr>
              <p:nvPr/>
            </p:nvSpPr>
            <p:spPr bwMode="auto">
              <a:xfrm>
                <a:off x="2752" y="2685"/>
                <a:ext cx="128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sz="2200" b="1">
                    <a:solidFill>
                      <a:srgbClr val="000000"/>
                    </a:solidFill>
                    <a:latin typeface="SimSun" charset="0"/>
                    <a:ea typeface="SimSun" charset="0"/>
                    <a:cs typeface="SimSun" charset="0"/>
                  </a:rPr>
                  <a:t>公元</a:t>
                </a:r>
                <a:r>
                  <a:rPr lang="en-US" altLang="zh-CN" sz="2200" b="1">
                    <a:solidFill>
                      <a:srgbClr val="000000"/>
                    </a:solidFill>
                    <a:latin typeface="SimSun" charset="0"/>
                    <a:ea typeface="SimSun" charset="0"/>
                    <a:cs typeface="SimSun" charset="0"/>
                  </a:rPr>
                  <a:t>35-62</a:t>
                </a:r>
                <a:r>
                  <a:rPr lang="zh-CN" altLang="en-US" sz="2200" b="1">
                    <a:solidFill>
                      <a:srgbClr val="000000"/>
                    </a:solidFill>
                    <a:latin typeface="SimSun" charset="0"/>
                    <a:ea typeface="SimSun" charset="0"/>
                    <a:cs typeface="SimSun" charset="0"/>
                  </a:rPr>
                  <a:t>年</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(27 </a:t>
                </a:r>
                <a:r>
                  <a:rPr lang="zh-CN" altLang="en-US" sz="2200" b="1">
                    <a:solidFill>
                      <a:srgbClr val="000000"/>
                    </a:solidFill>
                    <a:latin typeface="SimSun" charset="0"/>
                    <a:ea typeface="SimSun" charset="0"/>
                    <a:cs typeface="SimSun" charset="0"/>
                  </a:rPr>
                  <a:t>年</a:t>
                </a:r>
                <a:r>
                  <a:rPr lang="en-US" altLang="zh-CN" sz="2200" b="1">
                    <a:solidFill>
                      <a:srgbClr val="000000"/>
                    </a:solidFill>
                    <a:latin typeface="SimSun" charset="0"/>
                    <a:ea typeface="SimSun" charset="0"/>
                    <a:cs typeface="SimSun" charset="0"/>
                  </a:rPr>
                  <a:t>)</a:t>
                </a:r>
              </a:p>
              <a:p>
                <a:r>
                  <a:rPr lang="en-US" altLang="zh-CN" sz="2200" b="1">
                    <a:solidFill>
                      <a:srgbClr val="000000"/>
                    </a:solidFill>
                    <a:latin typeface="SimSun" charset="0"/>
                    <a:ea typeface="SimSun" charset="0"/>
                    <a:cs typeface="SimSun" charset="0"/>
                  </a:rPr>
                  <a:t> </a:t>
                </a:r>
              </a:p>
            </p:txBody>
          </p:sp>
          <p:sp>
            <p:nvSpPr>
              <p:cNvPr id="131092" name="Rectangle 41"/>
              <p:cNvSpPr>
                <a:spLocks noChangeArrowheads="1"/>
              </p:cNvSpPr>
              <p:nvPr/>
            </p:nvSpPr>
            <p:spPr bwMode="auto">
              <a:xfrm>
                <a:off x="2720" y="2685"/>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sp>
        <p:nvSpPr>
          <p:cNvPr id="131077" name="Rectangle 44"/>
          <p:cNvSpPr>
            <a:spLocks noGrp="1" noChangeArrowheads="1"/>
          </p:cNvSpPr>
          <p:nvPr>
            <p:ph type="title" idx="4294967295"/>
          </p:nvPr>
        </p:nvSpPr>
        <p:spPr>
          <a:xfrm>
            <a:off x="0" y="0"/>
            <a:ext cx="3048000" cy="457200"/>
          </a:xfrm>
        </p:spPr>
        <p:txBody>
          <a:bodyPr/>
          <a:lstStyle/>
          <a:p>
            <a:pPr algn="l" eaLnBrk="1" hangingPunct="1"/>
            <a:r>
              <a:rPr lang="zh-CN" altLang="en-US" sz="2400">
                <a:latin typeface="SimSun" charset="0"/>
                <a:ea typeface="SimSun" charset="0"/>
                <a:cs typeface="SimSun" charset="0"/>
              </a:rPr>
              <a:t>书中插图 </a:t>
            </a:r>
            <a:r>
              <a:rPr lang="en-US" altLang="zh-CN" sz="2400">
                <a:latin typeface="SimSun" charset="0"/>
                <a:ea typeface="SimSun" charset="0"/>
                <a:cs typeface="SimSun" charset="0"/>
              </a:rPr>
              <a:t>(</a:t>
            </a:r>
            <a:r>
              <a:rPr lang="zh-CN" altLang="en-US" sz="2400">
                <a:latin typeface="SimSun" charset="0"/>
                <a:ea typeface="SimSun" charset="0"/>
                <a:cs typeface="SimSun" charset="0"/>
              </a:rPr>
              <a:t>顶部</a:t>
            </a:r>
            <a:r>
              <a:rPr lang="en-US" altLang="zh-CN" sz="2400">
                <a:latin typeface="SimSun" charset="0"/>
                <a:ea typeface="SimSun" charset="0"/>
                <a:cs typeface="SimSun" charset="0"/>
              </a:rPr>
              <a:t>)</a:t>
            </a:r>
            <a:endParaRPr lang="en-US" altLang="zh-CN">
              <a:latin typeface="SimSun" charset="0"/>
              <a:ea typeface="SimSun" charset="0"/>
              <a:cs typeface="SimSun" charset="0"/>
            </a:endParaRPr>
          </a:p>
        </p:txBody>
      </p:sp>
    </p:spTree>
    <p:extLst>
      <p:ext uri="{BB962C8B-B14F-4D97-AF65-F5344CB8AC3E}">
        <p14:creationId xmlns:p14="http://schemas.microsoft.com/office/powerpoint/2010/main" val="58413385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33122" name="Text Box 2"/>
          <p:cNvSpPr txBox="1">
            <a:spLocks noChangeArrowheads="1"/>
          </p:cNvSpPr>
          <p:nvPr/>
        </p:nvSpPr>
        <p:spPr bwMode="auto">
          <a:xfrm>
            <a:off x="8289927" y="1936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120</a:t>
            </a:r>
          </a:p>
        </p:txBody>
      </p:sp>
      <p:grpSp>
        <p:nvGrpSpPr>
          <p:cNvPr id="133123" name="Group 86"/>
          <p:cNvGrpSpPr>
            <a:grpSpLocks/>
          </p:cNvGrpSpPr>
          <p:nvPr/>
        </p:nvGrpSpPr>
        <p:grpSpPr bwMode="auto">
          <a:xfrm>
            <a:off x="0" y="1103315"/>
            <a:ext cx="9144000" cy="5754687"/>
            <a:chOff x="0" y="0"/>
            <a:chExt cx="4264" cy="3625"/>
          </a:xfrm>
        </p:grpSpPr>
        <p:grpSp>
          <p:nvGrpSpPr>
            <p:cNvPr id="133126" name="Group 59"/>
            <p:cNvGrpSpPr>
              <a:grpSpLocks/>
            </p:cNvGrpSpPr>
            <p:nvPr/>
          </p:nvGrpSpPr>
          <p:grpSpPr bwMode="auto">
            <a:xfrm>
              <a:off x="0" y="0"/>
              <a:ext cx="1424" cy="748"/>
              <a:chOff x="0" y="0"/>
              <a:chExt cx="1424" cy="748"/>
            </a:xfrm>
          </p:grpSpPr>
          <p:sp>
            <p:nvSpPr>
              <p:cNvPr id="133166" name="Rectangle 44"/>
              <p:cNvSpPr>
                <a:spLocks noChangeArrowheads="1"/>
              </p:cNvSpPr>
              <p:nvPr/>
            </p:nvSpPr>
            <p:spPr bwMode="auto">
              <a:xfrm>
                <a:off x="32" y="0"/>
                <a:ext cx="136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彼 得</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endParaRPr lang="en-US" altLang="zh-CN" sz="2200" b="1">
                  <a:solidFill>
                    <a:srgbClr val="000000"/>
                  </a:solidFill>
                  <a:latin typeface="SimSun" charset="0"/>
                  <a:ea typeface="SimSun" charset="0"/>
                  <a:cs typeface="SimSun" charset="0"/>
                </a:endParaRPr>
              </a:p>
            </p:txBody>
          </p:sp>
          <p:sp>
            <p:nvSpPr>
              <p:cNvPr id="133167" name="Rectangle 58"/>
              <p:cNvSpPr>
                <a:spLocks noChangeArrowheads="1"/>
              </p:cNvSpPr>
              <p:nvPr/>
            </p:nvSpPr>
            <p:spPr bwMode="auto">
              <a:xfrm>
                <a:off x="0" y="0"/>
                <a:ext cx="142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27" name="Group 61"/>
            <p:cNvGrpSpPr>
              <a:grpSpLocks/>
            </p:cNvGrpSpPr>
            <p:nvPr/>
          </p:nvGrpSpPr>
          <p:grpSpPr bwMode="auto">
            <a:xfrm>
              <a:off x="1424" y="0"/>
              <a:ext cx="1424" cy="748"/>
              <a:chOff x="1424" y="0"/>
              <a:chExt cx="1424" cy="748"/>
            </a:xfrm>
          </p:grpSpPr>
          <p:sp>
            <p:nvSpPr>
              <p:cNvPr id="133164" name="Rectangle 45"/>
              <p:cNvSpPr>
                <a:spLocks noChangeArrowheads="1"/>
              </p:cNvSpPr>
              <p:nvPr/>
            </p:nvSpPr>
            <p:spPr bwMode="auto">
              <a:xfrm>
                <a:off x="1456" y="0"/>
                <a:ext cx="136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司 提 反</a:t>
                </a:r>
                <a:r>
                  <a:rPr lang="en-US" altLang="zh-CN" b="1">
                    <a:solidFill>
                      <a:srgbClr val="000000"/>
                    </a:solidFill>
                    <a:latin typeface="SimSun" charset="0"/>
                    <a:ea typeface="SimSun" charset="0"/>
                    <a:cs typeface="SimSun" charset="0"/>
                  </a:rPr>
                  <a:t> </a:t>
                </a:r>
                <a:r>
                  <a:rPr lang="zh-CN" altLang="en-US" b="1">
                    <a:solidFill>
                      <a:srgbClr val="000000"/>
                    </a:solidFill>
                    <a:latin typeface="SimSun" charset="0"/>
                    <a:ea typeface="SimSun" charset="0"/>
                    <a:cs typeface="SimSun" charset="0"/>
                  </a:rPr>
                  <a:t>和 腓 力</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endParaRPr lang="en-US" altLang="zh-CN" sz="2200" b="1">
                  <a:solidFill>
                    <a:srgbClr val="000000"/>
                  </a:solidFill>
                  <a:latin typeface="SimSun" charset="0"/>
                  <a:ea typeface="SimSun" charset="0"/>
                  <a:cs typeface="SimSun" charset="0"/>
                </a:endParaRPr>
              </a:p>
            </p:txBody>
          </p:sp>
          <p:sp>
            <p:nvSpPr>
              <p:cNvPr id="133165" name="Rectangle 60"/>
              <p:cNvSpPr>
                <a:spLocks noChangeArrowheads="1"/>
              </p:cNvSpPr>
              <p:nvPr/>
            </p:nvSpPr>
            <p:spPr bwMode="auto">
              <a:xfrm>
                <a:off x="1424" y="0"/>
                <a:ext cx="142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28" name="Group 63"/>
            <p:cNvGrpSpPr>
              <a:grpSpLocks/>
            </p:cNvGrpSpPr>
            <p:nvPr/>
          </p:nvGrpSpPr>
          <p:grpSpPr bwMode="auto">
            <a:xfrm>
              <a:off x="2848" y="0"/>
              <a:ext cx="1416" cy="748"/>
              <a:chOff x="2848" y="0"/>
              <a:chExt cx="1416" cy="748"/>
            </a:xfrm>
          </p:grpSpPr>
          <p:sp>
            <p:nvSpPr>
              <p:cNvPr id="133162" name="Rectangle 46"/>
              <p:cNvSpPr>
                <a:spLocks noChangeArrowheads="1"/>
              </p:cNvSpPr>
              <p:nvPr/>
            </p:nvSpPr>
            <p:spPr bwMode="auto">
              <a:xfrm>
                <a:off x="2880" y="0"/>
                <a:ext cx="1352"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保罗</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 </a:t>
                </a:r>
              </a:p>
            </p:txBody>
          </p:sp>
          <p:sp>
            <p:nvSpPr>
              <p:cNvPr id="133163" name="Rectangle 62"/>
              <p:cNvSpPr>
                <a:spLocks noChangeArrowheads="1"/>
              </p:cNvSpPr>
              <p:nvPr/>
            </p:nvSpPr>
            <p:spPr bwMode="auto">
              <a:xfrm>
                <a:off x="2848" y="0"/>
                <a:ext cx="1416"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29" name="Group 65"/>
            <p:cNvGrpSpPr>
              <a:grpSpLocks/>
            </p:cNvGrpSpPr>
            <p:nvPr/>
          </p:nvGrpSpPr>
          <p:grpSpPr bwMode="auto">
            <a:xfrm>
              <a:off x="0" y="748"/>
              <a:ext cx="1424" cy="748"/>
              <a:chOff x="0" y="748"/>
              <a:chExt cx="1424" cy="748"/>
            </a:xfrm>
          </p:grpSpPr>
          <p:sp>
            <p:nvSpPr>
              <p:cNvPr id="133160" name="Rectangle 47"/>
              <p:cNvSpPr>
                <a:spLocks noChangeArrowheads="1"/>
              </p:cNvSpPr>
              <p:nvPr/>
            </p:nvSpPr>
            <p:spPr bwMode="auto">
              <a:xfrm>
                <a:off x="32" y="748"/>
                <a:ext cx="1361"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建立本部</a:t>
                </a:r>
              </a:p>
              <a:p>
                <a:endParaRPr lang="en-US" altLang="zh-CN" sz="2200" b="1">
                  <a:solidFill>
                    <a:srgbClr val="000000"/>
                  </a:solidFill>
                  <a:latin typeface="SimSun" charset="0"/>
                  <a:ea typeface="SimSun" charset="0"/>
                  <a:cs typeface="SimSun" charset="0"/>
                </a:endParaRPr>
              </a:p>
              <a:p>
                <a:endParaRPr lang="en-US" altLang="zh-CN" sz="2200" b="1">
                  <a:solidFill>
                    <a:srgbClr val="000000"/>
                  </a:solidFill>
                  <a:latin typeface="SimSun" charset="0"/>
                  <a:ea typeface="SimSun" charset="0"/>
                  <a:cs typeface="SimSun" charset="0"/>
                </a:endParaRPr>
              </a:p>
            </p:txBody>
          </p:sp>
          <p:sp>
            <p:nvSpPr>
              <p:cNvPr id="133161" name="Rectangle 64"/>
              <p:cNvSpPr>
                <a:spLocks noChangeArrowheads="1"/>
              </p:cNvSpPr>
              <p:nvPr/>
            </p:nvSpPr>
            <p:spPr bwMode="auto">
              <a:xfrm>
                <a:off x="0" y="748"/>
                <a:ext cx="142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0" name="Group 67"/>
            <p:cNvGrpSpPr>
              <a:grpSpLocks/>
            </p:cNvGrpSpPr>
            <p:nvPr/>
          </p:nvGrpSpPr>
          <p:grpSpPr bwMode="auto">
            <a:xfrm>
              <a:off x="1424" y="748"/>
              <a:ext cx="1424" cy="748"/>
              <a:chOff x="1424" y="748"/>
              <a:chExt cx="1424" cy="748"/>
            </a:xfrm>
          </p:grpSpPr>
          <p:sp>
            <p:nvSpPr>
              <p:cNvPr id="133158" name="Rectangle 48"/>
              <p:cNvSpPr>
                <a:spLocks noChangeArrowheads="1"/>
              </p:cNvSpPr>
              <p:nvPr/>
            </p:nvSpPr>
            <p:spPr bwMode="auto">
              <a:xfrm>
                <a:off x="1456" y="748"/>
                <a:ext cx="136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在附近的拓展</a:t>
                </a:r>
              </a:p>
              <a:p>
                <a:pPr algn="ctr"/>
                <a:endParaRPr lang="en-US" altLang="zh-CN" sz="2200" b="1">
                  <a:solidFill>
                    <a:srgbClr val="000000"/>
                  </a:solidFill>
                  <a:latin typeface="SimSun" charset="0"/>
                  <a:ea typeface="SimSun" charset="0"/>
                  <a:cs typeface="SimSun" charset="0"/>
                </a:endParaRPr>
              </a:p>
              <a:p>
                <a:pPr algn="ctr"/>
                <a:endParaRPr lang="en-US" altLang="zh-CN" sz="2200" b="1">
                  <a:solidFill>
                    <a:srgbClr val="000000"/>
                  </a:solidFill>
                  <a:latin typeface="SimSun" charset="0"/>
                  <a:ea typeface="SimSun" charset="0"/>
                  <a:cs typeface="SimSun" charset="0"/>
                </a:endParaRPr>
              </a:p>
            </p:txBody>
          </p:sp>
          <p:sp>
            <p:nvSpPr>
              <p:cNvPr id="133159" name="Rectangle 66"/>
              <p:cNvSpPr>
                <a:spLocks noChangeArrowheads="1"/>
              </p:cNvSpPr>
              <p:nvPr/>
            </p:nvSpPr>
            <p:spPr bwMode="auto">
              <a:xfrm>
                <a:off x="1424" y="748"/>
                <a:ext cx="142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1" name="Group 69"/>
            <p:cNvGrpSpPr>
              <a:grpSpLocks/>
            </p:cNvGrpSpPr>
            <p:nvPr/>
          </p:nvGrpSpPr>
          <p:grpSpPr bwMode="auto">
            <a:xfrm>
              <a:off x="2848" y="748"/>
              <a:ext cx="1416" cy="748"/>
              <a:chOff x="2848" y="748"/>
              <a:chExt cx="1416" cy="748"/>
            </a:xfrm>
          </p:grpSpPr>
          <p:sp>
            <p:nvSpPr>
              <p:cNvPr id="133156" name="Rectangle 49"/>
              <p:cNvSpPr>
                <a:spLocks noChangeArrowheads="1"/>
              </p:cNvSpPr>
              <p:nvPr/>
            </p:nvSpPr>
            <p:spPr bwMode="auto">
              <a:xfrm>
                <a:off x="2880" y="748"/>
                <a:ext cx="1352"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布道</a:t>
                </a:r>
                <a:r>
                  <a:rPr kumimoji="1" lang="zh-CN" altLang="en-US" b="1">
                    <a:solidFill>
                      <a:srgbClr val="000000"/>
                    </a:solidFill>
                    <a:latin typeface="SimSun" charset="0"/>
                    <a:ea typeface="SimSun" charset="0"/>
                    <a:cs typeface="SimSun" charset="0"/>
                  </a:rPr>
                  <a:t>旅程</a:t>
                </a:r>
                <a:endParaRPr lang="zh-CN" altLang="en-US" b="1">
                  <a:solidFill>
                    <a:srgbClr val="000000"/>
                  </a:solidFill>
                  <a:latin typeface="SimSun" charset="0"/>
                  <a:ea typeface="SimSun" charset="0"/>
                  <a:cs typeface="SimSun" charset="0"/>
                </a:endParaRPr>
              </a:p>
              <a:p>
                <a:pPr marL="742293" lvl="1" indent="-285499" algn="ct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 </a:t>
                </a:r>
              </a:p>
            </p:txBody>
          </p:sp>
          <p:sp>
            <p:nvSpPr>
              <p:cNvPr id="133157" name="Rectangle 68"/>
              <p:cNvSpPr>
                <a:spLocks noChangeArrowheads="1"/>
              </p:cNvSpPr>
              <p:nvPr/>
            </p:nvSpPr>
            <p:spPr bwMode="auto">
              <a:xfrm>
                <a:off x="2848" y="748"/>
                <a:ext cx="1416"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2" name="Group 71"/>
            <p:cNvGrpSpPr>
              <a:grpSpLocks/>
            </p:cNvGrpSpPr>
            <p:nvPr/>
          </p:nvGrpSpPr>
          <p:grpSpPr bwMode="auto">
            <a:xfrm>
              <a:off x="0" y="1496"/>
              <a:ext cx="712" cy="748"/>
              <a:chOff x="0" y="1496"/>
              <a:chExt cx="712" cy="748"/>
            </a:xfrm>
          </p:grpSpPr>
          <p:sp>
            <p:nvSpPr>
              <p:cNvPr id="133154" name="Rectangle 50"/>
              <p:cNvSpPr>
                <a:spLocks noChangeArrowheads="1"/>
              </p:cNvSpPr>
              <p:nvPr/>
            </p:nvSpPr>
            <p:spPr bwMode="auto">
              <a:xfrm>
                <a:off x="32"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a:solidFill>
                      <a:srgbClr val="000000"/>
                    </a:solidFill>
                    <a:latin typeface="SimSun" charset="0"/>
                    <a:ea typeface="SimSun" charset="0"/>
                    <a:cs typeface="SimSun" charset="0"/>
                  </a:rPr>
                  <a:t>建立</a:t>
                </a:r>
                <a:endParaRPr lang="en-US" altLang="zh-CN" sz="2000" b="1">
                  <a:solidFill>
                    <a:srgbClr val="000000"/>
                  </a:solidFill>
                  <a:latin typeface="SimSun" charset="0"/>
                  <a:ea typeface="SimSun" charset="0"/>
                  <a:cs typeface="SimSun" charset="0"/>
                </a:endParaRPr>
              </a:p>
              <a:p>
                <a:pPr algn="ctr" eaLnBrk="1" hangingPunct="1"/>
                <a:r>
                  <a:rPr lang="en-US" altLang="zh-CN" sz="2000" b="1">
                    <a:solidFill>
                      <a:srgbClr val="000000"/>
                    </a:solidFill>
                    <a:latin typeface="SimSun" charset="0"/>
                    <a:ea typeface="SimSun" charset="0"/>
                    <a:cs typeface="SimSun" charset="0"/>
                  </a:rPr>
                  <a:t>1—2</a:t>
                </a:r>
              </a:p>
            </p:txBody>
          </p:sp>
          <p:sp>
            <p:nvSpPr>
              <p:cNvPr id="133155" name="Rectangle 70"/>
              <p:cNvSpPr>
                <a:spLocks noChangeArrowheads="1"/>
              </p:cNvSpPr>
              <p:nvPr/>
            </p:nvSpPr>
            <p:spPr bwMode="auto">
              <a:xfrm>
                <a:off x="0"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3" name="Group 73"/>
            <p:cNvGrpSpPr>
              <a:grpSpLocks/>
            </p:cNvGrpSpPr>
            <p:nvPr/>
          </p:nvGrpSpPr>
          <p:grpSpPr bwMode="auto">
            <a:xfrm>
              <a:off x="712" y="1496"/>
              <a:ext cx="712" cy="748"/>
              <a:chOff x="712" y="1496"/>
              <a:chExt cx="712" cy="748"/>
            </a:xfrm>
          </p:grpSpPr>
          <p:sp>
            <p:nvSpPr>
              <p:cNvPr id="133152" name="Rectangle 51"/>
              <p:cNvSpPr>
                <a:spLocks noChangeArrowheads="1"/>
              </p:cNvSpPr>
              <p:nvPr/>
            </p:nvSpPr>
            <p:spPr bwMode="auto">
              <a:xfrm>
                <a:off x="744"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a:solidFill>
                      <a:srgbClr val="000000"/>
                    </a:solidFill>
                    <a:latin typeface="SimSun" charset="0"/>
                    <a:ea typeface="SimSun" charset="0"/>
                    <a:cs typeface="SimSun" charset="0"/>
                  </a:rPr>
                  <a:t>扩展</a:t>
                </a:r>
                <a:endParaRPr lang="en-US" altLang="zh-CN" sz="2000" b="1">
                  <a:solidFill>
                    <a:srgbClr val="000000"/>
                  </a:solidFill>
                  <a:latin typeface="SimSun" charset="0"/>
                  <a:ea typeface="SimSun" charset="0"/>
                  <a:cs typeface="SimSun" charset="0"/>
                </a:endParaRPr>
              </a:p>
              <a:p>
                <a:pPr algn="ctr"/>
                <a:r>
                  <a:rPr lang="en-US" altLang="zh-CN" sz="2000" b="1">
                    <a:solidFill>
                      <a:srgbClr val="000000"/>
                    </a:solidFill>
                    <a:latin typeface="SimSun" charset="0"/>
                    <a:ea typeface="SimSun" charset="0"/>
                    <a:cs typeface="SimSun" charset="0"/>
                  </a:rPr>
                  <a:t>3:1—6:7</a:t>
                </a:r>
              </a:p>
            </p:txBody>
          </p:sp>
          <p:sp>
            <p:nvSpPr>
              <p:cNvPr id="133153" name="Rectangle 72"/>
              <p:cNvSpPr>
                <a:spLocks noChangeArrowheads="1"/>
              </p:cNvSpPr>
              <p:nvPr/>
            </p:nvSpPr>
            <p:spPr bwMode="auto">
              <a:xfrm>
                <a:off x="712"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4" name="Group 75"/>
            <p:cNvGrpSpPr>
              <a:grpSpLocks/>
            </p:cNvGrpSpPr>
            <p:nvPr/>
          </p:nvGrpSpPr>
          <p:grpSpPr bwMode="auto">
            <a:xfrm>
              <a:off x="1424" y="1496"/>
              <a:ext cx="712" cy="748"/>
              <a:chOff x="1424" y="1496"/>
              <a:chExt cx="712" cy="748"/>
            </a:xfrm>
          </p:grpSpPr>
          <p:sp>
            <p:nvSpPr>
              <p:cNvPr id="133150" name="Rectangle 52"/>
              <p:cNvSpPr>
                <a:spLocks noChangeArrowheads="1"/>
              </p:cNvSpPr>
              <p:nvPr/>
            </p:nvSpPr>
            <p:spPr bwMode="auto">
              <a:xfrm>
                <a:off x="1456"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r>
                  <a:rPr lang="zh-CN" altLang="en-US" sz="2000" b="1">
                    <a:solidFill>
                      <a:srgbClr val="000000"/>
                    </a:solidFill>
                    <a:latin typeface="SimSun" charset="0"/>
                    <a:ea typeface="SimSun" charset="0"/>
                    <a:cs typeface="SimSun" charset="0"/>
                  </a:rPr>
                  <a:t>司提反</a:t>
                </a:r>
                <a:r>
                  <a:rPr lang="en-US" altLang="zh-CN">
                    <a:solidFill>
                      <a:srgbClr val="000000"/>
                    </a:solidFill>
                    <a:latin typeface="SimSun" charset="0"/>
                    <a:ea typeface="SimSun" charset="0"/>
                    <a:cs typeface="SimSun" charset="0"/>
                  </a:rPr>
                  <a:t> </a:t>
                </a:r>
                <a:endParaRPr lang="en-US" altLang="zh-CN" sz="2000" b="1">
                  <a:solidFill>
                    <a:srgbClr val="000000"/>
                  </a:solidFill>
                  <a:latin typeface="SimSun" charset="0"/>
                  <a:ea typeface="SimSun" charset="0"/>
                  <a:cs typeface="SimSun" charset="0"/>
                </a:endParaRPr>
              </a:p>
              <a:p>
                <a:pPr algn="ctr"/>
                <a:r>
                  <a:rPr lang="en-US" altLang="zh-CN" sz="2000" b="1">
                    <a:solidFill>
                      <a:srgbClr val="000000"/>
                    </a:solidFill>
                    <a:latin typeface="SimSun" charset="0"/>
                    <a:ea typeface="SimSun" charset="0"/>
                    <a:cs typeface="SimSun" charset="0"/>
                  </a:rPr>
                  <a:t>6:8—8:3</a:t>
                </a:r>
              </a:p>
            </p:txBody>
          </p:sp>
          <p:sp>
            <p:nvSpPr>
              <p:cNvPr id="133151" name="Rectangle 74"/>
              <p:cNvSpPr>
                <a:spLocks noChangeArrowheads="1"/>
              </p:cNvSpPr>
              <p:nvPr/>
            </p:nvSpPr>
            <p:spPr bwMode="auto">
              <a:xfrm>
                <a:off x="1424"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5" name="Group 77"/>
            <p:cNvGrpSpPr>
              <a:grpSpLocks/>
            </p:cNvGrpSpPr>
            <p:nvPr/>
          </p:nvGrpSpPr>
          <p:grpSpPr bwMode="auto">
            <a:xfrm>
              <a:off x="2136" y="1496"/>
              <a:ext cx="712" cy="748"/>
              <a:chOff x="2136" y="1496"/>
              <a:chExt cx="712" cy="748"/>
            </a:xfrm>
          </p:grpSpPr>
          <p:sp>
            <p:nvSpPr>
              <p:cNvPr id="133148" name="Rectangle 53"/>
              <p:cNvSpPr>
                <a:spLocks noChangeArrowheads="1"/>
              </p:cNvSpPr>
              <p:nvPr/>
            </p:nvSpPr>
            <p:spPr bwMode="auto">
              <a:xfrm>
                <a:off x="2168"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a:solidFill>
                      <a:srgbClr val="000000"/>
                    </a:solidFill>
                    <a:latin typeface="SimSun" charset="0"/>
                    <a:ea typeface="SimSun" charset="0"/>
                    <a:cs typeface="SimSun" charset="0"/>
                  </a:rPr>
                  <a:t>腓力</a:t>
                </a:r>
                <a:endParaRPr lang="en-US" altLang="zh-CN" sz="2000" b="1">
                  <a:solidFill>
                    <a:srgbClr val="000000"/>
                  </a:solidFill>
                  <a:latin typeface="SimSun" charset="0"/>
                  <a:ea typeface="SimSun" charset="0"/>
                  <a:cs typeface="SimSun" charset="0"/>
                </a:endParaRPr>
              </a:p>
              <a:p>
                <a:pPr algn="ctr"/>
                <a:r>
                  <a:rPr lang="en-US" altLang="zh-CN" sz="2000" b="1">
                    <a:solidFill>
                      <a:srgbClr val="000000"/>
                    </a:solidFill>
                    <a:latin typeface="SimSun" charset="0"/>
                    <a:ea typeface="SimSun" charset="0"/>
                    <a:cs typeface="SimSun" charset="0"/>
                  </a:rPr>
                  <a:t>8:4-40</a:t>
                </a:r>
              </a:p>
            </p:txBody>
          </p:sp>
          <p:sp>
            <p:nvSpPr>
              <p:cNvPr id="133149" name="Rectangle 76"/>
              <p:cNvSpPr>
                <a:spLocks noChangeArrowheads="1"/>
              </p:cNvSpPr>
              <p:nvPr/>
            </p:nvSpPr>
            <p:spPr bwMode="auto">
              <a:xfrm>
                <a:off x="2136"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6" name="Group 79"/>
            <p:cNvGrpSpPr>
              <a:grpSpLocks/>
            </p:cNvGrpSpPr>
            <p:nvPr/>
          </p:nvGrpSpPr>
          <p:grpSpPr bwMode="auto">
            <a:xfrm>
              <a:off x="2848" y="1496"/>
              <a:ext cx="712" cy="748"/>
              <a:chOff x="2848" y="1496"/>
              <a:chExt cx="712" cy="748"/>
            </a:xfrm>
          </p:grpSpPr>
          <p:sp>
            <p:nvSpPr>
              <p:cNvPr id="133146" name="Rectangle 54"/>
              <p:cNvSpPr>
                <a:spLocks noChangeArrowheads="1"/>
              </p:cNvSpPr>
              <p:nvPr/>
            </p:nvSpPr>
            <p:spPr bwMode="auto">
              <a:xfrm>
                <a:off x="2880"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a:solidFill>
                      <a:srgbClr val="000000"/>
                    </a:solidFill>
                    <a:latin typeface="SimSun" charset="0"/>
                    <a:ea typeface="SimSun" charset="0"/>
                    <a:cs typeface="SimSun" charset="0"/>
                  </a:rPr>
                  <a:t>大马士革</a:t>
                </a:r>
              </a:p>
              <a:p>
                <a:pPr algn="ctr"/>
                <a:r>
                  <a:rPr lang="en-US" altLang="zh-CN" sz="2000" b="1">
                    <a:solidFill>
                      <a:srgbClr val="000000"/>
                    </a:solidFill>
                    <a:latin typeface="SimSun" charset="0"/>
                    <a:ea typeface="SimSun" charset="0"/>
                    <a:cs typeface="SimSun" charset="0"/>
                  </a:rPr>
                  <a:t>9:1-31</a:t>
                </a:r>
              </a:p>
            </p:txBody>
          </p:sp>
          <p:sp>
            <p:nvSpPr>
              <p:cNvPr id="133147" name="Rectangle 78"/>
              <p:cNvSpPr>
                <a:spLocks noChangeArrowheads="1"/>
              </p:cNvSpPr>
              <p:nvPr/>
            </p:nvSpPr>
            <p:spPr bwMode="auto">
              <a:xfrm>
                <a:off x="2848"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7" name="Group 81"/>
            <p:cNvGrpSpPr>
              <a:grpSpLocks/>
            </p:cNvGrpSpPr>
            <p:nvPr/>
          </p:nvGrpSpPr>
          <p:grpSpPr bwMode="auto">
            <a:xfrm>
              <a:off x="3560" y="1496"/>
              <a:ext cx="704" cy="748"/>
              <a:chOff x="3560" y="1496"/>
              <a:chExt cx="704" cy="748"/>
            </a:xfrm>
          </p:grpSpPr>
          <p:sp>
            <p:nvSpPr>
              <p:cNvPr id="133144" name="Rectangle 55"/>
              <p:cNvSpPr>
                <a:spLocks noChangeArrowheads="1"/>
              </p:cNvSpPr>
              <p:nvPr/>
            </p:nvSpPr>
            <p:spPr bwMode="auto">
              <a:xfrm>
                <a:off x="3592" y="1496"/>
                <a:ext cx="64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i="1">
                    <a:solidFill>
                      <a:srgbClr val="000000"/>
                    </a:solidFill>
                    <a:latin typeface="SimSun" charset="0"/>
                    <a:ea typeface="SimSun" charset="0"/>
                    <a:cs typeface="SimSun" charset="0"/>
                  </a:rPr>
                  <a:t>到达 </a:t>
                </a:r>
                <a:r>
                  <a:rPr lang="zh-CN" altLang="en-US" sz="2000" b="1">
                    <a:solidFill>
                      <a:srgbClr val="000000"/>
                    </a:solidFill>
                    <a:latin typeface="SimSun" charset="0"/>
                    <a:ea typeface="SimSun" charset="0"/>
                    <a:cs typeface="SimSun" charset="0"/>
                  </a:rPr>
                  <a:t>罗马</a:t>
                </a:r>
                <a:endParaRPr lang="en-US" altLang="zh-CN" sz="2000" b="1">
                  <a:solidFill>
                    <a:srgbClr val="000000"/>
                  </a:solidFill>
                  <a:latin typeface="SimSun" charset="0"/>
                  <a:ea typeface="SimSun" charset="0"/>
                  <a:cs typeface="SimSun" charset="0"/>
                </a:endParaRPr>
              </a:p>
              <a:p>
                <a:pPr algn="ctr"/>
                <a:r>
                  <a:rPr lang="en-US" altLang="zh-CN" sz="2000" b="1">
                    <a:solidFill>
                      <a:srgbClr val="000000"/>
                    </a:solidFill>
                    <a:latin typeface="SimSun" charset="0"/>
                    <a:ea typeface="SimSun" charset="0"/>
                    <a:cs typeface="SimSun" charset="0"/>
                  </a:rPr>
                  <a:t>28:30-31</a:t>
                </a:r>
              </a:p>
            </p:txBody>
          </p:sp>
          <p:sp>
            <p:nvSpPr>
              <p:cNvPr id="133145" name="Rectangle 80"/>
              <p:cNvSpPr>
                <a:spLocks noChangeArrowheads="1"/>
              </p:cNvSpPr>
              <p:nvPr/>
            </p:nvSpPr>
            <p:spPr bwMode="auto">
              <a:xfrm>
                <a:off x="3560" y="1496"/>
                <a:ext cx="70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8" name="Group 83"/>
            <p:cNvGrpSpPr>
              <a:grpSpLocks/>
            </p:cNvGrpSpPr>
            <p:nvPr/>
          </p:nvGrpSpPr>
          <p:grpSpPr bwMode="auto">
            <a:xfrm>
              <a:off x="0" y="2244"/>
              <a:ext cx="4264" cy="633"/>
              <a:chOff x="0" y="2244"/>
              <a:chExt cx="4264" cy="633"/>
            </a:xfrm>
          </p:grpSpPr>
          <p:sp>
            <p:nvSpPr>
              <p:cNvPr id="133142" name="Rectangle 56"/>
              <p:cNvSpPr>
                <a:spLocks noChangeArrowheads="1"/>
              </p:cNvSpPr>
              <p:nvPr/>
            </p:nvSpPr>
            <p:spPr bwMode="auto">
              <a:xfrm>
                <a:off x="32" y="2244"/>
                <a:ext cx="420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罗马</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 </a:t>
                </a:r>
              </a:p>
            </p:txBody>
          </p:sp>
          <p:sp>
            <p:nvSpPr>
              <p:cNvPr id="133143" name="Rectangle 82"/>
              <p:cNvSpPr>
                <a:spLocks noChangeArrowheads="1"/>
              </p:cNvSpPr>
              <p:nvPr/>
            </p:nvSpPr>
            <p:spPr bwMode="auto">
              <a:xfrm>
                <a:off x="0" y="2244"/>
                <a:ext cx="426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9" name="Group 85"/>
            <p:cNvGrpSpPr>
              <a:grpSpLocks/>
            </p:cNvGrpSpPr>
            <p:nvPr/>
          </p:nvGrpSpPr>
          <p:grpSpPr bwMode="auto">
            <a:xfrm>
              <a:off x="0" y="2877"/>
              <a:ext cx="4264" cy="748"/>
              <a:chOff x="0" y="2877"/>
              <a:chExt cx="4264" cy="748"/>
            </a:xfrm>
          </p:grpSpPr>
          <p:sp>
            <p:nvSpPr>
              <p:cNvPr id="133140" name="Rectangle 57"/>
              <p:cNvSpPr>
                <a:spLocks noChangeArrowheads="1"/>
              </p:cNvSpPr>
              <p:nvPr/>
            </p:nvSpPr>
            <p:spPr bwMode="auto">
              <a:xfrm>
                <a:off x="32" y="2877"/>
                <a:ext cx="420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sz="2200" b="1">
                    <a:solidFill>
                      <a:srgbClr val="000000"/>
                    </a:solidFill>
                    <a:latin typeface="SimSun" charset="0"/>
                    <a:ea typeface="SimSun" charset="0"/>
                    <a:cs typeface="SimSun" charset="0"/>
                  </a:rPr>
                  <a:t>公元</a:t>
                </a:r>
                <a:r>
                  <a:rPr lang="en-US" altLang="zh-CN" sz="2200" b="1">
                    <a:solidFill>
                      <a:srgbClr val="000000"/>
                    </a:solidFill>
                    <a:latin typeface="SimSun" charset="0"/>
                    <a:ea typeface="SimSun" charset="0"/>
                    <a:cs typeface="SimSun" charset="0"/>
                  </a:rPr>
                  <a:t>62</a:t>
                </a:r>
                <a:r>
                  <a:rPr lang="zh-CN" altLang="en-US" sz="2200" b="1">
                    <a:solidFill>
                      <a:srgbClr val="000000"/>
                    </a:solidFill>
                    <a:latin typeface="SimSun" charset="0"/>
                    <a:ea typeface="SimSun" charset="0"/>
                    <a:cs typeface="SimSun" charset="0"/>
                  </a:rPr>
                  <a:t>年</a:t>
                </a:r>
                <a:r>
                  <a:rPr lang="en-US" altLang="zh-CN" sz="2200" b="1">
                    <a:solidFill>
                      <a:srgbClr val="000000"/>
                    </a:solidFill>
                    <a:latin typeface="SimSun" charset="0"/>
                    <a:ea typeface="SimSun" charset="0"/>
                    <a:cs typeface="SimSun" charset="0"/>
                  </a:rPr>
                  <a:t> </a:t>
                </a:r>
              </a:p>
              <a:p>
                <a:pPr algn="ctr"/>
                <a:r>
                  <a:rPr lang="en-US" altLang="zh-CN" sz="2200" b="1">
                    <a:solidFill>
                      <a:srgbClr val="000000"/>
                    </a:solidFill>
                    <a:latin typeface="SimSun" charset="0"/>
                    <a:ea typeface="SimSun" charset="0"/>
                    <a:cs typeface="SimSun" charset="0"/>
                  </a:rPr>
                  <a:t>(</a:t>
                </a:r>
                <a:r>
                  <a:rPr lang="zh-CN" altLang="en-US" b="1">
                    <a:solidFill>
                      <a:srgbClr val="000000"/>
                    </a:solidFill>
                    <a:latin typeface="SimSun" charset="0"/>
                    <a:ea typeface="SimSun" charset="0"/>
                    <a:cs typeface="SimSun" charset="0"/>
                  </a:rPr>
                  <a:t>完成于保罗的软禁之后</a:t>
                </a:r>
                <a:r>
                  <a:rPr lang="en-US" altLang="zh-CN" sz="2200" b="1">
                    <a:solidFill>
                      <a:srgbClr val="000000"/>
                    </a:solidFill>
                    <a:latin typeface="SimSun" charset="0"/>
                    <a:ea typeface="SimSun" charset="0"/>
                    <a:cs typeface="SimSun" charset="0"/>
                  </a:rPr>
                  <a:t>)</a:t>
                </a:r>
              </a:p>
              <a:p>
                <a:pPr algn="ctr"/>
                <a:r>
                  <a:rPr lang="en-US" altLang="zh-CN" sz="2200" b="1">
                    <a:solidFill>
                      <a:srgbClr val="000000"/>
                    </a:solidFill>
                    <a:latin typeface="SimSun" charset="0"/>
                    <a:ea typeface="SimSun" charset="0"/>
                    <a:cs typeface="SimSun" charset="0"/>
                  </a:rPr>
                  <a:t> </a:t>
                </a:r>
              </a:p>
            </p:txBody>
          </p:sp>
          <p:sp>
            <p:nvSpPr>
              <p:cNvPr id="133141" name="Rectangle 84"/>
              <p:cNvSpPr>
                <a:spLocks noChangeArrowheads="1"/>
              </p:cNvSpPr>
              <p:nvPr/>
            </p:nvSpPr>
            <p:spPr bwMode="auto">
              <a:xfrm>
                <a:off x="0" y="2877"/>
                <a:ext cx="426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sp>
        <p:nvSpPr>
          <p:cNvPr id="133124" name="Text Box 87"/>
          <p:cNvSpPr txBox="1">
            <a:spLocks noChangeArrowheads="1"/>
          </p:cNvSpPr>
          <p:nvPr/>
        </p:nvSpPr>
        <p:spPr bwMode="auto">
          <a:xfrm>
            <a:off x="3585185" y="260350"/>
            <a:ext cx="1865685" cy="579526"/>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a:solidFill>
                  <a:srgbClr val="FFFFFF"/>
                </a:solidFill>
                <a:latin typeface="Calibri" charset="0"/>
              </a:rPr>
              <a:t>使徒行传</a:t>
            </a:r>
            <a:r>
              <a:rPr lang="zh-CN" altLang="en-US" sz="3200">
                <a:solidFill>
                  <a:srgbClr val="000000"/>
                </a:solidFill>
                <a:latin typeface="Calibri" charset="0"/>
              </a:rPr>
              <a:t> </a:t>
            </a:r>
            <a:endParaRPr lang="en-US" altLang="zh-CN" sz="3200">
              <a:solidFill>
                <a:srgbClr val="000000"/>
              </a:solidFill>
              <a:latin typeface="Calibri" charset="0"/>
            </a:endParaRPr>
          </a:p>
        </p:txBody>
      </p:sp>
      <p:sp>
        <p:nvSpPr>
          <p:cNvPr id="133125" name="Rectangle 88"/>
          <p:cNvSpPr>
            <a:spLocks noGrp="1" noChangeArrowheads="1"/>
          </p:cNvSpPr>
          <p:nvPr>
            <p:ph type="title" idx="4294967295"/>
          </p:nvPr>
        </p:nvSpPr>
        <p:spPr>
          <a:xfrm>
            <a:off x="0" y="0"/>
            <a:ext cx="3124200" cy="457200"/>
          </a:xfrm>
        </p:spPr>
        <p:txBody>
          <a:bodyPr/>
          <a:lstStyle/>
          <a:p>
            <a:pPr algn="l" eaLnBrk="1" hangingPunct="1"/>
            <a:r>
              <a:rPr lang="zh-CN" altLang="en-US" sz="2400">
                <a:latin typeface="SimSun" charset="0"/>
                <a:ea typeface="SimSun" charset="0"/>
                <a:cs typeface="SimSun" charset="0"/>
              </a:rPr>
              <a:t>书中插图 </a:t>
            </a:r>
            <a:r>
              <a:rPr lang="en-US" altLang="zh-CN" sz="2400">
                <a:latin typeface="SimSun" charset="0"/>
                <a:ea typeface="SimSun" charset="0"/>
                <a:cs typeface="SimSun" charset="0"/>
              </a:rPr>
              <a:t>(</a:t>
            </a:r>
            <a:r>
              <a:rPr lang="zh-CN" altLang="en-US" sz="2400">
                <a:latin typeface="SimSun" charset="0"/>
                <a:ea typeface="SimSun" charset="0"/>
                <a:cs typeface="SimSun" charset="0"/>
              </a:rPr>
              <a:t>底部</a:t>
            </a:r>
            <a:r>
              <a:rPr lang="en-US" altLang="zh-CN" sz="2400">
                <a:latin typeface="SimSun" charset="0"/>
                <a:ea typeface="SimSun" charset="0"/>
                <a:cs typeface="SimSun" charset="0"/>
              </a:rPr>
              <a:t>)</a:t>
            </a:r>
          </a:p>
        </p:txBody>
      </p:sp>
    </p:spTree>
    <p:extLst>
      <p:ext uri="{BB962C8B-B14F-4D97-AF65-F5344CB8AC3E}">
        <p14:creationId xmlns:p14="http://schemas.microsoft.com/office/powerpoint/2010/main" val="181047281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35170" name="Text Box 2"/>
          <p:cNvSpPr txBox="1">
            <a:spLocks noChangeArrowheads="1"/>
          </p:cNvSpPr>
          <p:nvPr/>
        </p:nvSpPr>
        <p:spPr bwMode="auto">
          <a:xfrm>
            <a:off x="8382001" y="152401"/>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120</a:t>
            </a:r>
          </a:p>
        </p:txBody>
      </p:sp>
      <p:sp>
        <p:nvSpPr>
          <p:cNvPr id="135171" name="Text Box 8"/>
          <p:cNvSpPr txBox="1">
            <a:spLocks noChangeArrowheads="1"/>
          </p:cNvSpPr>
          <p:nvPr/>
        </p:nvSpPr>
        <p:spPr bwMode="auto">
          <a:xfrm>
            <a:off x="304800" y="1279525"/>
            <a:ext cx="8610600" cy="2370138"/>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u="sng">
                <a:solidFill>
                  <a:srgbClr val="FFFFFF"/>
                </a:solidFill>
                <a:latin typeface="SimSun" charset="0"/>
              </a:rPr>
              <a:t>总结</a:t>
            </a:r>
            <a:endParaRPr lang="en-US" altLang="zh-CN" sz="3200" b="1">
              <a:solidFill>
                <a:srgbClr val="FFFFFF"/>
              </a:solidFill>
              <a:latin typeface="SimSun" charset="0"/>
            </a:endParaRPr>
          </a:p>
          <a:p>
            <a:pPr eaLnBrk="1" hangingPunct="1"/>
            <a:r>
              <a:rPr lang="zh-CN" altLang="en-US" sz="2800" b="1">
                <a:solidFill>
                  <a:srgbClr val="FFFFFF"/>
                </a:solidFill>
                <a:latin typeface="SimSun" charset="0"/>
              </a:rPr>
              <a:t>在早期教会历史上，上帝</a:t>
            </a:r>
            <a:r>
              <a:rPr lang="zh-CN" altLang="en-US" sz="2800" b="1" i="1">
                <a:solidFill>
                  <a:srgbClr val="FFFFFF"/>
                </a:solidFill>
                <a:latin typeface="SimSun" charset="0"/>
              </a:rPr>
              <a:t>有主权地指挥天国福音的进展</a:t>
            </a:r>
            <a:r>
              <a:rPr lang="zh-CN" altLang="en-US" sz="2800" b="1">
                <a:solidFill>
                  <a:srgbClr val="FFFFFF"/>
                </a:solidFill>
                <a:latin typeface="SimSun" charset="0"/>
              </a:rPr>
              <a:t>；从耶路撒冷的犹太人到罗马的外邦人。这证明了上帝</a:t>
            </a:r>
            <a:r>
              <a:rPr lang="zh-CN" altLang="en-US" sz="2800" b="1" i="1">
                <a:solidFill>
                  <a:srgbClr val="FFFFFF"/>
                </a:solidFill>
                <a:latin typeface="SimSun" charset="0"/>
              </a:rPr>
              <a:t>亲自负责</a:t>
            </a:r>
            <a:r>
              <a:rPr lang="zh-CN" altLang="en-US" sz="2800" b="1">
                <a:solidFill>
                  <a:srgbClr val="FFFFFF"/>
                </a:solidFill>
                <a:latin typeface="SimSun" charset="0"/>
              </a:rPr>
              <a:t>他的教会并且告诫信徒们要</a:t>
            </a:r>
            <a:r>
              <a:rPr lang="zh-CN" altLang="en-US" sz="2800" b="1" i="1">
                <a:solidFill>
                  <a:srgbClr val="FFFFFF"/>
                </a:solidFill>
                <a:latin typeface="SimSun" charset="0"/>
              </a:rPr>
              <a:t>到处去作他的见证。</a:t>
            </a:r>
            <a:r>
              <a:rPr lang="en-US" altLang="zh-CN" sz="3200" b="1">
                <a:solidFill>
                  <a:srgbClr val="FFFFFF"/>
                </a:solidFill>
                <a:latin typeface="SimSun" charset="0"/>
              </a:rPr>
              <a:t> </a:t>
            </a:r>
          </a:p>
        </p:txBody>
      </p:sp>
      <p:sp>
        <p:nvSpPr>
          <p:cNvPr id="45065" name="Text Box 9"/>
          <p:cNvSpPr txBox="1">
            <a:spLocks noChangeArrowheads="1"/>
          </p:cNvSpPr>
          <p:nvPr/>
        </p:nvSpPr>
        <p:spPr bwMode="auto">
          <a:xfrm>
            <a:off x="152401" y="4419601"/>
            <a:ext cx="8839200" cy="1446213"/>
          </a:xfrm>
          <a:prstGeom prst="rect">
            <a:avLst/>
          </a:prstGeom>
          <a:solidFill>
            <a:srgbClr val="99FFCC"/>
          </a:solidFill>
          <a:ln w="12700" cap="sq">
            <a:solidFill>
              <a:schemeClr val="tx1"/>
            </a:solidFill>
            <a:miter lim="800000"/>
            <a:headEnd type="none" w="sm" len="sm"/>
            <a:tailEnd type="none" w="sm" len="sm"/>
          </a:ln>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u="sng">
                <a:solidFill>
                  <a:srgbClr val="000000"/>
                </a:solidFill>
                <a:latin typeface="SimSun" charset="0"/>
              </a:rPr>
              <a:t>应用</a:t>
            </a:r>
            <a:endParaRPr lang="en-US" altLang="zh-CN" sz="3200" b="1">
              <a:solidFill>
                <a:srgbClr val="000000"/>
              </a:solidFill>
              <a:latin typeface="SimSun" charset="0"/>
            </a:endParaRPr>
          </a:p>
          <a:p>
            <a:pPr algn="ctr" eaLnBrk="1" hangingPunct="1"/>
            <a:r>
              <a:rPr lang="zh-CN" altLang="en-US" sz="2800" b="1">
                <a:solidFill>
                  <a:srgbClr val="000000"/>
                </a:solidFill>
                <a:latin typeface="SimSun" charset="0"/>
              </a:rPr>
              <a:t>上帝是怎样通过你来传播他天国福音的呢？</a:t>
            </a:r>
          </a:p>
          <a:p>
            <a:pPr eaLnBrk="1" hangingPunct="1"/>
            <a:r>
              <a:rPr lang="zh-CN" altLang="en-US" sz="2800" b="1">
                <a:solidFill>
                  <a:srgbClr val="000000"/>
                </a:solidFill>
                <a:latin typeface="SimSun" charset="0"/>
              </a:rPr>
              <a:t>那你要怎么样符合他的整体目标把福音传遍整个地球？</a:t>
            </a:r>
            <a:endParaRPr lang="en-US" altLang="zh-CN" sz="2800" b="1">
              <a:solidFill>
                <a:srgbClr val="000000"/>
              </a:solidFill>
              <a:latin typeface="SimSun" charset="0"/>
            </a:endParaRPr>
          </a:p>
        </p:txBody>
      </p:sp>
      <p:sp>
        <p:nvSpPr>
          <p:cNvPr id="135173" name="Text Box 10"/>
          <p:cNvSpPr txBox="1">
            <a:spLocks noChangeArrowheads="1"/>
          </p:cNvSpPr>
          <p:nvPr/>
        </p:nvSpPr>
        <p:spPr bwMode="auto">
          <a:xfrm>
            <a:off x="3810016" y="242889"/>
            <a:ext cx="1985963" cy="590064"/>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a:solidFill>
                  <a:srgbClr val="FFFFFF"/>
                </a:solidFill>
                <a:latin typeface="Calibri" charset="0"/>
              </a:rPr>
              <a:t>使徒行传</a:t>
            </a:r>
            <a:endParaRPr lang="en-US" altLang="zh-CN" sz="3200" b="1">
              <a:solidFill>
                <a:srgbClr val="FFFFFF"/>
              </a:solidFill>
              <a:latin typeface="Calibri" charset="0"/>
            </a:endParaRPr>
          </a:p>
        </p:txBody>
      </p:sp>
      <p:sp>
        <p:nvSpPr>
          <p:cNvPr id="135174" name="Rectangle 11"/>
          <p:cNvSpPr>
            <a:spLocks noGrp="1" noChangeArrowheads="1"/>
          </p:cNvSpPr>
          <p:nvPr>
            <p:ph type="title" idx="4294967295"/>
          </p:nvPr>
        </p:nvSpPr>
        <p:spPr>
          <a:xfrm>
            <a:off x="0" y="228600"/>
            <a:ext cx="3581400" cy="304800"/>
          </a:xfrm>
        </p:spPr>
        <p:txBody>
          <a:bodyPr/>
          <a:lstStyle/>
          <a:p>
            <a:pPr algn="l" eaLnBrk="1" hangingPunct="1"/>
            <a:r>
              <a:rPr lang="zh-CN" altLang="en-US" sz="2200">
                <a:latin typeface="SimSun" charset="0"/>
                <a:ea typeface="SimSun" charset="0"/>
                <a:cs typeface="SimSun" charset="0"/>
              </a:rPr>
              <a:t>总结</a:t>
            </a:r>
            <a:r>
              <a:rPr lang="en-US" altLang="zh-CN" sz="2200">
                <a:latin typeface="SimSun" charset="0"/>
                <a:ea typeface="SimSun" charset="0"/>
                <a:cs typeface="SimSun" charset="0"/>
              </a:rPr>
              <a:t> &amp; </a:t>
            </a:r>
            <a:r>
              <a:rPr lang="zh-CN" altLang="en-US" sz="2200">
                <a:latin typeface="SimSun" charset="0"/>
                <a:ea typeface="SimSun" charset="0"/>
                <a:cs typeface="SimSun" charset="0"/>
              </a:rPr>
              <a:t>应用</a:t>
            </a:r>
            <a:endParaRPr lang="en-US" altLang="zh-CN" sz="2200">
              <a:latin typeface="SimSun" charset="0"/>
              <a:ea typeface="SimSun" charset="0"/>
              <a:cs typeface="SimSun" charset="0"/>
            </a:endParaRPr>
          </a:p>
        </p:txBody>
      </p:sp>
    </p:spTree>
    <p:extLst>
      <p:ext uri="{BB962C8B-B14F-4D97-AF65-F5344CB8AC3E}">
        <p14:creationId xmlns:p14="http://schemas.microsoft.com/office/powerpoint/2010/main" val="25037003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7" name="Picture 2" descr="C:\Users\Jeremy.J4-PC\Pictures\Europe tour\CIMG2774.JPG"/>
          <p:cNvPicPr>
            <a:picLocks noChangeAspect="1" noChangeArrowheads="1"/>
          </p:cNvPicPr>
          <p:nvPr/>
        </p:nvPicPr>
        <p:blipFill>
          <a:blip r:embed="rId2"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372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18438" name="Text Box 6"/>
          <p:cNvSpPr txBox="1">
            <a:spLocks noChangeArrowheads="1"/>
          </p:cNvSpPr>
          <p:nvPr/>
        </p:nvSpPr>
        <p:spPr bwMode="auto">
          <a:xfrm>
            <a:off x="457200" y="-26982"/>
            <a:ext cx="8305800" cy="823913"/>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spcBef>
                <a:spcPct val="50000"/>
              </a:spcBef>
            </a:pPr>
            <a:r>
              <a:rPr lang="zh-CN" altLang="en-US" sz="4800" b="1">
                <a:solidFill>
                  <a:srgbClr val="663300"/>
                </a:solidFill>
                <a:effectLst>
                  <a:outerShdw blurRad="38100" dist="38100" dir="2700000" algn="tl">
                    <a:srgbClr val="C0C0C0"/>
                  </a:outerShdw>
                </a:effectLst>
                <a:latin typeface="SimSun" pitchFamily="2" charset="-122"/>
              </a:rPr>
              <a:t>“使徒行传”的结构</a:t>
            </a:r>
            <a:endParaRPr lang="en-US" sz="4800" b="1">
              <a:solidFill>
                <a:srgbClr val="663300"/>
              </a:solidFill>
              <a:effectLst>
                <a:outerShdw blurRad="38100" dist="38100" dir="2700000" algn="tl">
                  <a:srgbClr val="C0C0C0"/>
                </a:outerShdw>
              </a:effectLst>
              <a:latin typeface="Calibri" pitchFamily="34" charset="0"/>
            </a:endParaRPr>
          </a:p>
        </p:txBody>
      </p:sp>
      <p:sp>
        <p:nvSpPr>
          <p:cNvPr id="18439" name="Text Box 7"/>
          <p:cNvSpPr txBox="1">
            <a:spLocks noChangeArrowheads="1"/>
          </p:cNvSpPr>
          <p:nvPr/>
        </p:nvSpPr>
        <p:spPr bwMode="auto">
          <a:xfrm>
            <a:off x="193675" y="849314"/>
            <a:ext cx="8915400" cy="1477326"/>
          </a:xfrm>
          <a:prstGeom prst="rect">
            <a:avLst/>
          </a:prstGeom>
          <a:noFill/>
          <a:ln w="9525">
            <a:noFill/>
            <a:miter lim="800000"/>
            <a:headEnd/>
            <a:tailEnd/>
          </a:ln>
          <a:effectLst/>
        </p:spPr>
        <p:txBody>
          <a:bodyPr lIns="91358" tIns="45679" rIns="91358" bIns="45679">
            <a:spAutoFit/>
          </a:bodyPr>
          <a:lstStyle/>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1:1—5:42	</a:t>
            </a:r>
            <a:r>
              <a:rPr lang="zh-CN" altLang="en-US" sz="2800" b="1">
                <a:solidFill>
                  <a:srgbClr val="000000"/>
                </a:solidFill>
                <a:effectLst>
                  <a:outerShdw blurRad="38100" dist="38100" dir="2700000" algn="tl">
                    <a:srgbClr val="C0C0C0"/>
                  </a:outerShdw>
                </a:effectLst>
                <a:latin typeface="SimHei" pitchFamily="49" charset="-122"/>
                <a:ea typeface="SimHei" pitchFamily="49" charset="-122"/>
              </a:rPr>
              <a:t>在耶路撒冷的见证</a:t>
            </a:r>
            <a:endParaRPr lang="en-US" altLang="zh-CN" sz="2800" b="1">
              <a:solidFill>
                <a:srgbClr val="000000"/>
              </a:solidFill>
              <a:effectLst>
                <a:outerShdw blurRad="38100" dist="38100" dir="2700000" algn="tl">
                  <a:srgbClr val="C0C0C0"/>
                </a:outerShdw>
              </a:effectLst>
              <a:latin typeface="SimHei" pitchFamily="49" charset="-122"/>
              <a:ea typeface="SimHei" pitchFamily="49"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1:1—2:47		</a:t>
            </a:r>
            <a:r>
              <a:rPr lang="zh-CN" altLang="en-US" sz="2800" b="1">
                <a:solidFill>
                  <a:srgbClr val="000000"/>
                </a:solidFill>
                <a:effectLst>
                  <a:outerShdw blurRad="38100" dist="38100" dir="2700000" algn="tl">
                    <a:srgbClr val="C0C0C0"/>
                  </a:outerShdw>
                </a:effectLst>
                <a:latin typeface="SimSun" pitchFamily="2" charset="-122"/>
              </a:rPr>
              <a:t>教会的开始</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3:1—5:42		</a:t>
            </a:r>
            <a:r>
              <a:rPr lang="zh-CN" altLang="en-US" sz="2800" b="1">
                <a:solidFill>
                  <a:srgbClr val="000000"/>
                </a:solidFill>
                <a:effectLst>
                  <a:outerShdw blurRad="38100" dist="38100" dir="2700000" algn="tl">
                    <a:srgbClr val="C0C0C0"/>
                  </a:outerShdw>
                </a:effectLst>
                <a:latin typeface="SimSun" pitchFamily="2" charset="-122"/>
              </a:rPr>
              <a:t>教会与犹太人的权威</a:t>
            </a:r>
            <a:endParaRPr lang="en-US" altLang="zh-CN" sz="2800" b="1">
              <a:solidFill>
                <a:srgbClr val="000000"/>
              </a:solidFill>
              <a:effectLst>
                <a:outerShdw blurRad="38100" dist="38100" dir="2700000" algn="tl">
                  <a:srgbClr val="C0C0C0"/>
                </a:outerShdw>
              </a:effectLst>
              <a:latin typeface="SimSun" pitchFamily="2" charset="-122"/>
            </a:endParaRPr>
          </a:p>
        </p:txBody>
      </p:sp>
      <p:sp>
        <p:nvSpPr>
          <p:cNvPr id="18440" name="Text Box 8"/>
          <p:cNvSpPr txBox="1">
            <a:spLocks noChangeArrowheads="1"/>
          </p:cNvSpPr>
          <p:nvPr/>
        </p:nvSpPr>
        <p:spPr bwMode="auto">
          <a:xfrm>
            <a:off x="182563" y="2401889"/>
            <a:ext cx="8915400" cy="1477326"/>
          </a:xfrm>
          <a:prstGeom prst="rect">
            <a:avLst/>
          </a:prstGeom>
          <a:noFill/>
          <a:ln w="9525">
            <a:noFill/>
            <a:miter lim="800000"/>
            <a:headEnd/>
            <a:tailEnd/>
          </a:ln>
          <a:effectLst/>
        </p:spPr>
        <p:txBody>
          <a:bodyPr lIns="91358" tIns="45679" rIns="91358" bIns="45679">
            <a:spAutoFit/>
          </a:bodyPr>
          <a:lstStyle/>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6:1—11:18	</a:t>
            </a:r>
            <a:r>
              <a:rPr lang="zh-CN" altLang="en-US" sz="2800" b="1">
                <a:solidFill>
                  <a:srgbClr val="000000"/>
                </a:solidFill>
                <a:effectLst>
                  <a:outerShdw blurRad="38100" dist="38100" dir="2700000" algn="tl">
                    <a:srgbClr val="C0C0C0"/>
                  </a:outerShdw>
                </a:effectLst>
                <a:latin typeface="SimHei" pitchFamily="49" charset="-122"/>
                <a:ea typeface="SimHei" pitchFamily="49" charset="-122"/>
              </a:rPr>
              <a:t>在犹太和撒玛利亚的见证</a:t>
            </a:r>
            <a:endParaRPr lang="en-US" altLang="zh-CN" sz="2800" b="1">
              <a:solidFill>
                <a:srgbClr val="000000"/>
              </a:solidFill>
              <a:effectLst>
                <a:outerShdw blurRad="38100" dist="38100" dir="2700000" algn="tl">
                  <a:srgbClr val="C0C0C0"/>
                </a:outerShdw>
              </a:effectLst>
              <a:latin typeface="SimHei" pitchFamily="49" charset="-122"/>
              <a:ea typeface="SimHei" pitchFamily="49"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6:1—9:31		</a:t>
            </a:r>
            <a:r>
              <a:rPr lang="zh-CN" altLang="en-US" sz="2800" b="1">
                <a:solidFill>
                  <a:srgbClr val="000000"/>
                </a:solidFill>
                <a:effectLst>
                  <a:outerShdw blurRad="38100" dist="38100" dir="2700000" algn="tl">
                    <a:srgbClr val="C0C0C0"/>
                  </a:outerShdw>
                </a:effectLst>
                <a:latin typeface="SimSun" pitchFamily="2" charset="-122"/>
              </a:rPr>
              <a:t>教会开始扩展</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9:32—11:18    </a:t>
            </a:r>
            <a:r>
              <a:rPr lang="zh-CN" altLang="en-US" sz="2800" b="1">
                <a:solidFill>
                  <a:srgbClr val="000000"/>
                </a:solidFill>
                <a:effectLst>
                  <a:outerShdw blurRad="38100" dist="38100" dir="2700000" algn="tl">
                    <a:srgbClr val="C0C0C0"/>
                  </a:outerShdw>
                </a:effectLst>
                <a:latin typeface="SimSun" pitchFamily="2" charset="-122"/>
              </a:rPr>
              <a:t>外邦人布道的开始</a:t>
            </a:r>
            <a:endParaRPr lang="en-US" altLang="zh-CN" sz="2800" b="1">
              <a:solidFill>
                <a:srgbClr val="000000"/>
              </a:solidFill>
              <a:effectLst>
                <a:outerShdw blurRad="38100" dist="38100" dir="2700000" algn="tl">
                  <a:srgbClr val="C0C0C0"/>
                </a:outerShdw>
              </a:effectLst>
              <a:latin typeface="SimSun" pitchFamily="2" charset="-122"/>
            </a:endParaRPr>
          </a:p>
        </p:txBody>
      </p:sp>
      <p:sp>
        <p:nvSpPr>
          <p:cNvPr id="18441" name="Text Box 9"/>
          <p:cNvSpPr txBox="1">
            <a:spLocks noChangeArrowheads="1"/>
          </p:cNvSpPr>
          <p:nvPr/>
        </p:nvSpPr>
        <p:spPr bwMode="auto">
          <a:xfrm>
            <a:off x="182563" y="3944939"/>
            <a:ext cx="8915400" cy="2905601"/>
          </a:xfrm>
          <a:prstGeom prst="rect">
            <a:avLst/>
          </a:prstGeom>
          <a:noFill/>
          <a:ln w="9525">
            <a:noFill/>
            <a:miter lim="800000"/>
            <a:headEnd/>
            <a:tailEnd/>
          </a:ln>
          <a:effectLst/>
        </p:spPr>
        <p:txBody>
          <a:bodyPr lIns="91358" tIns="45679" rIns="91358" bIns="45679">
            <a:spAutoFit/>
          </a:bodyPr>
          <a:lstStyle/>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11:19—28:31  	</a:t>
            </a:r>
            <a:r>
              <a:rPr lang="zh-CN" altLang="en-US" sz="2800" b="1">
                <a:solidFill>
                  <a:srgbClr val="000000"/>
                </a:solidFill>
                <a:effectLst>
                  <a:outerShdw blurRad="38100" dist="38100" dir="2700000" algn="tl">
                    <a:srgbClr val="C0C0C0"/>
                  </a:outerShdw>
                </a:effectLst>
                <a:latin typeface="SimHei" pitchFamily="49" charset="-122"/>
                <a:ea typeface="SimHei" pitchFamily="49" charset="-122"/>
              </a:rPr>
              <a:t>对于地球末日的见证</a:t>
            </a:r>
            <a:endParaRPr lang="en-US" altLang="zh-CN" sz="2800" b="1">
              <a:solidFill>
                <a:srgbClr val="000000"/>
              </a:solidFill>
              <a:effectLst>
                <a:outerShdw blurRad="38100" dist="38100" dir="2700000" algn="tl">
                  <a:srgbClr val="C0C0C0"/>
                </a:outerShdw>
              </a:effectLst>
              <a:latin typeface="SimHei" pitchFamily="49" charset="-122"/>
              <a:ea typeface="SimHei" pitchFamily="49"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11:19—14:28		</a:t>
            </a:r>
            <a:r>
              <a:rPr lang="zh-CN" altLang="en-US" sz="2800" b="1">
                <a:solidFill>
                  <a:srgbClr val="000000"/>
                </a:solidFill>
                <a:effectLst>
                  <a:outerShdw blurRad="38100" dist="38100" dir="2700000" algn="tl">
                    <a:srgbClr val="C0C0C0"/>
                  </a:outerShdw>
                </a:effectLst>
                <a:latin typeface="SimSun" pitchFamily="2" charset="-122"/>
              </a:rPr>
              <a:t>从安提阿到小亚细亚的布道</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15:1—15:35    	</a:t>
            </a:r>
            <a:r>
              <a:rPr lang="zh-CN" altLang="en-US" sz="2800" b="1">
                <a:solidFill>
                  <a:srgbClr val="000000"/>
                </a:solidFill>
                <a:effectLst>
                  <a:outerShdw blurRad="38100" dist="38100" dir="2700000" algn="tl">
                    <a:srgbClr val="C0C0C0"/>
                  </a:outerShdw>
                </a:effectLst>
                <a:latin typeface="SimSun" pitchFamily="2" charset="-122"/>
              </a:rPr>
              <a:t>对于教会中外邦人的讨论</a:t>
            </a:r>
            <a:r>
              <a:rPr lang="en-US" altLang="zh-CN" sz="2800" b="1">
                <a:solidFill>
                  <a:srgbClr val="000000"/>
                </a:solidFill>
                <a:effectLst>
                  <a:outerShdw blurRad="38100" dist="38100" dir="2700000" algn="tl">
                    <a:srgbClr val="C0C0C0"/>
                  </a:outerShdw>
                </a:effectLst>
                <a:latin typeface="SimSun" pitchFamily="2" charset="-122"/>
              </a:rPr>
              <a:t>    </a:t>
            </a: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15:36—18:17		</a:t>
            </a:r>
            <a:r>
              <a:rPr lang="zh-CN" altLang="en-US" sz="2800" b="1">
                <a:solidFill>
                  <a:srgbClr val="000000"/>
                </a:solidFill>
                <a:effectLst>
                  <a:outerShdw blurRad="38100" dist="38100" dir="2700000" algn="tl">
                    <a:srgbClr val="C0C0C0"/>
                  </a:outerShdw>
                </a:effectLst>
                <a:latin typeface="SimSun" pitchFamily="2" charset="-122"/>
              </a:rPr>
              <a:t>保罗在马其顿和亚该亚的布道旅程</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18:18—20:38		</a:t>
            </a:r>
            <a:r>
              <a:rPr lang="zh-CN" altLang="en-US" sz="2800" b="1">
                <a:solidFill>
                  <a:srgbClr val="000000"/>
                </a:solidFill>
                <a:effectLst>
                  <a:outerShdw blurRad="38100" dist="38100" dir="2700000" algn="tl">
                    <a:srgbClr val="C0C0C0"/>
                  </a:outerShdw>
                </a:effectLst>
                <a:latin typeface="SimSun" pitchFamily="2" charset="-122"/>
              </a:rPr>
              <a:t>保罗在小亚细亚的布道旅程</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21:1—28:31		</a:t>
            </a:r>
            <a:r>
              <a:rPr lang="zh-CN" altLang="en-US" sz="2800" b="1">
                <a:solidFill>
                  <a:srgbClr val="000000"/>
                </a:solidFill>
                <a:effectLst>
                  <a:outerShdw blurRad="38100" dist="38100" dir="2700000" algn="tl">
                    <a:srgbClr val="C0C0C0"/>
                  </a:outerShdw>
                </a:effectLst>
                <a:latin typeface="SimSun" pitchFamily="2" charset="-122"/>
              </a:rPr>
              <a:t>保罗的被捕与囚禁</a:t>
            </a:r>
            <a:endParaRPr lang="en-GB" sz="2800" b="1">
              <a:solidFill>
                <a:srgbClr val="000000"/>
              </a:solidFill>
              <a:effectLst>
                <a:outerShdw blurRad="38100" dist="38100" dir="2700000" algn="tl">
                  <a:srgbClr val="C0C0C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39"/>
                                        </p:tgtEl>
                                        <p:attrNameLst>
                                          <p:attrName>style.visibility</p:attrName>
                                        </p:attrNameLst>
                                      </p:cBhvr>
                                      <p:to>
                                        <p:strVal val="visible"/>
                                      </p:to>
                                    </p:set>
                                    <p:anim calcmode="lin" valueType="num">
                                      <p:cBhvr additive="base">
                                        <p:cTn id="7" dur="500" fill="hold"/>
                                        <p:tgtEl>
                                          <p:spTgt spid="18439"/>
                                        </p:tgtEl>
                                        <p:attrNameLst>
                                          <p:attrName>ppt_x</p:attrName>
                                        </p:attrNameLst>
                                      </p:cBhvr>
                                      <p:tavLst>
                                        <p:tav tm="0">
                                          <p:val>
                                            <p:strVal val="0-#ppt_w/2"/>
                                          </p:val>
                                        </p:tav>
                                        <p:tav tm="100000">
                                          <p:val>
                                            <p:strVal val="#ppt_x"/>
                                          </p:val>
                                        </p:tav>
                                      </p:tavLst>
                                    </p:anim>
                                    <p:anim calcmode="lin" valueType="num">
                                      <p:cBhvr additive="base">
                                        <p:cTn id="8" dur="500" fill="hold"/>
                                        <p:tgtEl>
                                          <p:spTgt spid="1843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0"/>
                                        </p:tgtEl>
                                        <p:attrNameLst>
                                          <p:attrName>style.visibility</p:attrName>
                                        </p:attrNameLst>
                                      </p:cBhvr>
                                      <p:to>
                                        <p:strVal val="visible"/>
                                      </p:to>
                                    </p:set>
                                    <p:anim calcmode="lin" valueType="num">
                                      <p:cBhvr additive="base">
                                        <p:cTn id="13" dur="500" fill="hold"/>
                                        <p:tgtEl>
                                          <p:spTgt spid="18440"/>
                                        </p:tgtEl>
                                        <p:attrNameLst>
                                          <p:attrName>ppt_x</p:attrName>
                                        </p:attrNameLst>
                                      </p:cBhvr>
                                      <p:tavLst>
                                        <p:tav tm="0">
                                          <p:val>
                                            <p:strVal val="0-#ppt_w/2"/>
                                          </p:val>
                                        </p:tav>
                                        <p:tav tm="100000">
                                          <p:val>
                                            <p:strVal val="#ppt_x"/>
                                          </p:val>
                                        </p:tav>
                                      </p:tavLst>
                                    </p:anim>
                                    <p:anim calcmode="lin" valueType="num">
                                      <p:cBhvr additive="base">
                                        <p:cTn id="14" dur="500" fill="hold"/>
                                        <p:tgtEl>
                                          <p:spTgt spid="1844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1"/>
                                        </p:tgtEl>
                                        <p:attrNameLst>
                                          <p:attrName>style.visibility</p:attrName>
                                        </p:attrNameLst>
                                      </p:cBhvr>
                                      <p:to>
                                        <p:strVal val="visible"/>
                                      </p:to>
                                    </p:set>
                                    <p:anim calcmode="lin" valueType="num">
                                      <p:cBhvr additive="base">
                                        <p:cTn id="19" dur="500" fill="hold"/>
                                        <p:tgtEl>
                                          <p:spTgt spid="18441"/>
                                        </p:tgtEl>
                                        <p:attrNameLst>
                                          <p:attrName>ppt_x</p:attrName>
                                        </p:attrNameLst>
                                      </p:cBhvr>
                                      <p:tavLst>
                                        <p:tav tm="0">
                                          <p:val>
                                            <p:strVal val="0-#ppt_w/2"/>
                                          </p:val>
                                        </p:tav>
                                        <p:tav tm="100000">
                                          <p:val>
                                            <p:strVal val="#ppt_x"/>
                                          </p:val>
                                        </p:tav>
                                      </p:tavLst>
                                    </p:anim>
                                    <p:anim calcmode="lin" valueType="num">
                                      <p:cBhvr additive="base">
                                        <p:cTn id="20" dur="500" fill="hold"/>
                                        <p:tgtEl>
                                          <p:spTgt spid="184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9" grpId="0" autoUpdateAnimBg="0"/>
      <p:bldP spid="18440" grpId="0" autoUpdateAnimBg="0"/>
      <p:bldP spid="18441"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18"/>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耶稣已经赐下圣灵来建立教会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(1:8; 2:14-18, 33, 38-39; 10:44-47),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因此信徒们要悔改和受洗来归入新约的团契，叫作教会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(2:21, 38; 3:19; 10:43, 47-48; 17:30; 26:20). </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8" name="Rectangle 2">
            <a:extLst>
              <a:ext uri="{FF2B5EF4-FFF2-40B4-BE49-F238E27FC236}">
                <a16:creationId xmlns:a16="http://schemas.microsoft.com/office/drawing/2014/main" id="{2B6D0815-ECA1-7A43-B746-1D9D5A3354F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15047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行程</a:t>
            </a:r>
            <a:r>
              <a:rPr lang="en-US" altLang="zh-CN" sz="3200" b="1" dirty="0">
                <a:solidFill>
                  <a:srgbClr val="000000"/>
                </a:solidFill>
                <a:latin typeface="Arial" charset="0"/>
              </a:rPr>
              <a:t> </a:t>
            </a:r>
          </a:p>
          <a:p>
            <a:pPr marL="621748" lvl="1" indent="-621748" eaLnBrk="1" hangingPunct="1">
              <a:buFont typeface="+mj-lt"/>
              <a:buAutoNum type="alphaUcPeriod"/>
              <a:defRPr/>
            </a:pPr>
            <a:r>
              <a:rPr lang="zh-CN" altLang="en-US" sz="3200" b="1" dirty="0">
                <a:solidFill>
                  <a:srgbClr val="000000"/>
                </a:solidFill>
                <a:latin typeface="Arial" charset="0"/>
              </a:rPr>
              <a:t>福音迈进</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做见证</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反对</a:t>
            </a:r>
            <a:endParaRPr lang="en-US" altLang="zh-CN" sz="3200" b="1" dirty="0">
              <a:solidFill>
                <a:srgbClr val="000000"/>
              </a:solidFill>
              <a:latin typeface="Arial" charset="0"/>
            </a:endParaRPr>
          </a:p>
        </p:txBody>
      </p:sp>
      <p:sp>
        <p:nvSpPr>
          <p:cNvPr id="239620"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9621"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4932040" y="3068961"/>
            <a:ext cx="4211960" cy="3154904"/>
          </a:xfrm>
          <a:prstGeom prst="rect">
            <a:avLst/>
          </a:prstGeom>
        </p:spPr>
      </p:pic>
    </p:spTree>
    <p:extLst>
      <p:ext uri="{BB962C8B-B14F-4D97-AF65-F5344CB8AC3E}">
        <p14:creationId xmlns:p14="http://schemas.microsoft.com/office/powerpoint/2010/main" val="417019970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0" y="1"/>
            <a:ext cx="9144000" cy="1052736"/>
          </a:xfrm>
          <a:effectLst>
            <a:outerShdw blurRad="63500" dist="35921" dir="2700000" algn="ctr" rotWithShape="0">
              <a:schemeClr val="tx2">
                <a:alpha val="74998"/>
              </a:schemeClr>
            </a:outerShdw>
          </a:effectLst>
        </p:spPr>
        <p:txBody>
          <a:bodyPr/>
          <a:lstStyle/>
          <a:p>
            <a:pPr eaLnBrk="1" hangingPunct="1">
              <a:defRPr/>
            </a:pPr>
            <a:r>
              <a:rPr lang="zh-CN" altLang="en-US" sz="3600" b="1" dirty="0">
                <a:latin typeface="Arial" charset="0"/>
                <a:ea typeface="ＭＳ Ｐゴシック" charset="0"/>
                <a:cs typeface="ＭＳ Ｐゴシック" charset="0"/>
              </a:rPr>
              <a:t>神的安排</a:t>
            </a:r>
            <a:r>
              <a:rPr lang="en-US" sz="3600" b="1" dirty="0">
                <a:latin typeface="Arial" charset="0"/>
                <a:ea typeface="ＭＳ Ｐゴシック" charset="0"/>
                <a:cs typeface="ＭＳ Ｐゴシック" charset="0"/>
              </a:rPr>
              <a:t>: </a:t>
            </a:r>
            <a:r>
              <a:rPr lang="zh-CN" altLang="en-US" sz="3600" b="1" dirty="0">
                <a:latin typeface="Arial" charset="0"/>
                <a:ea typeface="ＭＳ Ｐゴシック" charset="0"/>
                <a:cs typeface="ＭＳ Ｐゴシック" charset="0"/>
              </a:rPr>
              <a:t>教会没有跟随</a:t>
            </a:r>
            <a:r>
              <a:rPr lang="en-US" sz="3600" b="1" dirty="0">
                <a:latin typeface="Arial" charset="0"/>
                <a:ea typeface="ＭＳ Ｐゴシック" charset="0"/>
                <a:cs typeface="ＭＳ Ｐゴシック" charset="0"/>
              </a:rPr>
              <a:t>…</a:t>
            </a:r>
            <a:endParaRPr lang="en-US" sz="1400" b="1" dirty="0">
              <a:latin typeface="Arial" charset="0"/>
              <a:ea typeface="ＭＳ Ｐゴシック" charset="0"/>
              <a:cs typeface="ＭＳ Ｐゴシック" charset="0"/>
            </a:endParaRPr>
          </a:p>
        </p:txBody>
      </p:sp>
      <p:sp>
        <p:nvSpPr>
          <p:cNvPr id="241668" name="Text Box 4"/>
          <p:cNvSpPr txBox="1">
            <a:spLocks noChangeArrowheads="1"/>
          </p:cNvSpPr>
          <p:nvPr/>
        </p:nvSpPr>
        <p:spPr bwMode="auto">
          <a:xfrm>
            <a:off x="35499" y="1628803"/>
            <a:ext cx="3888432" cy="5078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800" b="1" dirty="0">
                <a:solidFill>
                  <a:srgbClr val="FFFFFF"/>
                </a:solidFill>
                <a:latin typeface="Arial" charset="0"/>
              </a:rPr>
              <a:t>"</a:t>
            </a:r>
            <a:r>
              <a:rPr lang="zh-CN" altLang="en-US" sz="3600" b="1" dirty="0">
                <a:solidFill>
                  <a:srgbClr val="FFFFFF"/>
                </a:solidFill>
                <a:latin typeface="Arial" charset="0"/>
              </a:rPr>
              <a:t>但 圣 灵 降 临 在 你 们 身 上 ， 你 们 就 必 得 着 能 力 ， 并 要 在 </a:t>
            </a:r>
            <a:r>
              <a:rPr lang="zh-CN" altLang="en-US" sz="3600" b="1" dirty="0">
                <a:solidFill>
                  <a:srgbClr val="FFCC00"/>
                </a:solidFill>
                <a:latin typeface="Arial" charset="0"/>
              </a:rPr>
              <a:t>耶 路 撒 冷</a:t>
            </a:r>
            <a:r>
              <a:rPr lang="zh-CN" altLang="en-US" sz="3600" b="1" dirty="0">
                <a:solidFill>
                  <a:srgbClr val="FFFFFF"/>
                </a:solidFill>
                <a:latin typeface="Arial" charset="0"/>
              </a:rPr>
              <a:t> 、 </a:t>
            </a:r>
            <a:r>
              <a:rPr lang="zh-CN" altLang="en-US" sz="3600" b="1" dirty="0">
                <a:solidFill>
                  <a:srgbClr val="00FFFF"/>
                </a:solidFill>
                <a:latin typeface="Arial" charset="0"/>
              </a:rPr>
              <a:t>犹 太</a:t>
            </a:r>
            <a:r>
              <a:rPr lang="zh-CN" altLang="en-US" sz="3600" b="1" dirty="0">
                <a:solidFill>
                  <a:srgbClr val="FFFFFF"/>
                </a:solidFill>
                <a:latin typeface="Arial" charset="0"/>
              </a:rPr>
              <a:t> 全 地 ， 和 </a:t>
            </a:r>
            <a:r>
              <a:rPr lang="zh-CN" altLang="en-US" sz="3600" b="1" dirty="0">
                <a:solidFill>
                  <a:srgbClr val="00FFFF"/>
                </a:solidFill>
                <a:latin typeface="Arial" charset="0"/>
              </a:rPr>
              <a:t>撒 玛 利 亚</a:t>
            </a:r>
            <a:r>
              <a:rPr lang="zh-CN" altLang="en-US" sz="3600" b="1" dirty="0">
                <a:solidFill>
                  <a:srgbClr val="FFFFFF"/>
                </a:solidFill>
                <a:latin typeface="Arial" charset="0"/>
              </a:rPr>
              <a:t> ， 直 到 </a:t>
            </a:r>
            <a:r>
              <a:rPr lang="zh-CN" altLang="en-US" sz="3600" b="1" dirty="0">
                <a:solidFill>
                  <a:srgbClr val="FFFF00"/>
                </a:solidFill>
                <a:latin typeface="Arial" charset="0"/>
              </a:rPr>
              <a:t>地 极</a:t>
            </a:r>
            <a:r>
              <a:rPr lang="zh-CN" altLang="en-US" sz="3600" b="1" dirty="0">
                <a:solidFill>
                  <a:srgbClr val="FFFFFF"/>
                </a:solidFill>
                <a:latin typeface="Arial" charset="0"/>
              </a:rPr>
              <a:t> ， 作 我 的 见 证</a:t>
            </a:r>
            <a:r>
              <a:rPr lang="en-US" altLang="ja-JP" sz="3600" b="1" dirty="0">
                <a:solidFill>
                  <a:srgbClr val="FFFFFF"/>
                </a:solidFill>
                <a:latin typeface="Arial" charset="0"/>
              </a:rPr>
              <a:t>.</a:t>
            </a:r>
            <a:r>
              <a:rPr lang="ru-RU" altLang="ja-JP" sz="3600" b="1" dirty="0">
                <a:solidFill>
                  <a:srgbClr val="FFFFFF"/>
                </a:solidFill>
                <a:latin typeface="Arial" charset="0"/>
              </a:rPr>
              <a:t>"</a:t>
            </a:r>
            <a:endParaRPr lang="en-US" sz="3600" b="1" dirty="0">
              <a:solidFill>
                <a:srgbClr val="FFFFFF"/>
              </a:solidFill>
              <a:latin typeface="Arial" charset="0"/>
            </a:endParaRPr>
          </a:p>
        </p:txBody>
      </p:sp>
      <p:grpSp>
        <p:nvGrpSpPr>
          <p:cNvPr id="2" name="Group 1"/>
          <p:cNvGrpSpPr/>
          <p:nvPr/>
        </p:nvGrpSpPr>
        <p:grpSpPr>
          <a:xfrm>
            <a:off x="4716017" y="980728"/>
            <a:ext cx="4495800" cy="6858000"/>
            <a:chOff x="4648200" y="0"/>
            <a:chExt cx="4495800" cy="6858000"/>
          </a:xfrm>
        </p:grpSpPr>
        <p:pic>
          <p:nvPicPr>
            <p:cNvPr id="241667" name="Picture 3" descr="Maps and Charts of Isra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957" name="Freeform 5"/>
            <p:cNvSpPr>
              <a:spLocks/>
            </p:cNvSpPr>
            <p:nvPr/>
          </p:nvSpPr>
          <p:spPr bwMode="auto">
            <a:xfrm>
              <a:off x="6384925" y="2635250"/>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58" name="Text Box 6"/>
            <p:cNvSpPr txBox="1">
              <a:spLocks noChangeArrowheads="1"/>
            </p:cNvSpPr>
            <p:nvPr/>
          </p:nvSpPr>
          <p:spPr bwMode="auto">
            <a:xfrm>
              <a:off x="6858000" y="3276600"/>
              <a:ext cx="1676400" cy="579438"/>
            </a:xfrm>
            <a:prstGeom prst="rect">
              <a:avLst/>
            </a:prstGeom>
            <a:noFill/>
            <a:ln w="9525">
              <a:noFill/>
              <a:miter lim="800000"/>
              <a:headEnd/>
              <a:tailEnd/>
            </a:ln>
            <a:effectLst/>
          </p:spPr>
          <p:txBody>
            <a:bodyPr>
              <a:spAutoFit/>
            </a:bodyPr>
            <a:lstStyle/>
            <a:p>
              <a:pPr>
                <a:defRPr/>
              </a:pPr>
              <a:r>
                <a:rPr lang="en-US" sz="3200" b="1" dirty="0">
                  <a:solidFill>
                    <a:srgbClr val="FFFFFF"/>
                  </a:solidFill>
                  <a:effectLst>
                    <a:glow rad="101600">
                      <a:srgbClr val="000000">
                        <a:alpha val="75000"/>
                      </a:srgbClr>
                    </a:glow>
                  </a:effectLst>
                  <a:latin typeface="Arial" pitchFamily="-112" charset="0"/>
                  <a:ea typeface="ＭＳ Ｐゴシック"/>
                </a:rPr>
                <a:t>Judea</a:t>
              </a:r>
            </a:p>
          </p:txBody>
        </p:sp>
        <p:sp>
          <p:nvSpPr>
            <p:cNvPr id="381959" name="Text Box 7"/>
            <p:cNvSpPr txBox="1">
              <a:spLocks noChangeArrowheads="1"/>
            </p:cNvSpPr>
            <p:nvPr/>
          </p:nvSpPr>
          <p:spPr bwMode="auto">
            <a:xfrm>
              <a:off x="4800600" y="228600"/>
              <a:ext cx="2286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ru-RU" altLang="ja-JP" sz="3200" b="1" dirty="0">
                  <a:solidFill>
                    <a:srgbClr val="FFFF00"/>
                  </a:solidFill>
                  <a:effectLst>
                    <a:glow rad="101600">
                      <a:srgbClr val="000000">
                        <a:alpha val="75000"/>
                      </a:srgbClr>
                    </a:glow>
                  </a:effectLst>
                  <a:latin typeface="Arial" charset="0"/>
                </a:rPr>
                <a:t>"</a:t>
              </a:r>
              <a:r>
                <a:rPr lang="en-US" altLang="ja-JP" sz="3200" b="1" dirty="0">
                  <a:solidFill>
                    <a:srgbClr val="FFFF00"/>
                  </a:solidFill>
                  <a:effectLst>
                    <a:glow rad="101600">
                      <a:srgbClr val="000000">
                        <a:alpha val="75000"/>
                      </a:srgbClr>
                    </a:glow>
                  </a:effectLst>
                  <a:latin typeface="Arial" charset="0"/>
                </a:rPr>
                <a:t>remotest part</a:t>
              </a:r>
              <a:r>
                <a:rPr lang="ru-RU" altLang="ja-JP" sz="3200" b="1" dirty="0">
                  <a:solidFill>
                    <a:srgbClr val="FFFF00"/>
                  </a:solidFill>
                  <a:effectLst>
                    <a:glow rad="101600">
                      <a:srgbClr val="000000">
                        <a:alpha val="75000"/>
                      </a:srgbClr>
                    </a:glow>
                  </a:effectLst>
                  <a:latin typeface="Arial" charset="0"/>
                </a:rPr>
                <a:t>"</a:t>
              </a:r>
              <a:endParaRPr lang="en-US" sz="3200" b="1" dirty="0">
                <a:solidFill>
                  <a:srgbClr val="FFFF00"/>
                </a:solidFill>
                <a:effectLst>
                  <a:glow rad="101600">
                    <a:srgbClr val="000000">
                      <a:alpha val="75000"/>
                    </a:srgbClr>
                  </a:glow>
                </a:effectLst>
                <a:latin typeface="Arial" charset="0"/>
              </a:endParaRPr>
            </a:p>
          </p:txBody>
        </p:sp>
        <p:sp>
          <p:nvSpPr>
            <p:cNvPr id="381960" name="Freeform 8"/>
            <p:cNvSpPr>
              <a:spLocks/>
            </p:cNvSpPr>
            <p:nvPr/>
          </p:nvSpPr>
          <p:spPr bwMode="auto">
            <a:xfrm>
              <a:off x="7856538" y="2998788"/>
              <a:ext cx="238125" cy="187325"/>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8000"/>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61" name="Freeform 9"/>
            <p:cNvSpPr>
              <a:spLocks/>
            </p:cNvSpPr>
            <p:nvPr/>
          </p:nvSpPr>
          <p:spPr bwMode="auto">
            <a:xfrm>
              <a:off x="7015163" y="1171575"/>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62" name="Text Box 10"/>
            <p:cNvSpPr txBox="1">
              <a:spLocks noChangeArrowheads="1"/>
            </p:cNvSpPr>
            <p:nvPr/>
          </p:nvSpPr>
          <p:spPr bwMode="auto">
            <a:xfrm>
              <a:off x="6629400" y="1981200"/>
              <a:ext cx="1828800" cy="579438"/>
            </a:xfrm>
            <a:prstGeom prst="rect">
              <a:avLst/>
            </a:prstGeom>
            <a:noFill/>
            <a:ln w="9525">
              <a:noFill/>
              <a:miter lim="800000"/>
              <a:headEnd/>
              <a:tailEnd/>
            </a:ln>
            <a:effectLst/>
          </p:spPr>
          <p:txBody>
            <a:bodyPr>
              <a:spAutoFit/>
            </a:bodyPr>
            <a:lstStyle/>
            <a:p>
              <a:pPr>
                <a:defRPr/>
              </a:pPr>
              <a:r>
                <a:rPr lang="en-US" sz="3200" b="1">
                  <a:solidFill>
                    <a:srgbClr val="FFFFFF"/>
                  </a:solidFill>
                  <a:effectLst>
                    <a:glow rad="101600">
                      <a:srgbClr val="000000">
                        <a:alpha val="75000"/>
                      </a:srgbClr>
                    </a:glow>
                  </a:effectLst>
                  <a:latin typeface="Arial" pitchFamily="-112" charset="0"/>
                  <a:ea typeface="ＭＳ Ｐゴシック"/>
                </a:rPr>
                <a:t>Samaria</a:t>
              </a:r>
            </a:p>
          </p:txBody>
        </p:sp>
        <p:sp>
          <p:nvSpPr>
            <p:cNvPr id="381963" name="Text Box 11"/>
            <p:cNvSpPr txBox="1">
              <a:spLocks noChangeArrowheads="1"/>
            </p:cNvSpPr>
            <p:nvPr/>
          </p:nvSpPr>
          <p:spPr bwMode="auto">
            <a:xfrm>
              <a:off x="5715000" y="2628900"/>
              <a:ext cx="2667000" cy="579438"/>
            </a:xfrm>
            <a:prstGeom prst="rect">
              <a:avLst/>
            </a:prstGeom>
            <a:noFill/>
            <a:ln w="9525">
              <a:noFill/>
              <a:miter lim="800000"/>
              <a:headEnd/>
              <a:tailEnd/>
            </a:ln>
            <a:effectLst/>
          </p:spPr>
          <p:txBody>
            <a:bodyPr>
              <a:spAutoFit/>
            </a:bodyPr>
            <a:lstStyle/>
            <a:p>
              <a:pPr>
                <a:defRPr/>
              </a:pPr>
              <a:r>
                <a:rPr lang="en-US" sz="3200" b="1" dirty="0">
                  <a:solidFill>
                    <a:srgbClr val="FF8000"/>
                  </a:solidFill>
                  <a:effectLst>
                    <a:glow rad="101600">
                      <a:srgbClr val="000000">
                        <a:alpha val="75000"/>
                      </a:srgbClr>
                    </a:glow>
                  </a:effectLst>
                  <a:latin typeface="Arial" pitchFamily="-112" charset="0"/>
                  <a:ea typeface="ＭＳ Ｐゴシック"/>
                </a:rPr>
                <a:t>Jerusalem</a:t>
              </a: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grpSp>
      <p:sp>
        <p:nvSpPr>
          <p:cNvPr id="13" name="Rectangle 2"/>
          <p:cNvSpPr txBox="1">
            <a:spLocks noChangeArrowheads="1"/>
          </p:cNvSpPr>
          <p:nvPr/>
        </p:nvSpPr>
        <p:spPr bwMode="auto">
          <a:xfrm>
            <a:off x="72009" y="908724"/>
            <a:ext cx="2915816" cy="86409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algn="l" eaLnBrk="1" hangingPunct="1">
              <a:defRPr/>
            </a:pPr>
            <a:r>
              <a:rPr lang="zh-CN" altLang="en-US" sz="3600" b="1" dirty="0">
                <a:solidFill>
                  <a:srgbClr val="FFFF00"/>
                </a:solidFill>
              </a:rPr>
              <a:t>使徒</a:t>
            </a:r>
            <a:r>
              <a:rPr lang="en-US" sz="3600" b="1" dirty="0">
                <a:solidFill>
                  <a:srgbClr val="FFFF00"/>
                </a:solidFill>
              </a:rPr>
              <a:t> 1:8</a:t>
            </a:r>
            <a:endParaRPr lang="en-US" sz="1400" b="1" dirty="0">
              <a:solidFill>
                <a:srgbClr val="FFFF00"/>
              </a:solidFill>
            </a:endParaRPr>
          </a:p>
        </p:txBody>
      </p:sp>
      <p:sp>
        <p:nvSpPr>
          <p:cNvPr id="15" name="Text Box 4"/>
          <p:cNvSpPr txBox="1">
            <a:spLocks noChangeArrowheads="1"/>
          </p:cNvSpPr>
          <p:nvPr/>
        </p:nvSpPr>
        <p:spPr bwMode="auto">
          <a:xfrm>
            <a:off x="4211961" y="1628802"/>
            <a:ext cx="4932040" cy="6000093"/>
          </a:xfrm>
          <a:prstGeom prst="rect">
            <a:avLst/>
          </a:prstGeom>
          <a:solidFill>
            <a:srgbClr val="000000"/>
          </a:solidFill>
          <a:ln>
            <a:noFill/>
          </a:ln>
        </p:spPr>
        <p:txBody>
          <a:bodyPr wrap="squar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800" b="1" dirty="0">
                <a:solidFill>
                  <a:srgbClr val="FFFFFF"/>
                </a:solidFill>
                <a:latin typeface="Arial" charset="0"/>
              </a:rPr>
              <a:t>"</a:t>
            </a:r>
            <a:r>
              <a:rPr lang="zh-CN" altLang="en-US" sz="3600" b="1" dirty="0">
                <a:solidFill>
                  <a:srgbClr val="FFFFFF"/>
                </a:solidFill>
                <a:latin typeface="Arial" charset="0"/>
              </a:rPr>
              <a:t>从 这 日 起 ， </a:t>
            </a:r>
            <a:r>
              <a:rPr lang="zh-CN" altLang="en-US" sz="3600" b="1" dirty="0">
                <a:solidFill>
                  <a:srgbClr val="FFCC00"/>
                </a:solidFill>
                <a:latin typeface="Arial" charset="0"/>
              </a:rPr>
              <a:t>耶 路 撒 冷 </a:t>
            </a:r>
            <a:r>
              <a:rPr lang="zh-CN" altLang="en-US" sz="3600" b="1" dirty="0">
                <a:solidFill>
                  <a:srgbClr val="FFFFFF"/>
                </a:solidFill>
                <a:latin typeface="Arial" charset="0"/>
              </a:rPr>
              <a:t>的 教 会 大 遭 逼 迫 ， 除 了 使 徒 以 外 ， 门 徒 都 分 散 在 </a:t>
            </a:r>
            <a:r>
              <a:rPr lang="zh-CN" altLang="en-US" sz="3600" b="1" dirty="0">
                <a:solidFill>
                  <a:srgbClr val="00FFFF"/>
                </a:solidFill>
                <a:latin typeface="Arial" charset="0"/>
              </a:rPr>
              <a:t>犹 太 和 撒 玛 利 亚 </a:t>
            </a:r>
            <a:r>
              <a:rPr lang="zh-CN" altLang="en-US" sz="3600" b="1" dirty="0">
                <a:solidFill>
                  <a:srgbClr val="FFFFFF"/>
                </a:solidFill>
                <a:latin typeface="Arial" charset="0"/>
              </a:rPr>
              <a:t>各 处</a:t>
            </a:r>
            <a:r>
              <a:rPr lang="en-US" altLang="ja-JP" sz="3600" b="1" dirty="0">
                <a:solidFill>
                  <a:srgbClr val="FFFFFF"/>
                </a:solidFill>
                <a:latin typeface="Arial" charset="0"/>
              </a:rPr>
              <a:t>.</a:t>
            </a:r>
            <a:r>
              <a:rPr lang="ru-RU" altLang="ja-JP" sz="2800" b="1" dirty="0">
                <a:solidFill>
                  <a:srgbClr val="FFFFFF"/>
                </a:solidFill>
                <a:latin typeface="Arial" charset="0"/>
              </a:rPr>
              <a:t>“</a:t>
            </a:r>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sz="2800" b="1" dirty="0">
              <a:solidFill>
                <a:srgbClr val="FFFFFF"/>
              </a:solidFill>
              <a:latin typeface="Arial" charset="0"/>
            </a:endParaRPr>
          </a:p>
          <a:p>
            <a:endParaRPr lang="en-US" sz="2800" b="1" dirty="0">
              <a:solidFill>
                <a:srgbClr val="FFFFFF"/>
              </a:solidFill>
              <a:latin typeface="Arial" charset="0"/>
            </a:endParaRPr>
          </a:p>
        </p:txBody>
      </p:sp>
      <p:sp>
        <p:nvSpPr>
          <p:cNvPr id="16" name="Rectangle 2"/>
          <p:cNvSpPr txBox="1">
            <a:spLocks noChangeArrowheads="1"/>
          </p:cNvSpPr>
          <p:nvPr/>
        </p:nvSpPr>
        <p:spPr bwMode="auto">
          <a:xfrm>
            <a:off x="4788024" y="908724"/>
            <a:ext cx="4355976" cy="864096"/>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eaLnBrk="1" hangingPunct="1">
              <a:defRPr/>
            </a:pPr>
            <a:r>
              <a:rPr lang="en-US" sz="3600" b="1" dirty="0">
                <a:solidFill>
                  <a:srgbClr val="FFFF00"/>
                </a:solidFill>
              </a:rPr>
              <a:t>Acts 8:1</a:t>
            </a:r>
            <a:endParaRPr lang="en-US" sz="1400" b="1" dirty="0">
              <a:solidFill>
                <a:srgbClr val="FFFF00"/>
              </a:solidFill>
            </a:endParaRPr>
          </a:p>
        </p:txBody>
      </p:sp>
      <p:sp>
        <p:nvSpPr>
          <p:cNvPr id="17" name="Rectangle 2"/>
          <p:cNvSpPr txBox="1">
            <a:spLocks noChangeArrowheads="1"/>
          </p:cNvSpPr>
          <p:nvPr/>
        </p:nvSpPr>
        <p:spPr bwMode="auto">
          <a:xfrm>
            <a:off x="1979713" y="1008112"/>
            <a:ext cx="4248472" cy="6206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eaLnBrk="1" hangingPunct="1">
              <a:defRPr/>
            </a:pPr>
            <a:r>
              <a:rPr lang="zh-CN" altLang="en-US" sz="3600" b="1" dirty="0">
                <a:solidFill>
                  <a:srgbClr val="FFFFFF"/>
                </a:solidFill>
              </a:rPr>
              <a:t>于是神使</a:t>
            </a:r>
            <a:r>
              <a:rPr lang="en-US" sz="3600" b="1" dirty="0">
                <a:solidFill>
                  <a:srgbClr val="FFFFFF"/>
                </a:solidFill>
              </a:rPr>
              <a:t>…</a:t>
            </a:r>
            <a:endParaRPr lang="en-US" sz="1400" b="1" dirty="0">
              <a:solidFill>
                <a:srgbClr val="FFFFFF"/>
              </a:solidFill>
            </a:endParaRPr>
          </a:p>
        </p:txBody>
      </p:sp>
    </p:spTree>
    <p:extLst>
      <p:ext uri="{BB962C8B-B14F-4D97-AF65-F5344CB8AC3E}">
        <p14:creationId xmlns:p14="http://schemas.microsoft.com/office/powerpoint/2010/main" val="36512391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pic>
        <p:nvPicPr>
          <p:cNvPr id="5"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7"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39940" name="Text Box 4"/>
          <p:cNvSpPr txBox="1">
            <a:spLocks noChangeArrowheads="1"/>
          </p:cNvSpPr>
          <p:nvPr/>
        </p:nvSpPr>
        <p:spPr bwMode="auto">
          <a:xfrm>
            <a:off x="755650" y="908051"/>
            <a:ext cx="7931150" cy="5638800"/>
          </a:xfrm>
          <a:prstGeom prst="rect">
            <a:avLst/>
          </a:prstGeom>
          <a:noFill/>
          <a:ln w="28575" cap="sq">
            <a:noFill/>
            <a:miter lim="800000"/>
            <a:headEnd type="none" w="sm" len="sm"/>
            <a:tailEnd type="none" w="sm" len="sm"/>
          </a:ln>
          <a:effectLst>
            <a:outerShdw dist="35921" dir="2700000" algn="ctr" rotWithShape="0">
              <a:schemeClr val="bg1"/>
            </a:outerShdw>
          </a:effectLst>
        </p:spPr>
        <p:txBody>
          <a:bodyPr lIns="91358" tIns="45679" rIns="91358" bIns="45679"/>
          <a:lstStyle/>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囚禁</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4:1-4; 12:3-5; 16:16-40; 24:24-27</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迫害</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5:17-42; 8:1-3</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被捕</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6:8-15; 21:27-36</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死亡</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7:54-60; 12:1-2</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阻碍</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9:23-25; 13:4-12; 17:1-9; 19:21-41; 23:12-22; 25:1-3</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海难</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27:13-44</a:t>
            </a:r>
          </a:p>
        </p:txBody>
      </p:sp>
      <p:sp>
        <p:nvSpPr>
          <p:cNvPr id="140291" name="Text Box 5"/>
          <p:cNvSpPr txBox="1">
            <a:spLocks noChangeArrowheads="1"/>
          </p:cNvSpPr>
          <p:nvPr/>
        </p:nvSpPr>
        <p:spPr bwMode="auto">
          <a:xfrm>
            <a:off x="1970089" y="44451"/>
            <a:ext cx="5410200" cy="774008"/>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spcBef>
                <a:spcPct val="50000"/>
              </a:spcBef>
            </a:pPr>
            <a:r>
              <a:rPr lang="zh-CN" altLang="en-US" sz="4400" b="1" u="sng">
                <a:solidFill>
                  <a:srgbClr val="663300"/>
                </a:solidFill>
                <a:latin typeface="SimSun" pitchFamily="2" charset="-122"/>
              </a:rPr>
              <a:t>对立的故事</a:t>
            </a:r>
            <a:endParaRPr lang="en-GB" sz="4400" b="1" u="sng">
              <a:solidFill>
                <a:srgbClr val="663300"/>
              </a:solidFill>
              <a:latin typeface="Calibri" pitchFamily="34" charset="0"/>
            </a:endParaRPr>
          </a:p>
        </p:txBody>
      </p:sp>
      <p:sp>
        <p:nvSpPr>
          <p:cNvPr id="6"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9940">
                                            <p:txEl>
                                              <p:pRg st="0" end="0"/>
                                            </p:txEl>
                                          </p:spTgt>
                                        </p:tgtEl>
                                        <p:attrNameLst>
                                          <p:attrName>style.visibility</p:attrName>
                                        </p:attrNameLst>
                                      </p:cBhvr>
                                      <p:to>
                                        <p:strVal val="visible"/>
                                      </p:to>
                                    </p:set>
                                    <p:anim calcmode="lin" valueType="num">
                                      <p:cBhvr additive="base">
                                        <p:cTn id="7" dur="500" fill="hold"/>
                                        <p:tgtEl>
                                          <p:spTgt spid="3994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99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9940">
                                            <p:txEl>
                                              <p:pRg st="1" end="1"/>
                                            </p:txEl>
                                          </p:spTgt>
                                        </p:tgtEl>
                                        <p:attrNameLst>
                                          <p:attrName>style.visibility</p:attrName>
                                        </p:attrNameLst>
                                      </p:cBhvr>
                                      <p:to>
                                        <p:strVal val="visible"/>
                                      </p:to>
                                    </p:set>
                                    <p:anim calcmode="lin" valueType="num">
                                      <p:cBhvr additive="base">
                                        <p:cTn id="13" dur="500" fill="hold"/>
                                        <p:tgtEl>
                                          <p:spTgt spid="3994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99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9940">
                                            <p:txEl>
                                              <p:pRg st="2" end="2"/>
                                            </p:txEl>
                                          </p:spTgt>
                                        </p:tgtEl>
                                        <p:attrNameLst>
                                          <p:attrName>style.visibility</p:attrName>
                                        </p:attrNameLst>
                                      </p:cBhvr>
                                      <p:to>
                                        <p:strVal val="visible"/>
                                      </p:to>
                                    </p:set>
                                    <p:anim calcmode="lin" valueType="num">
                                      <p:cBhvr additive="base">
                                        <p:cTn id="19" dur="500" fill="hold"/>
                                        <p:tgtEl>
                                          <p:spTgt spid="3994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99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9940">
                                            <p:txEl>
                                              <p:pRg st="3" end="3"/>
                                            </p:txEl>
                                          </p:spTgt>
                                        </p:tgtEl>
                                        <p:attrNameLst>
                                          <p:attrName>style.visibility</p:attrName>
                                        </p:attrNameLst>
                                      </p:cBhvr>
                                      <p:to>
                                        <p:strVal val="visible"/>
                                      </p:to>
                                    </p:set>
                                    <p:anim calcmode="lin" valueType="num">
                                      <p:cBhvr additive="base">
                                        <p:cTn id="25" dur="500" fill="hold"/>
                                        <p:tgtEl>
                                          <p:spTgt spid="3994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99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9940">
                                            <p:txEl>
                                              <p:pRg st="4" end="4"/>
                                            </p:txEl>
                                          </p:spTgt>
                                        </p:tgtEl>
                                        <p:attrNameLst>
                                          <p:attrName>style.visibility</p:attrName>
                                        </p:attrNameLst>
                                      </p:cBhvr>
                                      <p:to>
                                        <p:strVal val="visible"/>
                                      </p:to>
                                    </p:set>
                                    <p:anim calcmode="lin" valueType="num">
                                      <p:cBhvr additive="base">
                                        <p:cTn id="31" dur="500" fill="hold"/>
                                        <p:tgtEl>
                                          <p:spTgt spid="39940">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994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9940">
                                            <p:txEl>
                                              <p:pRg st="5" end="5"/>
                                            </p:txEl>
                                          </p:spTgt>
                                        </p:tgtEl>
                                        <p:attrNameLst>
                                          <p:attrName>style.visibility</p:attrName>
                                        </p:attrNameLst>
                                      </p:cBhvr>
                                      <p:to>
                                        <p:strVal val="visible"/>
                                      </p:to>
                                    </p:set>
                                    <p:anim calcmode="lin" valueType="num">
                                      <p:cBhvr additive="base">
                                        <p:cTn id="37" dur="500" fill="hold"/>
                                        <p:tgtEl>
                                          <p:spTgt spid="39940">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994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9940">
                                            <p:txEl>
                                              <p:pRg st="6" end="6"/>
                                            </p:txEl>
                                          </p:spTgt>
                                        </p:tgtEl>
                                        <p:attrNameLst>
                                          <p:attrName>style.visibility</p:attrName>
                                        </p:attrNameLst>
                                      </p:cBhvr>
                                      <p:to>
                                        <p:strVal val="visible"/>
                                      </p:to>
                                    </p:set>
                                    <p:anim calcmode="lin" valueType="num">
                                      <p:cBhvr additive="base">
                                        <p:cTn id="43" dur="500" fill="hold"/>
                                        <p:tgtEl>
                                          <p:spTgt spid="39940">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994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9940">
                                            <p:txEl>
                                              <p:pRg st="7" end="7"/>
                                            </p:txEl>
                                          </p:spTgt>
                                        </p:tgtEl>
                                        <p:attrNameLst>
                                          <p:attrName>style.visibility</p:attrName>
                                        </p:attrNameLst>
                                      </p:cBhvr>
                                      <p:to>
                                        <p:strVal val="visible"/>
                                      </p:to>
                                    </p:set>
                                    <p:anim calcmode="lin" valueType="num">
                                      <p:cBhvr additive="base">
                                        <p:cTn id="49" dur="500" fill="hold"/>
                                        <p:tgtEl>
                                          <p:spTgt spid="39940">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994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9940">
                                            <p:txEl>
                                              <p:pRg st="8" end="8"/>
                                            </p:txEl>
                                          </p:spTgt>
                                        </p:tgtEl>
                                        <p:attrNameLst>
                                          <p:attrName>style.visibility</p:attrName>
                                        </p:attrNameLst>
                                      </p:cBhvr>
                                      <p:to>
                                        <p:strVal val="visible"/>
                                      </p:to>
                                    </p:set>
                                    <p:anim calcmode="lin" valueType="num">
                                      <p:cBhvr additive="base">
                                        <p:cTn id="55" dur="500" fill="hold"/>
                                        <p:tgtEl>
                                          <p:spTgt spid="39940">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9940">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9940">
                                            <p:txEl>
                                              <p:pRg st="9" end="9"/>
                                            </p:txEl>
                                          </p:spTgt>
                                        </p:tgtEl>
                                        <p:attrNameLst>
                                          <p:attrName>style.visibility</p:attrName>
                                        </p:attrNameLst>
                                      </p:cBhvr>
                                      <p:to>
                                        <p:strVal val="visible"/>
                                      </p:to>
                                    </p:set>
                                    <p:anim calcmode="lin" valueType="num">
                                      <p:cBhvr additive="base">
                                        <p:cTn id="61" dur="500" fill="hold"/>
                                        <p:tgtEl>
                                          <p:spTgt spid="39940">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9940">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9940">
                                            <p:txEl>
                                              <p:pRg st="10" end="10"/>
                                            </p:txEl>
                                          </p:spTgt>
                                        </p:tgtEl>
                                        <p:attrNameLst>
                                          <p:attrName>style.visibility</p:attrName>
                                        </p:attrNameLst>
                                      </p:cBhvr>
                                      <p:to>
                                        <p:strVal val="visible"/>
                                      </p:to>
                                    </p:set>
                                    <p:anim calcmode="lin" valueType="num">
                                      <p:cBhvr additive="base">
                                        <p:cTn id="67" dur="500" fill="hold"/>
                                        <p:tgtEl>
                                          <p:spTgt spid="39940">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9940">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9940">
                                            <p:txEl>
                                              <p:pRg st="11" end="11"/>
                                            </p:txEl>
                                          </p:spTgt>
                                        </p:tgtEl>
                                        <p:attrNameLst>
                                          <p:attrName>style.visibility</p:attrName>
                                        </p:attrNameLst>
                                      </p:cBhvr>
                                      <p:to>
                                        <p:strVal val="visible"/>
                                      </p:to>
                                    </p:set>
                                    <p:anim calcmode="lin" valueType="num">
                                      <p:cBhvr additive="base">
                                        <p:cTn id="73" dur="500" fill="hold"/>
                                        <p:tgtEl>
                                          <p:spTgt spid="39940">
                                            <p:txEl>
                                              <p:pRg st="11" end="1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9940">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5" presetClass="entr" presetSubtype="10" fill="hold" grpId="0" nodeType="clickEffect">
                                  <p:stCondLst>
                                    <p:cond delay="0"/>
                                  </p:stCondLst>
                                  <p:childTnLst>
                                    <p:set>
                                      <p:cBhvr>
                                        <p:cTn id="78" dur="1" fill="hold">
                                          <p:stCondLst>
                                            <p:cond delay="0"/>
                                          </p:stCondLst>
                                        </p:cTn>
                                        <p:tgtEl>
                                          <p:spTgt spid="6"/>
                                        </p:tgtEl>
                                        <p:attrNameLst>
                                          <p:attrName>style.visibility</p:attrName>
                                        </p:attrNameLst>
                                      </p:cBhvr>
                                      <p:to>
                                        <p:strVal val="visible"/>
                                      </p:to>
                                    </p:set>
                                    <p:animEffect transition="in" filter="checkerboard(across)">
                                      <p:cBhvr>
                                        <p:cTn id="7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0" grpId="0" build="p" bldLvl="2" autoUpdateAnimBg="0"/>
      <p:bldP spid="6"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10"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2"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41988" name="Text Box 4"/>
          <p:cNvSpPr txBox="1">
            <a:spLocks noChangeArrowheads="1"/>
          </p:cNvSpPr>
          <p:nvPr/>
        </p:nvSpPr>
        <p:spPr bwMode="auto">
          <a:xfrm>
            <a:off x="304800" y="1752601"/>
            <a:ext cx="8610600" cy="2580993"/>
          </a:xfrm>
          <a:prstGeom prst="rect">
            <a:avLst/>
          </a:prstGeom>
          <a:noFill/>
          <a:ln w="12700" cap="sq">
            <a:noFill/>
            <a:miter lim="800000"/>
            <a:headEnd type="none" w="sm" len="sm"/>
            <a:tailEnd type="none" w="sm" len="sm"/>
          </a:ln>
          <a:effectLst/>
        </p:spPr>
        <p:txBody>
          <a:bodyPr lIns="91358" tIns="45679" rIns="91358" bIns="45679">
            <a:spAutoFit/>
          </a:bodyPr>
          <a:lstStyle/>
          <a:p>
            <a:pPr eaLnBrk="1" hangingPunct="1"/>
            <a:r>
              <a:rPr lang="zh-CN" altLang="en-US" sz="3200" b="1">
                <a:effectLst>
                  <a:outerShdw blurRad="38100" dist="38100" dir="2700000" algn="tl">
                    <a:srgbClr val="C0C0C0"/>
                  </a:outerShdw>
                </a:effectLst>
                <a:latin typeface="SimSun" pitchFamily="2" charset="-122"/>
              </a:rPr>
              <a:t>汉语中的“危机”一词是由两个字组成的：一个意为“危险”，而另一个意为“机遇”。事实上，每一次的教会危机中都蕴涵着一个危险的机遇，而这给基督之名带来的不是伟大的荣耀就是巨大的耻辱。</a:t>
            </a:r>
            <a:endParaRPr lang="en-US" altLang="zh-CN" sz="3200" b="1">
              <a:effectLst>
                <a:outerShdw blurRad="38100" dist="38100" dir="2700000" algn="tl">
                  <a:srgbClr val="C0C0C0"/>
                </a:outerShdw>
              </a:effectLst>
              <a:latin typeface="SimSun" pitchFamily="2" charset="-122"/>
            </a:endParaRPr>
          </a:p>
        </p:txBody>
      </p:sp>
      <p:sp>
        <p:nvSpPr>
          <p:cNvPr id="41990" name="Text Box 6"/>
          <p:cNvSpPr txBox="1">
            <a:spLocks noChangeArrowheads="1"/>
          </p:cNvSpPr>
          <p:nvPr/>
        </p:nvSpPr>
        <p:spPr bwMode="auto">
          <a:xfrm>
            <a:off x="1258888" y="188914"/>
            <a:ext cx="6629400" cy="145568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r>
              <a:rPr lang="zh-CN" altLang="en-US" sz="4400" b="1">
                <a:solidFill>
                  <a:srgbClr val="663300"/>
                </a:solidFill>
                <a:effectLst>
                  <a:outerShdw blurRad="38100" dist="38100" dir="2700000" algn="tl">
                    <a:srgbClr val="C0C0C0"/>
                  </a:outerShdw>
                </a:effectLst>
                <a:latin typeface="SimSun" pitchFamily="2" charset="-122"/>
              </a:rPr>
              <a:t>教会危机</a:t>
            </a:r>
            <a:r>
              <a:rPr lang="en-US" altLang="zh-CN" sz="4400" b="1">
                <a:solidFill>
                  <a:srgbClr val="663300"/>
                </a:solidFill>
                <a:effectLst>
                  <a:outerShdw blurRad="38100" dist="38100" dir="2700000" algn="tl">
                    <a:srgbClr val="C0C0C0"/>
                  </a:outerShdw>
                </a:effectLst>
                <a:latin typeface="SimSun" pitchFamily="2" charset="-122"/>
              </a:rPr>
              <a:t>:</a:t>
            </a:r>
          </a:p>
          <a:p>
            <a:pPr algn="ctr" eaLnBrk="1" hangingPunct="1"/>
            <a:r>
              <a:rPr lang="zh-CN" altLang="en-US" sz="4400" b="1">
                <a:solidFill>
                  <a:srgbClr val="663300"/>
                </a:solidFill>
                <a:effectLst>
                  <a:outerShdw blurRad="38100" dist="38100" dir="2700000" algn="tl">
                    <a:srgbClr val="C0C0C0"/>
                  </a:outerShdw>
                </a:effectLst>
                <a:latin typeface="SimSun" pitchFamily="2" charset="-122"/>
              </a:rPr>
              <a:t>危险的机遇</a:t>
            </a:r>
            <a:r>
              <a:rPr lang="en-US" altLang="zh-CN" sz="4400" b="1">
                <a:solidFill>
                  <a:srgbClr val="663300"/>
                </a:solidFill>
                <a:effectLst>
                  <a:outerShdw blurRad="38100" dist="38100" dir="2700000" algn="tl">
                    <a:srgbClr val="C0C0C0"/>
                  </a:outerShdw>
                </a:effectLst>
                <a:latin typeface="SimSun" pitchFamily="2" charset="-122"/>
              </a:rPr>
              <a:t>!</a:t>
            </a:r>
          </a:p>
        </p:txBody>
      </p:sp>
      <p:sp>
        <p:nvSpPr>
          <p:cNvPr id="41992" name="Text Box 8"/>
          <p:cNvSpPr txBox="1">
            <a:spLocks noChangeArrowheads="1"/>
          </p:cNvSpPr>
          <p:nvPr/>
        </p:nvSpPr>
        <p:spPr bwMode="auto">
          <a:xfrm>
            <a:off x="3200400" y="4267200"/>
            <a:ext cx="2667000" cy="1189038"/>
          </a:xfrm>
          <a:prstGeom prst="rect">
            <a:avLst/>
          </a:prstGeom>
          <a:noFill/>
          <a:ln w="9525">
            <a:noFill/>
            <a:miter lim="800000"/>
            <a:headEnd/>
            <a:tailEnd/>
          </a:ln>
          <a:effectLst>
            <a:outerShdw dist="35921" dir="2700000" algn="ctr" rotWithShape="0">
              <a:schemeClr val="tx1"/>
            </a:outerShdw>
          </a:effectLst>
        </p:spPr>
        <p:txBody>
          <a:bodyPr lIns="91358" tIns="45679" rIns="91358" bIns="45679">
            <a:spAutoFit/>
          </a:bodyPr>
          <a:lstStyle/>
          <a:p>
            <a:pPr algn="ctr" eaLnBrk="1" hangingPunct="1">
              <a:spcBef>
                <a:spcPct val="50000"/>
              </a:spcBef>
            </a:pPr>
            <a:r>
              <a:rPr lang="zh-CN" altLang="en-US" sz="7200" b="1">
                <a:solidFill>
                  <a:srgbClr val="FF3300"/>
                </a:solidFill>
                <a:latin typeface="SimSun" pitchFamily="2" charset="-122"/>
              </a:rPr>
              <a:t>危机</a:t>
            </a:r>
          </a:p>
        </p:txBody>
      </p:sp>
      <p:sp>
        <p:nvSpPr>
          <p:cNvPr id="41993" name="Text Box 9"/>
          <p:cNvSpPr txBox="1">
            <a:spLocks noChangeArrowheads="1"/>
          </p:cNvSpPr>
          <p:nvPr/>
        </p:nvSpPr>
        <p:spPr bwMode="auto">
          <a:xfrm>
            <a:off x="1676401" y="5562600"/>
            <a:ext cx="1676400" cy="590064"/>
          </a:xfrm>
          <a:prstGeom prst="rect">
            <a:avLst/>
          </a:prstGeom>
          <a:noFill/>
          <a:ln w="9525">
            <a:noFill/>
            <a:miter lim="800000"/>
            <a:headEnd/>
            <a:tailEnd/>
          </a:ln>
        </p:spPr>
        <p:txBody>
          <a:bodyPr lIns="91358" tIns="45679" rIns="91358" bIns="45679">
            <a:spAutoFit/>
          </a:bodyPr>
          <a:lstStyle/>
          <a:p>
            <a:pPr algn="ctr" eaLnBrk="1" hangingPunct="1">
              <a:spcBef>
                <a:spcPct val="50000"/>
              </a:spcBef>
            </a:pPr>
            <a:r>
              <a:rPr lang="zh-CN" altLang="en-US" sz="3200" b="1">
                <a:solidFill>
                  <a:srgbClr val="000000"/>
                </a:solidFill>
                <a:latin typeface="SimSun" pitchFamily="2" charset="-122"/>
              </a:rPr>
              <a:t>危险</a:t>
            </a:r>
            <a:endParaRPr lang="en-US" altLang="zh-CN" sz="3200" b="1">
              <a:solidFill>
                <a:srgbClr val="000000"/>
              </a:solidFill>
              <a:latin typeface="SimSun" pitchFamily="2" charset="-122"/>
            </a:endParaRPr>
          </a:p>
        </p:txBody>
      </p:sp>
      <p:sp>
        <p:nvSpPr>
          <p:cNvPr id="41994" name="Line 10"/>
          <p:cNvSpPr>
            <a:spLocks noChangeShapeType="1"/>
          </p:cNvSpPr>
          <p:nvPr/>
        </p:nvSpPr>
        <p:spPr bwMode="auto">
          <a:xfrm flipV="1">
            <a:off x="2743200" y="5257800"/>
            <a:ext cx="838200" cy="381000"/>
          </a:xfrm>
          <a:prstGeom prst="line">
            <a:avLst/>
          </a:prstGeom>
          <a:noFill/>
          <a:ln w="28575">
            <a:solidFill>
              <a:schemeClr val="tx1"/>
            </a:solidFill>
            <a:round/>
            <a:headEnd/>
            <a:tailEnd type="triangle" w="med" len="med"/>
          </a:ln>
        </p:spPr>
        <p:txBody>
          <a:bodyPr lIns="91358" tIns="45679" rIns="91358" bIns="45679"/>
          <a:lstStyle/>
          <a:p>
            <a:endParaRPr lang="en-US"/>
          </a:p>
        </p:txBody>
      </p:sp>
      <p:sp>
        <p:nvSpPr>
          <p:cNvPr id="41995" name="Text Box 11"/>
          <p:cNvSpPr txBox="1">
            <a:spLocks noChangeArrowheads="1"/>
          </p:cNvSpPr>
          <p:nvPr/>
        </p:nvSpPr>
        <p:spPr bwMode="auto">
          <a:xfrm>
            <a:off x="5257800" y="5562600"/>
            <a:ext cx="2590800" cy="590064"/>
          </a:xfrm>
          <a:prstGeom prst="rect">
            <a:avLst/>
          </a:prstGeom>
          <a:noFill/>
          <a:ln w="9525">
            <a:noFill/>
            <a:miter lim="800000"/>
            <a:headEnd/>
            <a:tailEnd/>
          </a:ln>
        </p:spPr>
        <p:txBody>
          <a:bodyPr lIns="91358" tIns="45679" rIns="91358" bIns="45679">
            <a:spAutoFit/>
          </a:bodyPr>
          <a:lstStyle/>
          <a:p>
            <a:pPr algn="ctr" eaLnBrk="1" hangingPunct="1">
              <a:spcBef>
                <a:spcPct val="50000"/>
              </a:spcBef>
            </a:pPr>
            <a:r>
              <a:rPr lang="zh-CN" altLang="en-US" sz="3200" b="1">
                <a:solidFill>
                  <a:srgbClr val="000000"/>
                </a:solidFill>
                <a:latin typeface="SimSun" pitchFamily="2" charset="-122"/>
              </a:rPr>
              <a:t>机遇</a:t>
            </a:r>
            <a:endParaRPr lang="en-US" altLang="zh-CN" sz="3200" b="1">
              <a:solidFill>
                <a:srgbClr val="000000"/>
              </a:solidFill>
              <a:latin typeface="SimSun" pitchFamily="2" charset="-122"/>
            </a:endParaRPr>
          </a:p>
        </p:txBody>
      </p:sp>
      <p:sp>
        <p:nvSpPr>
          <p:cNvPr id="41997" name="Line 13"/>
          <p:cNvSpPr>
            <a:spLocks noChangeShapeType="1"/>
          </p:cNvSpPr>
          <p:nvPr/>
        </p:nvSpPr>
        <p:spPr bwMode="auto">
          <a:xfrm flipH="1" flipV="1">
            <a:off x="5486400" y="5257800"/>
            <a:ext cx="838200" cy="381000"/>
          </a:xfrm>
          <a:prstGeom prst="line">
            <a:avLst/>
          </a:prstGeom>
          <a:noFill/>
          <a:ln w="28575">
            <a:solidFill>
              <a:schemeClr val="tx1"/>
            </a:solidFill>
            <a:round/>
            <a:headEnd/>
            <a:tailEnd type="triangle" w="med" len="med"/>
          </a:ln>
        </p:spPr>
        <p:txBody>
          <a:bodyPr lIns="91358" tIns="45679" rIns="91358" bIns="45679"/>
          <a:lstStyle/>
          <a:p>
            <a:endParaRPr lang="en-US"/>
          </a:p>
        </p:txBody>
      </p:sp>
      <p:sp>
        <p:nvSpPr>
          <p:cNvPr id="11"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988"/>
                                        </p:tgtEl>
                                        <p:attrNameLst>
                                          <p:attrName>style.visibility</p:attrName>
                                        </p:attrNameLst>
                                      </p:cBhvr>
                                      <p:to>
                                        <p:strVal val="visible"/>
                                      </p:to>
                                    </p:set>
                                    <p:animEffect transition="in" filter="dissolve">
                                      <p:cBhvr>
                                        <p:cTn id="7" dur="500"/>
                                        <p:tgtEl>
                                          <p:spTgt spid="419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1992"/>
                                        </p:tgtEl>
                                        <p:attrNameLst>
                                          <p:attrName>style.visibility</p:attrName>
                                        </p:attrNameLst>
                                      </p:cBhvr>
                                      <p:to>
                                        <p:strVal val="visible"/>
                                      </p:to>
                                    </p:set>
                                    <p:animEffect transition="in" filter="dissolve">
                                      <p:cBhvr>
                                        <p:cTn id="12" dur="500"/>
                                        <p:tgtEl>
                                          <p:spTgt spid="419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3"/>
                                        </p:tgtEl>
                                        <p:attrNameLst>
                                          <p:attrName>style.visibility</p:attrName>
                                        </p:attrNameLst>
                                      </p:cBhvr>
                                      <p:to>
                                        <p:strVal val="visible"/>
                                      </p:to>
                                    </p:set>
                                  </p:childTnLst>
                                </p:cTn>
                              </p:par>
                            </p:childTnLst>
                          </p:cTn>
                        </p:par>
                        <p:par>
                          <p:cTn id="17" fill="hold" nodeType="afterGroup">
                            <p:stCondLst>
                              <p:cond delay="500"/>
                            </p:stCondLst>
                            <p:childTnLst>
                              <p:par>
                                <p:cTn id="18" presetID="2" presetClass="entr" presetSubtype="8" fill="hold" grpId="0" nodeType="afterEffect">
                                  <p:stCondLst>
                                    <p:cond delay="0"/>
                                  </p:stCondLst>
                                  <p:childTnLst>
                                    <p:set>
                                      <p:cBhvr>
                                        <p:cTn id="19" dur="1" fill="hold">
                                          <p:stCondLst>
                                            <p:cond delay="0"/>
                                          </p:stCondLst>
                                        </p:cTn>
                                        <p:tgtEl>
                                          <p:spTgt spid="41994"/>
                                        </p:tgtEl>
                                        <p:attrNameLst>
                                          <p:attrName>style.visibility</p:attrName>
                                        </p:attrNameLst>
                                      </p:cBhvr>
                                      <p:to>
                                        <p:strVal val="visible"/>
                                      </p:to>
                                    </p:set>
                                    <p:anim calcmode="lin" valueType="num">
                                      <p:cBhvr additive="base">
                                        <p:cTn id="20" dur="500" fill="hold"/>
                                        <p:tgtEl>
                                          <p:spTgt spid="41994"/>
                                        </p:tgtEl>
                                        <p:attrNameLst>
                                          <p:attrName>ppt_x</p:attrName>
                                        </p:attrNameLst>
                                      </p:cBhvr>
                                      <p:tavLst>
                                        <p:tav tm="0">
                                          <p:val>
                                            <p:strVal val="0-#ppt_w/2"/>
                                          </p:val>
                                        </p:tav>
                                        <p:tav tm="100000">
                                          <p:val>
                                            <p:strVal val="#ppt_x"/>
                                          </p:val>
                                        </p:tav>
                                      </p:tavLst>
                                    </p:anim>
                                    <p:anim calcmode="lin" valueType="num">
                                      <p:cBhvr additive="base">
                                        <p:cTn id="21" dur="500" fill="hold"/>
                                        <p:tgtEl>
                                          <p:spTgt spid="41994"/>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41995"/>
                                        </p:tgtEl>
                                        <p:attrNameLst>
                                          <p:attrName>style.visibility</p:attrName>
                                        </p:attrNameLst>
                                      </p:cBhvr>
                                      <p:to>
                                        <p:strVal val="visible"/>
                                      </p:to>
                                    </p:set>
                                  </p:childTnLst>
                                </p:cTn>
                              </p:par>
                            </p:childTnLst>
                          </p:cTn>
                        </p:par>
                        <p:par>
                          <p:cTn id="26" fill="hold" nodeType="afterGroup">
                            <p:stCondLst>
                              <p:cond delay="500"/>
                            </p:stCondLst>
                            <p:childTnLst>
                              <p:par>
                                <p:cTn id="27" presetID="2" presetClass="entr" presetSubtype="2" fill="hold" grpId="0" nodeType="afterEffect">
                                  <p:stCondLst>
                                    <p:cond delay="0"/>
                                  </p:stCondLst>
                                  <p:childTnLst>
                                    <p:set>
                                      <p:cBhvr>
                                        <p:cTn id="28" dur="1" fill="hold">
                                          <p:stCondLst>
                                            <p:cond delay="0"/>
                                          </p:stCondLst>
                                        </p:cTn>
                                        <p:tgtEl>
                                          <p:spTgt spid="41997"/>
                                        </p:tgtEl>
                                        <p:attrNameLst>
                                          <p:attrName>style.visibility</p:attrName>
                                        </p:attrNameLst>
                                      </p:cBhvr>
                                      <p:to>
                                        <p:strVal val="visible"/>
                                      </p:to>
                                    </p:set>
                                    <p:anim calcmode="lin" valueType="num">
                                      <p:cBhvr additive="base">
                                        <p:cTn id="29" dur="500" fill="hold"/>
                                        <p:tgtEl>
                                          <p:spTgt spid="41997"/>
                                        </p:tgtEl>
                                        <p:attrNameLst>
                                          <p:attrName>ppt_x</p:attrName>
                                        </p:attrNameLst>
                                      </p:cBhvr>
                                      <p:tavLst>
                                        <p:tav tm="0">
                                          <p:val>
                                            <p:strVal val="1+#ppt_w/2"/>
                                          </p:val>
                                        </p:tav>
                                        <p:tav tm="100000">
                                          <p:val>
                                            <p:strVal val="#ppt_x"/>
                                          </p:val>
                                        </p:tav>
                                      </p:tavLst>
                                    </p:anim>
                                    <p:anim calcmode="lin" valueType="num">
                                      <p:cBhvr additive="base">
                                        <p:cTn id="30" dur="500" fill="hold"/>
                                        <p:tgtEl>
                                          <p:spTgt spid="4199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5" presetClass="entr" presetSubtype="1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checkerboard(across)">
                                      <p:cBhvr>
                                        <p:cTn id="3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8" grpId="0" autoUpdateAnimBg="0"/>
      <p:bldP spid="41992" grpId="0" autoUpdateAnimBg="0"/>
      <p:bldP spid="41993" grpId="0" autoUpdateAnimBg="0"/>
      <p:bldP spid="41994" grpId="0" animBg="1"/>
      <p:bldP spid="41995" grpId="0" autoUpdateAnimBg="0"/>
      <p:bldP spid="41997" grpId="0" animBg="1"/>
      <p:bldP spid="11"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12"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4"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44037" name="Text Box 5"/>
          <p:cNvSpPr txBox="1">
            <a:spLocks noChangeArrowheads="1"/>
          </p:cNvSpPr>
          <p:nvPr/>
        </p:nvSpPr>
        <p:spPr bwMode="auto">
          <a:xfrm>
            <a:off x="1295400" y="228600"/>
            <a:ext cx="6781800" cy="774008"/>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spcBef>
                <a:spcPct val="50000"/>
              </a:spcBef>
              <a:defRPr/>
            </a:pPr>
            <a:r>
              <a:rPr lang="zh-CN" altLang="en-US" sz="4400" b="1" u="sng">
                <a:solidFill>
                  <a:srgbClr val="663300"/>
                </a:solidFill>
                <a:effectLst>
                  <a:outerShdw blurRad="38100" dist="38100" dir="2700000" algn="tl">
                    <a:srgbClr val="DDDDDD"/>
                  </a:outerShdw>
                </a:effectLst>
                <a:latin typeface="SimSun" charset="0"/>
              </a:rPr>
              <a:t>危险的机遇！</a:t>
            </a:r>
            <a:endParaRPr lang="en-GB" sz="4400" b="1" u="sng">
              <a:solidFill>
                <a:srgbClr val="663300"/>
              </a:solidFill>
              <a:effectLst>
                <a:outerShdw blurRad="38100" dist="38100" dir="2700000" algn="tl">
                  <a:srgbClr val="DDDDDD"/>
                </a:outerShdw>
              </a:effectLst>
              <a:latin typeface="Calibri" charset="0"/>
            </a:endParaRPr>
          </a:p>
        </p:txBody>
      </p:sp>
      <p:pic>
        <p:nvPicPr>
          <p:cNvPr id="44038"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14400" y="1133475"/>
            <a:ext cx="838200" cy="1143000"/>
          </a:xfrm>
          <a:prstGeom prst="rect">
            <a:avLst/>
          </a:prstGeom>
          <a:noFill/>
          <a:ln w="57150" cmpd="thickThin">
            <a:solidFill>
              <a:schemeClr val="tx1"/>
            </a:solidFill>
            <a:miter lim="800000"/>
            <a:headEnd/>
            <a:tailEnd/>
          </a:ln>
        </p:spPr>
      </p:pic>
      <p:sp>
        <p:nvSpPr>
          <p:cNvPr id="44039" name="Text Box 7"/>
          <p:cNvSpPr txBox="1">
            <a:spLocks noChangeArrowheads="1"/>
          </p:cNvSpPr>
          <p:nvPr/>
        </p:nvSpPr>
        <p:spPr bwMode="auto">
          <a:xfrm>
            <a:off x="1905001" y="1133477"/>
            <a:ext cx="6248400" cy="7016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hangingPunct="1">
              <a:spcBef>
                <a:spcPct val="50000"/>
              </a:spcBef>
            </a:pPr>
            <a:r>
              <a:rPr lang="zh-CN" altLang="en-US" sz="2000" b="1">
                <a:solidFill>
                  <a:srgbClr val="000000"/>
                </a:solidFill>
                <a:latin typeface="SimSun" pitchFamily="2" charset="-122"/>
              </a:rPr>
              <a:t>约翰</a:t>
            </a:r>
            <a:r>
              <a:rPr lang="en-US" altLang="zh-CN" sz="2000" b="1">
                <a:solidFill>
                  <a:srgbClr val="000000"/>
                </a:solidFill>
                <a:latin typeface="SimSun" pitchFamily="2" charset="-122"/>
              </a:rPr>
              <a:t>·</a:t>
            </a:r>
            <a:r>
              <a:rPr lang="zh-CN" altLang="en-US" sz="2000" b="1">
                <a:solidFill>
                  <a:srgbClr val="000000"/>
                </a:solidFill>
                <a:latin typeface="SimSun" pitchFamily="2" charset="-122"/>
              </a:rPr>
              <a:t>威克里夫</a:t>
            </a:r>
            <a:r>
              <a:rPr lang="en-US" altLang="zh-CN" sz="2000" b="1">
                <a:solidFill>
                  <a:srgbClr val="000000"/>
                </a:solidFill>
                <a:latin typeface="SimSun" pitchFamily="2" charset="-122"/>
              </a:rPr>
              <a:t> (1329-1384) </a:t>
            </a:r>
            <a:r>
              <a:rPr lang="zh-CN" altLang="en-US" sz="2000" b="1">
                <a:solidFill>
                  <a:srgbClr val="000000"/>
                </a:solidFill>
                <a:latin typeface="SimSun" pitchFamily="2" charset="-122"/>
              </a:rPr>
              <a:t>不顾教会的反对，直到他去世的那天一直翻译圣经。</a:t>
            </a:r>
            <a:endParaRPr lang="en-GB" sz="2000" b="1">
              <a:solidFill>
                <a:srgbClr val="000000"/>
              </a:solidFill>
              <a:latin typeface="Calibri" pitchFamily="34" charset="0"/>
            </a:endParaRPr>
          </a:p>
        </p:txBody>
      </p:sp>
      <p:pic>
        <p:nvPicPr>
          <p:cNvPr id="44040" name="Picture 8"/>
          <p:cNvPicPr>
            <a:picLocks noChangeAspect="1" noChangeArrowheads="1"/>
          </p:cNvPicPr>
          <p:nvPr/>
        </p:nvPicPr>
        <p:blipFill>
          <a:blip r:embed="rId6" cstate="screen">
            <a:clrChange>
              <a:clrFrom>
                <a:srgbClr val="000000"/>
              </a:clrFrom>
              <a:clrTo>
                <a:srgbClr val="000000">
                  <a:alpha val="0"/>
                </a:srgbClr>
              </a:clrTo>
            </a:clrChange>
            <a:extLst>
              <a:ext uri="{28A0092B-C50C-407E-A947-70E740481C1C}">
                <a14:useLocalDpi xmlns:a14="http://schemas.microsoft.com/office/drawing/2010/main"/>
              </a:ext>
            </a:extLst>
          </a:blip>
          <a:srcRect l="28889" r="28889" b="6104"/>
          <a:stretch>
            <a:fillRect/>
          </a:stretch>
        </p:blipFill>
        <p:spPr bwMode="auto">
          <a:xfrm>
            <a:off x="838200" y="3725863"/>
            <a:ext cx="869950" cy="1143000"/>
          </a:xfrm>
          <a:prstGeom prst="rect">
            <a:avLst/>
          </a:prstGeom>
          <a:solidFill>
            <a:schemeClr val="bg1"/>
          </a:solidFill>
          <a:ln w="57150" cmpd="thickThin">
            <a:solidFill>
              <a:schemeClr val="tx1"/>
            </a:solidFill>
            <a:miter lim="800000"/>
            <a:headEnd/>
            <a:tailEnd/>
          </a:ln>
        </p:spPr>
      </p:pic>
      <p:sp>
        <p:nvSpPr>
          <p:cNvPr id="44041" name="Text Box 9"/>
          <p:cNvSpPr txBox="1">
            <a:spLocks noChangeArrowheads="1"/>
          </p:cNvSpPr>
          <p:nvPr/>
        </p:nvSpPr>
        <p:spPr bwMode="auto">
          <a:xfrm>
            <a:off x="1905000" y="3776665"/>
            <a:ext cx="6629400" cy="7016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hangingPunct="1">
              <a:spcBef>
                <a:spcPct val="50000"/>
              </a:spcBef>
            </a:pPr>
            <a:r>
              <a:rPr lang="zh-CN" altLang="en-US" sz="2000" b="1">
                <a:solidFill>
                  <a:srgbClr val="000000"/>
                </a:solidFill>
                <a:latin typeface="SimSun" pitchFamily="2" charset="-122"/>
              </a:rPr>
              <a:t>威廉姆</a:t>
            </a:r>
            <a:r>
              <a:rPr lang="en-US" altLang="zh-CN" sz="2000" b="1">
                <a:solidFill>
                  <a:srgbClr val="000000"/>
                </a:solidFill>
                <a:latin typeface="SimSun" pitchFamily="2" charset="-122"/>
              </a:rPr>
              <a:t>·</a:t>
            </a:r>
            <a:r>
              <a:rPr lang="zh-CN" altLang="en-US" sz="2000" b="1">
                <a:solidFill>
                  <a:srgbClr val="000000"/>
                </a:solidFill>
                <a:latin typeface="SimSun" pitchFamily="2" charset="-122"/>
              </a:rPr>
              <a:t>凯利</a:t>
            </a:r>
            <a:r>
              <a:rPr lang="en-US" altLang="zh-CN" sz="2000" b="1">
                <a:solidFill>
                  <a:srgbClr val="000000"/>
                </a:solidFill>
                <a:latin typeface="SimSun" pitchFamily="2" charset="-122"/>
              </a:rPr>
              <a:t> (1761-1834) </a:t>
            </a:r>
            <a:r>
              <a:rPr lang="zh-CN" altLang="en-US" sz="2000" b="1">
                <a:solidFill>
                  <a:srgbClr val="000000"/>
                </a:solidFill>
                <a:latin typeface="SimSun" pitchFamily="2" charset="-122"/>
              </a:rPr>
              <a:t>在英国和印度都遭到了反对，但是他发起了现代的布道运动。</a:t>
            </a:r>
            <a:endParaRPr lang="en-GB" sz="2000" b="1">
              <a:solidFill>
                <a:srgbClr val="000000"/>
              </a:solidFill>
              <a:latin typeface="Calibri" pitchFamily="34" charset="0"/>
            </a:endParaRPr>
          </a:p>
        </p:txBody>
      </p:sp>
      <p:pic>
        <p:nvPicPr>
          <p:cNvPr id="44043" name="Picture 11"/>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550150" y="2286000"/>
            <a:ext cx="831850" cy="1143000"/>
          </a:xfrm>
          <a:prstGeom prst="rect">
            <a:avLst/>
          </a:prstGeom>
          <a:noFill/>
          <a:ln w="57150" cmpd="thickThin">
            <a:solidFill>
              <a:schemeClr val="tx1"/>
            </a:solidFill>
            <a:miter lim="800000"/>
            <a:headEnd/>
            <a:tailEnd/>
          </a:ln>
        </p:spPr>
      </p:pic>
      <p:sp>
        <p:nvSpPr>
          <p:cNvPr id="44044" name="Text Box 12"/>
          <p:cNvSpPr txBox="1">
            <a:spLocks noChangeArrowheads="1"/>
          </p:cNvSpPr>
          <p:nvPr/>
        </p:nvSpPr>
        <p:spPr bwMode="auto">
          <a:xfrm>
            <a:off x="468313" y="2492376"/>
            <a:ext cx="6858000" cy="7016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hangingPunct="1">
              <a:spcBef>
                <a:spcPct val="50000"/>
              </a:spcBef>
            </a:pPr>
            <a:r>
              <a:rPr lang="zh-CN" altLang="en-US" sz="2000" b="1">
                <a:solidFill>
                  <a:srgbClr val="000000"/>
                </a:solidFill>
                <a:latin typeface="SimSun" pitchFamily="2" charset="-122"/>
              </a:rPr>
              <a:t>约翰</a:t>
            </a:r>
            <a:r>
              <a:rPr lang="en-US" altLang="zh-CN" sz="2000" b="1">
                <a:solidFill>
                  <a:srgbClr val="000000"/>
                </a:solidFill>
                <a:latin typeface="SimSun" pitchFamily="2" charset="-122"/>
              </a:rPr>
              <a:t>·</a:t>
            </a:r>
            <a:r>
              <a:rPr lang="zh-CN" altLang="en-US" sz="2000" b="1">
                <a:solidFill>
                  <a:srgbClr val="000000"/>
                </a:solidFill>
                <a:latin typeface="SimSun" pitchFamily="2" charset="-122"/>
              </a:rPr>
              <a:t>胡斯的殉难</a:t>
            </a:r>
            <a:r>
              <a:rPr lang="en-US" altLang="zh-CN" sz="2000" b="1">
                <a:solidFill>
                  <a:srgbClr val="000000"/>
                </a:solidFill>
                <a:latin typeface="SimSun" pitchFamily="2" charset="-122"/>
              </a:rPr>
              <a:t>(1373-1415) </a:t>
            </a:r>
            <a:r>
              <a:rPr lang="zh-CN" altLang="en-US" sz="2000" b="1">
                <a:solidFill>
                  <a:srgbClr val="000000"/>
                </a:solidFill>
                <a:latin typeface="SimSun" pitchFamily="2" charset="-122"/>
              </a:rPr>
              <a:t>引起了在波西米亚地区的复兴</a:t>
            </a:r>
            <a:r>
              <a:rPr lang="en-US" altLang="zh-CN" sz="2000" b="1">
                <a:solidFill>
                  <a:srgbClr val="000000"/>
                </a:solidFill>
                <a:latin typeface="SimSun" pitchFamily="2" charset="-122"/>
              </a:rPr>
              <a:t>, </a:t>
            </a:r>
            <a:r>
              <a:rPr lang="zh-CN" altLang="en-US" sz="2000" b="1">
                <a:solidFill>
                  <a:srgbClr val="000000"/>
                </a:solidFill>
                <a:latin typeface="SimSun" pitchFamily="2" charset="-122"/>
              </a:rPr>
              <a:t>最终成为了一个布道活跃的教会</a:t>
            </a:r>
            <a:r>
              <a:rPr lang="en-US" altLang="zh-CN" sz="2000" b="1">
                <a:solidFill>
                  <a:srgbClr val="000000"/>
                </a:solidFill>
                <a:latin typeface="SimSun" pitchFamily="2" charset="-122"/>
              </a:rPr>
              <a:t> </a:t>
            </a:r>
            <a:endParaRPr lang="en-GB" sz="2000" b="1">
              <a:solidFill>
                <a:srgbClr val="000000"/>
              </a:solidFill>
              <a:latin typeface="Calibri" pitchFamily="34" charset="0"/>
            </a:endParaRPr>
          </a:p>
        </p:txBody>
      </p:sp>
      <p:pic>
        <p:nvPicPr>
          <p:cNvPr id="44045" name="Picture 13"/>
          <p:cNvPicPr>
            <a:picLocks noChangeAspect="1" noChangeArrowheads="1"/>
          </p:cNvPicPr>
          <p:nvPr/>
        </p:nvPicPr>
        <p:blipFill>
          <a:blip r:embed="rId8" cstate="screen">
            <a:grayscl/>
            <a:extLst>
              <a:ext uri="{28A0092B-C50C-407E-A947-70E740481C1C}">
                <a14:useLocalDpi xmlns:a14="http://schemas.microsoft.com/office/drawing/2010/main"/>
              </a:ext>
            </a:extLst>
          </a:blip>
          <a:srcRect/>
          <a:stretch>
            <a:fillRect/>
          </a:stretch>
        </p:blipFill>
        <p:spPr bwMode="auto">
          <a:xfrm>
            <a:off x="7620001" y="5029200"/>
            <a:ext cx="762000" cy="1085850"/>
          </a:xfrm>
          <a:prstGeom prst="rect">
            <a:avLst/>
          </a:prstGeom>
          <a:noFill/>
          <a:ln w="57150" cmpd="thickThin">
            <a:solidFill>
              <a:schemeClr val="tx1"/>
            </a:solidFill>
            <a:miter lim="800000"/>
            <a:headEnd/>
            <a:tailEnd/>
          </a:ln>
        </p:spPr>
      </p:pic>
      <p:sp>
        <p:nvSpPr>
          <p:cNvPr id="44046" name="Text Box 14"/>
          <p:cNvSpPr txBox="1">
            <a:spLocks noChangeArrowheads="1"/>
          </p:cNvSpPr>
          <p:nvPr/>
        </p:nvSpPr>
        <p:spPr bwMode="auto">
          <a:xfrm>
            <a:off x="755650" y="5229227"/>
            <a:ext cx="6629400" cy="7016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hangingPunct="1">
              <a:spcBef>
                <a:spcPct val="50000"/>
              </a:spcBef>
            </a:pPr>
            <a:r>
              <a:rPr lang="zh-CN" altLang="en-US" sz="2000" b="1">
                <a:solidFill>
                  <a:srgbClr val="000000"/>
                </a:solidFill>
                <a:latin typeface="SimSun" pitchFamily="2" charset="-122"/>
              </a:rPr>
              <a:t>中国的教会在文化大革命</a:t>
            </a:r>
            <a:r>
              <a:rPr lang="en-US" altLang="zh-CN" sz="2000" b="1">
                <a:solidFill>
                  <a:srgbClr val="000000"/>
                </a:solidFill>
                <a:latin typeface="SimSun" pitchFamily="2" charset="-122"/>
              </a:rPr>
              <a:t> (1966-1976)</a:t>
            </a:r>
            <a:r>
              <a:rPr lang="zh-CN" altLang="en-US" sz="2000" b="1">
                <a:solidFill>
                  <a:srgbClr val="000000"/>
                </a:solidFill>
                <a:latin typeface="SimSun" pitchFamily="2" charset="-122"/>
              </a:rPr>
              <a:t>的迫害之下被迫转入地下</a:t>
            </a:r>
            <a:r>
              <a:rPr lang="en-US" altLang="zh-CN" sz="2000" b="1">
                <a:solidFill>
                  <a:srgbClr val="000000"/>
                </a:solidFill>
                <a:latin typeface="SimSun" pitchFamily="2" charset="-122"/>
              </a:rPr>
              <a:t>, </a:t>
            </a:r>
            <a:r>
              <a:rPr lang="zh-CN" altLang="en-US" sz="2000" b="1">
                <a:solidFill>
                  <a:srgbClr val="000000"/>
                </a:solidFill>
                <a:latin typeface="SimSun" pitchFamily="2" charset="-122"/>
              </a:rPr>
              <a:t>但是却发展得更加迅速了。</a:t>
            </a:r>
            <a:endParaRPr lang="en-GB" sz="2000" b="1">
              <a:solidFill>
                <a:srgbClr val="000000"/>
              </a:solidFill>
              <a:latin typeface="Calibri" pitchFamily="34" charset="0"/>
            </a:endParaRPr>
          </a:p>
        </p:txBody>
      </p:sp>
      <p:sp>
        <p:nvSpPr>
          <p:cNvPr id="13" name="Text Box 3"/>
          <p:cNvSpPr txBox="1">
            <a:spLocks noChangeArrowheads="1"/>
          </p:cNvSpPr>
          <p:nvPr/>
        </p:nvSpPr>
        <p:spPr bwMode="auto">
          <a:xfrm>
            <a:off x="304800" y="6477016"/>
            <a:ext cx="8763000" cy="3079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altLang="zh-CN" sz="1400" b="1">
                <a:solidFill>
                  <a:srgbClr val="000000"/>
                </a:solidFill>
                <a:ea typeface="+mn-ea"/>
              </a:rPr>
              <a:t>Adapted from Jeremy Chew, East Asia School of Theology, Singapore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44038"/>
                                        </p:tgtEl>
                                        <p:attrNameLst>
                                          <p:attrName>style.visibility</p:attrName>
                                        </p:attrNameLst>
                                      </p:cBhvr>
                                      <p:to>
                                        <p:strVal val="visible"/>
                                      </p:to>
                                    </p:set>
                                    <p:anim calcmode="lin" valueType="num">
                                      <p:cBhvr additive="base">
                                        <p:cTn id="7" dur="500" fill="hold"/>
                                        <p:tgtEl>
                                          <p:spTgt spid="44038"/>
                                        </p:tgtEl>
                                        <p:attrNameLst>
                                          <p:attrName>ppt_x</p:attrName>
                                        </p:attrNameLst>
                                      </p:cBhvr>
                                      <p:tavLst>
                                        <p:tav tm="0">
                                          <p:val>
                                            <p:strVal val="0-#ppt_w/2"/>
                                          </p:val>
                                        </p:tav>
                                        <p:tav tm="100000">
                                          <p:val>
                                            <p:strVal val="#ppt_x"/>
                                          </p:val>
                                        </p:tav>
                                      </p:tavLst>
                                    </p:anim>
                                    <p:anim calcmode="lin" valueType="num">
                                      <p:cBhvr additive="base">
                                        <p:cTn id="8" dur="500" fill="hold"/>
                                        <p:tgtEl>
                                          <p:spTgt spid="4403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44039"/>
                                        </p:tgtEl>
                                        <p:attrNameLst>
                                          <p:attrName>style.visibility</p:attrName>
                                        </p:attrNameLst>
                                      </p:cBhvr>
                                      <p:to>
                                        <p:strVal val="visible"/>
                                      </p:to>
                                    </p:set>
                                    <p:anim calcmode="lin" valueType="num">
                                      <p:cBhvr>
                                        <p:cTn id="12" dur="500" fill="hold"/>
                                        <p:tgtEl>
                                          <p:spTgt spid="44039"/>
                                        </p:tgtEl>
                                        <p:attrNameLst>
                                          <p:attrName>ppt_w</p:attrName>
                                        </p:attrNameLst>
                                      </p:cBhvr>
                                      <p:tavLst>
                                        <p:tav tm="0">
                                          <p:val>
                                            <p:fltVal val="0"/>
                                          </p:val>
                                        </p:tav>
                                        <p:tav tm="100000">
                                          <p:val>
                                            <p:strVal val="#ppt_w"/>
                                          </p:val>
                                        </p:tav>
                                      </p:tavLst>
                                    </p:anim>
                                    <p:anim calcmode="lin" valueType="num">
                                      <p:cBhvr>
                                        <p:cTn id="13" dur="500" fill="hold"/>
                                        <p:tgtEl>
                                          <p:spTgt spid="44039"/>
                                        </p:tgtEl>
                                        <p:attrNameLst>
                                          <p:attrName>ppt_h</p:attrName>
                                        </p:attrNameLst>
                                      </p:cBhvr>
                                      <p:tavLst>
                                        <p:tav tm="0">
                                          <p:val>
                                            <p:strVal val="#ppt_h"/>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2" fill="hold" nodeType="clickEffect">
                                  <p:stCondLst>
                                    <p:cond delay="0"/>
                                  </p:stCondLst>
                                  <p:childTnLst>
                                    <p:set>
                                      <p:cBhvr>
                                        <p:cTn id="17" dur="1" fill="hold">
                                          <p:stCondLst>
                                            <p:cond delay="0"/>
                                          </p:stCondLst>
                                        </p:cTn>
                                        <p:tgtEl>
                                          <p:spTgt spid="44043"/>
                                        </p:tgtEl>
                                        <p:attrNameLst>
                                          <p:attrName>style.visibility</p:attrName>
                                        </p:attrNameLst>
                                      </p:cBhvr>
                                      <p:to>
                                        <p:strVal val="visible"/>
                                      </p:to>
                                    </p:set>
                                    <p:anim calcmode="lin" valueType="num">
                                      <p:cBhvr additive="base">
                                        <p:cTn id="18" dur="500" fill="hold"/>
                                        <p:tgtEl>
                                          <p:spTgt spid="44043"/>
                                        </p:tgtEl>
                                        <p:attrNameLst>
                                          <p:attrName>ppt_x</p:attrName>
                                        </p:attrNameLst>
                                      </p:cBhvr>
                                      <p:tavLst>
                                        <p:tav tm="0">
                                          <p:val>
                                            <p:strVal val="1+#ppt_w/2"/>
                                          </p:val>
                                        </p:tav>
                                        <p:tav tm="100000">
                                          <p:val>
                                            <p:strVal val="#ppt_x"/>
                                          </p:val>
                                        </p:tav>
                                      </p:tavLst>
                                    </p:anim>
                                    <p:anim calcmode="lin" valueType="num">
                                      <p:cBhvr additive="base">
                                        <p:cTn id="19" dur="500" fill="hold"/>
                                        <p:tgtEl>
                                          <p:spTgt spid="44043"/>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500"/>
                            </p:stCondLst>
                            <p:childTnLst>
                              <p:par>
                                <p:cTn id="21" presetID="17" presetClass="entr" presetSubtype="10" fill="hold" grpId="0" nodeType="afterEffect">
                                  <p:stCondLst>
                                    <p:cond delay="0"/>
                                  </p:stCondLst>
                                  <p:childTnLst>
                                    <p:set>
                                      <p:cBhvr>
                                        <p:cTn id="22" dur="1" fill="hold">
                                          <p:stCondLst>
                                            <p:cond delay="0"/>
                                          </p:stCondLst>
                                        </p:cTn>
                                        <p:tgtEl>
                                          <p:spTgt spid="44044"/>
                                        </p:tgtEl>
                                        <p:attrNameLst>
                                          <p:attrName>style.visibility</p:attrName>
                                        </p:attrNameLst>
                                      </p:cBhvr>
                                      <p:to>
                                        <p:strVal val="visible"/>
                                      </p:to>
                                    </p:set>
                                    <p:anim calcmode="lin" valueType="num">
                                      <p:cBhvr>
                                        <p:cTn id="23" dur="500" fill="hold"/>
                                        <p:tgtEl>
                                          <p:spTgt spid="44044"/>
                                        </p:tgtEl>
                                        <p:attrNameLst>
                                          <p:attrName>ppt_w</p:attrName>
                                        </p:attrNameLst>
                                      </p:cBhvr>
                                      <p:tavLst>
                                        <p:tav tm="0">
                                          <p:val>
                                            <p:fltVal val="0"/>
                                          </p:val>
                                        </p:tav>
                                        <p:tav tm="100000">
                                          <p:val>
                                            <p:strVal val="#ppt_w"/>
                                          </p:val>
                                        </p:tav>
                                      </p:tavLst>
                                    </p:anim>
                                    <p:anim calcmode="lin" valueType="num">
                                      <p:cBhvr>
                                        <p:cTn id="24" dur="500" fill="hold"/>
                                        <p:tgtEl>
                                          <p:spTgt spid="44044"/>
                                        </p:tgtEl>
                                        <p:attrNameLst>
                                          <p:attrName>ppt_h</p:attrName>
                                        </p:attrNameLst>
                                      </p:cBhvr>
                                      <p:tavLst>
                                        <p:tav tm="0">
                                          <p:val>
                                            <p:strVal val="#ppt_h"/>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44040"/>
                                        </p:tgtEl>
                                        <p:attrNameLst>
                                          <p:attrName>style.visibility</p:attrName>
                                        </p:attrNameLst>
                                      </p:cBhvr>
                                      <p:to>
                                        <p:strVal val="visible"/>
                                      </p:to>
                                    </p:set>
                                    <p:anim calcmode="lin" valueType="num">
                                      <p:cBhvr additive="base">
                                        <p:cTn id="29" dur="500" fill="hold"/>
                                        <p:tgtEl>
                                          <p:spTgt spid="44040"/>
                                        </p:tgtEl>
                                        <p:attrNameLst>
                                          <p:attrName>ppt_x</p:attrName>
                                        </p:attrNameLst>
                                      </p:cBhvr>
                                      <p:tavLst>
                                        <p:tav tm="0">
                                          <p:val>
                                            <p:strVal val="0-#ppt_w/2"/>
                                          </p:val>
                                        </p:tav>
                                        <p:tav tm="100000">
                                          <p:val>
                                            <p:strVal val="#ppt_x"/>
                                          </p:val>
                                        </p:tav>
                                      </p:tavLst>
                                    </p:anim>
                                    <p:anim calcmode="lin" valueType="num">
                                      <p:cBhvr additive="base">
                                        <p:cTn id="30" dur="500" fill="hold"/>
                                        <p:tgtEl>
                                          <p:spTgt spid="44040"/>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500"/>
                            </p:stCondLst>
                            <p:childTnLst>
                              <p:par>
                                <p:cTn id="32" presetID="17" presetClass="entr" presetSubtype="10" fill="hold" grpId="0" nodeType="afterEffect">
                                  <p:stCondLst>
                                    <p:cond delay="0"/>
                                  </p:stCondLst>
                                  <p:childTnLst>
                                    <p:set>
                                      <p:cBhvr>
                                        <p:cTn id="33" dur="1" fill="hold">
                                          <p:stCondLst>
                                            <p:cond delay="0"/>
                                          </p:stCondLst>
                                        </p:cTn>
                                        <p:tgtEl>
                                          <p:spTgt spid="44041"/>
                                        </p:tgtEl>
                                        <p:attrNameLst>
                                          <p:attrName>style.visibility</p:attrName>
                                        </p:attrNameLst>
                                      </p:cBhvr>
                                      <p:to>
                                        <p:strVal val="visible"/>
                                      </p:to>
                                    </p:set>
                                    <p:anim calcmode="lin" valueType="num">
                                      <p:cBhvr>
                                        <p:cTn id="34" dur="500" fill="hold"/>
                                        <p:tgtEl>
                                          <p:spTgt spid="44041"/>
                                        </p:tgtEl>
                                        <p:attrNameLst>
                                          <p:attrName>ppt_w</p:attrName>
                                        </p:attrNameLst>
                                      </p:cBhvr>
                                      <p:tavLst>
                                        <p:tav tm="0">
                                          <p:val>
                                            <p:fltVal val="0"/>
                                          </p:val>
                                        </p:tav>
                                        <p:tav tm="100000">
                                          <p:val>
                                            <p:strVal val="#ppt_w"/>
                                          </p:val>
                                        </p:tav>
                                      </p:tavLst>
                                    </p:anim>
                                    <p:anim calcmode="lin" valueType="num">
                                      <p:cBhvr>
                                        <p:cTn id="35" dur="500" fill="hold"/>
                                        <p:tgtEl>
                                          <p:spTgt spid="44041"/>
                                        </p:tgtEl>
                                        <p:attrNameLst>
                                          <p:attrName>ppt_h</p:attrName>
                                        </p:attrNameLst>
                                      </p:cBhvr>
                                      <p:tavLst>
                                        <p:tav tm="0">
                                          <p:val>
                                            <p:strVal val="#ppt_h"/>
                                          </p:val>
                                        </p:tav>
                                        <p:tav tm="100000">
                                          <p:val>
                                            <p:strVal val="#ppt_h"/>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2" fill="hold" nodeType="clickEffect">
                                  <p:stCondLst>
                                    <p:cond delay="0"/>
                                  </p:stCondLst>
                                  <p:childTnLst>
                                    <p:set>
                                      <p:cBhvr>
                                        <p:cTn id="39" dur="1" fill="hold">
                                          <p:stCondLst>
                                            <p:cond delay="0"/>
                                          </p:stCondLst>
                                        </p:cTn>
                                        <p:tgtEl>
                                          <p:spTgt spid="44045"/>
                                        </p:tgtEl>
                                        <p:attrNameLst>
                                          <p:attrName>style.visibility</p:attrName>
                                        </p:attrNameLst>
                                      </p:cBhvr>
                                      <p:to>
                                        <p:strVal val="visible"/>
                                      </p:to>
                                    </p:set>
                                    <p:anim calcmode="lin" valueType="num">
                                      <p:cBhvr additive="base">
                                        <p:cTn id="40" dur="500" fill="hold"/>
                                        <p:tgtEl>
                                          <p:spTgt spid="44045"/>
                                        </p:tgtEl>
                                        <p:attrNameLst>
                                          <p:attrName>ppt_x</p:attrName>
                                        </p:attrNameLst>
                                      </p:cBhvr>
                                      <p:tavLst>
                                        <p:tav tm="0">
                                          <p:val>
                                            <p:strVal val="1+#ppt_w/2"/>
                                          </p:val>
                                        </p:tav>
                                        <p:tav tm="100000">
                                          <p:val>
                                            <p:strVal val="#ppt_x"/>
                                          </p:val>
                                        </p:tav>
                                      </p:tavLst>
                                    </p:anim>
                                    <p:anim calcmode="lin" valueType="num">
                                      <p:cBhvr additive="base">
                                        <p:cTn id="41" dur="500" fill="hold"/>
                                        <p:tgtEl>
                                          <p:spTgt spid="44045"/>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44046"/>
                                        </p:tgtEl>
                                        <p:attrNameLst>
                                          <p:attrName>style.visibility</p:attrName>
                                        </p:attrNameLst>
                                      </p:cBhvr>
                                      <p:to>
                                        <p:strVal val="visible"/>
                                      </p:to>
                                    </p:set>
                                    <p:anim calcmode="lin" valueType="num">
                                      <p:cBhvr>
                                        <p:cTn id="45" dur="500" fill="hold"/>
                                        <p:tgtEl>
                                          <p:spTgt spid="44046"/>
                                        </p:tgtEl>
                                        <p:attrNameLst>
                                          <p:attrName>ppt_w</p:attrName>
                                        </p:attrNameLst>
                                      </p:cBhvr>
                                      <p:tavLst>
                                        <p:tav tm="0">
                                          <p:val>
                                            <p:fltVal val="0"/>
                                          </p:val>
                                        </p:tav>
                                        <p:tav tm="100000">
                                          <p:val>
                                            <p:strVal val="#ppt_w"/>
                                          </p:val>
                                        </p:tav>
                                      </p:tavLst>
                                    </p:anim>
                                    <p:anim calcmode="lin" valueType="num">
                                      <p:cBhvr>
                                        <p:cTn id="46" dur="500" fill="hold"/>
                                        <p:tgtEl>
                                          <p:spTgt spid="44046"/>
                                        </p:tgtEl>
                                        <p:attrNameLst>
                                          <p:attrName>ppt_h</p:attrName>
                                        </p:attrNameLst>
                                      </p:cBhvr>
                                      <p:tavLst>
                                        <p:tav tm="0">
                                          <p:val>
                                            <p:strVal val="#ppt_h"/>
                                          </p:val>
                                        </p:tav>
                                        <p:tav tm="100000">
                                          <p:val>
                                            <p:strVal val="#ppt_h"/>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5" presetClass="entr" presetSubtype="1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checkerboard(across)">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9" grpId="0" autoUpdateAnimBg="0"/>
      <p:bldP spid="44041" grpId="0" autoUpdateAnimBg="0"/>
      <p:bldP spid="44044" grpId="0" autoUpdateAnimBg="0"/>
      <p:bldP spid="44046" grpId="0" autoUpdateAnimBg="0"/>
      <p:bldP spid="13"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33122" name="Rectangle 2"/>
          <p:cNvSpPr>
            <a:spLocks noGrp="1" noChangeArrowheads="1"/>
          </p:cNvSpPr>
          <p:nvPr>
            <p:ph type="ctrTitle" idx="4294967295"/>
          </p:nvPr>
        </p:nvSpPr>
        <p:spPr>
          <a:xfrm>
            <a:off x="0" y="115888"/>
            <a:ext cx="8229600" cy="914400"/>
          </a:xfrm>
          <a:effectLst>
            <a:outerShdw dist="35921" dir="2700000" algn="ctr" rotWithShape="0">
              <a:srgbClr val="000000">
                <a:alpha val="74997"/>
              </a:srgbClr>
            </a:outerShdw>
          </a:effectLst>
        </p:spPr>
        <p:txBody>
          <a:bodyPr/>
          <a:lstStyle/>
          <a:p>
            <a:pPr eaLnBrk="1" hangingPunct="1"/>
            <a:r>
              <a:rPr lang="zh-CN" altLang="en-US" sz="4800" b="1">
                <a:solidFill>
                  <a:schemeClr val="bg1"/>
                </a:solidFill>
                <a:latin typeface="SimSun" pitchFamily="2" charset="-122"/>
              </a:rPr>
              <a:t>谁是路加</a:t>
            </a:r>
            <a:r>
              <a:rPr lang="en-US" altLang="zh-CN" sz="4800" b="1">
                <a:solidFill>
                  <a:schemeClr val="bg1"/>
                </a:solidFill>
                <a:latin typeface="SimSun" pitchFamily="2" charset="-122"/>
              </a:rPr>
              <a:t>?</a:t>
            </a:r>
          </a:p>
        </p:txBody>
      </p:sp>
      <p:sp>
        <p:nvSpPr>
          <p:cNvPr id="5" name="Rectangle 3"/>
          <p:cNvSpPr txBox="1">
            <a:spLocks noChangeArrowheads="1"/>
          </p:cNvSpPr>
          <p:nvPr/>
        </p:nvSpPr>
        <p:spPr bwMode="auto">
          <a:xfrm>
            <a:off x="1403350" y="4508501"/>
            <a:ext cx="6400800" cy="175260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1358" tIns="45679" rIns="91358" bIns="45679"/>
          <a:lstStyle>
            <a:lvl1pPr indent="101600">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lnSpc>
                <a:spcPct val="110000"/>
              </a:lnSpc>
              <a:spcBef>
                <a:spcPct val="20000"/>
              </a:spcBef>
              <a:buClr>
                <a:srgbClr val="960000"/>
              </a:buClr>
              <a:buSzPct val="100000"/>
              <a:buFont typeface="Wingdings" charset="0"/>
              <a:buNone/>
              <a:defRPr/>
            </a:pPr>
            <a:r>
              <a:rPr lang="zh-CN" altLang="en-US" sz="3600" b="1">
                <a:solidFill>
                  <a:srgbClr val="FFFFFF"/>
                </a:solidFill>
                <a:latin typeface="SimSun" charset="0"/>
              </a:rPr>
              <a:t>医生</a:t>
            </a:r>
            <a:endParaRPr lang="en-US" altLang="ja-JP" sz="3600" b="1">
              <a:solidFill>
                <a:srgbClr val="FFFFFF"/>
              </a:solidFill>
              <a:latin typeface="Calibri" charset="0"/>
            </a:endParaRPr>
          </a:p>
          <a:p>
            <a:pPr algn="ctr" eaLnBrk="1" hangingPunct="1">
              <a:lnSpc>
                <a:spcPct val="110000"/>
              </a:lnSpc>
              <a:spcBef>
                <a:spcPct val="20000"/>
              </a:spcBef>
              <a:buClr>
                <a:srgbClr val="960000"/>
              </a:buClr>
              <a:buSzPct val="100000"/>
              <a:buFont typeface="Wingdings" charset="0"/>
              <a:buNone/>
              <a:defRPr/>
            </a:pPr>
            <a:r>
              <a:rPr lang="zh-CN" altLang="en-US" sz="3600" b="1">
                <a:solidFill>
                  <a:srgbClr val="FFFFFF"/>
                </a:solidFill>
                <a:latin typeface="SimSun" charset="0"/>
              </a:rPr>
              <a:t>保罗布道旅程中的伴侣</a:t>
            </a:r>
            <a:endParaRPr lang="en-US" altLang="ja-JP" sz="3600" b="1">
              <a:solidFill>
                <a:srgbClr val="FFFFFF"/>
              </a:solidFill>
              <a:latin typeface="Calibri" charset="0"/>
            </a:endParaRPr>
          </a:p>
          <a:p>
            <a:pPr algn="ctr" eaLnBrk="1" hangingPunct="1">
              <a:lnSpc>
                <a:spcPct val="110000"/>
              </a:lnSpc>
              <a:spcBef>
                <a:spcPct val="20000"/>
              </a:spcBef>
              <a:buClr>
                <a:srgbClr val="960000"/>
              </a:buClr>
              <a:buSzPct val="100000"/>
              <a:buFont typeface="Wingdings" charset="0"/>
              <a:buNone/>
              <a:defRPr/>
            </a:pPr>
            <a:r>
              <a:rPr lang="zh-CN" altLang="en-US" sz="3600" b="1">
                <a:solidFill>
                  <a:srgbClr val="FFFFFF"/>
                </a:solidFill>
                <a:latin typeface="SimSun" charset="0"/>
              </a:rPr>
              <a:t>善于表达的历史学家和作家</a:t>
            </a:r>
            <a:endParaRPr lang="en-US" sz="3600" b="1">
              <a:solidFill>
                <a:srgbClr val="FFFFFF"/>
              </a:solidFill>
              <a:latin typeface="Calibri" charset="0"/>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1358" tIns="45679" rIns="91358" bIns="45679"/>
          <a:lstStyle/>
          <a:p>
            <a:endParaRPr lang="en-US">
              <a:solidFill>
                <a:srgbClr val="000000"/>
              </a:solidFill>
              <a:cs typeface="Arial" pitchFamily="34" charset="0"/>
            </a:endParaRPr>
          </a:p>
        </p:txBody>
      </p:sp>
      <p:sp>
        <p:nvSpPr>
          <p:cNvPr id="150530" name="Text Box 2"/>
          <p:cNvSpPr txBox="1">
            <a:spLocks noChangeArrowheads="1"/>
          </p:cNvSpPr>
          <p:nvPr/>
        </p:nvSpPr>
        <p:spPr bwMode="auto">
          <a:xfrm>
            <a:off x="8382001" y="152401"/>
            <a:ext cx="712086" cy="457321"/>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sz="2400">
                <a:solidFill>
                  <a:srgbClr val="FFFFFF"/>
                </a:solidFill>
                <a:ea typeface="MS PGothic" pitchFamily="34" charset="-128"/>
              </a:rPr>
              <a:t>121</a:t>
            </a:r>
          </a:p>
        </p:txBody>
      </p:sp>
      <p:sp>
        <p:nvSpPr>
          <p:cNvPr id="61445" name="Text Box 5"/>
          <p:cNvSpPr txBox="1">
            <a:spLocks noChangeArrowheads="1"/>
          </p:cNvSpPr>
          <p:nvPr/>
        </p:nvSpPr>
        <p:spPr bwMode="auto">
          <a:xfrm>
            <a:off x="762000" y="1143000"/>
            <a:ext cx="8001000" cy="5105400"/>
          </a:xfrm>
          <a:prstGeom prst="rect">
            <a:avLst/>
          </a:prstGeom>
          <a:solidFill>
            <a:srgbClr val="800000"/>
          </a:solidFill>
          <a:ln w="12700" cap="sq">
            <a:solidFill>
              <a:schemeClr val="tx1"/>
            </a:solidFill>
            <a:miter lim="800000"/>
            <a:headEnd type="none" w="sm" len="sm"/>
            <a:tailEnd type="none" w="sm" len="sm"/>
          </a:ln>
        </p:spPr>
        <p:txBody>
          <a:bodyPr lIns="91358" tIns="45679" rIns="91358" bIns="45679"/>
          <a:lstStyle/>
          <a:p>
            <a:pPr marL="456793" indent="-456793" eaLnBrk="1" hangingPunct="1">
              <a:buFontTx/>
              <a:buAutoNum type="arabicPeriod"/>
            </a:pPr>
            <a:endParaRPr lang="en-US" altLang="zh-CN" sz="36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Both </a:t>
            </a:r>
            <a:r>
              <a:rPr lang="zh-CN" altLang="en-US" sz="3200" b="1" dirty="0">
                <a:solidFill>
                  <a:schemeClr val="bg1"/>
                </a:solidFill>
                <a:effectLst>
                  <a:outerShdw blurRad="38100" dist="38100" dir="2700000" algn="tl">
                    <a:srgbClr val="000000"/>
                  </a:outerShdw>
                </a:effectLst>
                <a:ea typeface="MS PGothic" pitchFamily="34" charset="-128"/>
                <a:cs typeface="Arial" pitchFamily="34" charset="0"/>
              </a:rPr>
              <a:t>献给</a:t>
            </a:r>
            <a:r>
              <a:rPr lang="zh-CN" altLang="en-US" sz="3200" b="1" dirty="0">
                <a:solidFill>
                  <a:schemeClr val="bg1"/>
                </a:solidFill>
              </a:rPr>
              <a:t>提阿非罗</a:t>
            </a:r>
            <a:endParaRPr lang="en-US" altLang="zh-CN" sz="3200" b="1" dirty="0">
              <a:solidFill>
                <a:schemeClr val="bg1"/>
              </a:solidFill>
              <a:effectLst>
                <a:outerShdw blurRad="38100" dist="38100" dir="2700000" algn="tl">
                  <a:srgbClr val="000000"/>
                </a:outerShdw>
              </a:effectLst>
              <a:ea typeface="MS PGothic" pitchFamily="34" charset="-128"/>
              <a:cs typeface="Arial" pitchFamily="34" charset="0"/>
            </a:endParaRPr>
          </a:p>
          <a:p>
            <a:pPr marL="456793" indent="-456793" eaLnBrk="1" hangingPunct="1"/>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使徒</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 1:1 </a:t>
            </a:r>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关于</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 “</a:t>
            </a:r>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第一次记载</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a:t>
            </a:r>
          </a:p>
          <a:p>
            <a:pPr marL="456793" indent="-456793" eaLnBrk="1" hangingPunct="1"/>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同样的语言</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 (</a:t>
            </a:r>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医学术语</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a:t>
            </a:r>
          </a:p>
          <a:p>
            <a:pPr marL="456793" indent="-456793" eaLnBrk="1" hangingPunct="1"/>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同样的主题</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 (</a:t>
            </a:r>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主权</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a:t>
            </a:r>
          </a:p>
          <a:p>
            <a:pPr marL="456793" indent="-456793" eaLnBrk="1" hangingPunct="1"/>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按时历记录</a:t>
            </a:r>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p:txBody>
      </p:sp>
      <p:sp>
        <p:nvSpPr>
          <p:cNvPr id="150532" name="Rectangle 6"/>
          <p:cNvSpPr>
            <a:spLocks noGrp="1" noChangeArrowheads="1"/>
          </p:cNvSpPr>
          <p:nvPr>
            <p:ph type="title" idx="4294967295"/>
          </p:nvPr>
        </p:nvSpPr>
        <p:spPr>
          <a:xfrm>
            <a:off x="2209800" y="304800"/>
            <a:ext cx="6934200" cy="477054"/>
          </a:xfrm>
          <a:solidFill>
            <a:schemeClr val="bg2"/>
          </a:solidFill>
          <a:ln w="12700" cap="sq">
            <a:solidFill>
              <a:schemeClr val="bg2"/>
            </a:solidFill>
          </a:ln>
        </p:spPr>
        <p:txBody>
          <a:bodyPr anchor="t">
            <a:spAutoFit/>
          </a:bodyPr>
          <a:lstStyle/>
          <a:p>
            <a:pPr eaLnBrk="1" hangingPunct="1"/>
            <a:r>
              <a:rPr lang="zh-CN" altLang="en-US" sz="2800" b="1" dirty="0">
                <a:latin typeface="Arial" pitchFamily="34" charset="0"/>
                <a:cs typeface="Arial" pitchFamily="34" charset="0"/>
              </a:rPr>
              <a:t>路加</a:t>
            </a:r>
            <a:r>
              <a:rPr lang="en-US" altLang="zh-CN" sz="2800" b="1" dirty="0">
                <a:latin typeface="Arial" pitchFamily="34" charset="0"/>
                <a:cs typeface="Arial" pitchFamily="34" charset="0"/>
              </a:rPr>
              <a:t>-</a:t>
            </a:r>
            <a:r>
              <a:rPr lang="zh-CN" altLang="en-US" sz="2800" b="1" dirty="0">
                <a:latin typeface="Arial" pitchFamily="34" charset="0"/>
                <a:cs typeface="Arial" pitchFamily="34" charset="0"/>
              </a:rPr>
              <a:t>使徒行传   共同的作者</a:t>
            </a:r>
            <a:endParaRPr lang="en-US" sz="2800" b="1" dirty="0">
              <a:latin typeface="Arial" pitchFamily="34" charset="0"/>
              <a:cs typeface="Arial" pitchFamily="34" charset="0"/>
            </a:endParaRPr>
          </a:p>
        </p:txBody>
      </p:sp>
      <p:pic>
        <p:nvPicPr>
          <p:cNvPr id="150533" name="Picture 5" descr="saintlukeicon.jpg"/>
          <p:cNvPicPr>
            <a:picLocks noChangeAspect="1"/>
          </p:cNvPicPr>
          <p:nvPr/>
        </p:nvPicPr>
        <p:blipFill>
          <a:blip r:embed="rId3" cstate="print"/>
          <a:srcRect/>
          <a:stretch>
            <a:fillRect/>
          </a:stretch>
        </p:blipFill>
        <p:spPr bwMode="auto">
          <a:xfrm>
            <a:off x="0" y="16"/>
            <a:ext cx="1752600" cy="2366963"/>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1445"/>
                                        </p:tgtEl>
                                        <p:attrNameLst>
                                          <p:attrName>style.visibility</p:attrName>
                                        </p:attrNameLst>
                                      </p:cBhvr>
                                      <p:to>
                                        <p:strVal val="visible"/>
                                      </p:to>
                                    </p:set>
                                    <p:anim calcmode="lin" valueType="num">
                                      <p:cBhvr additive="base">
                                        <p:cTn id="7" dur="500" fill="hold"/>
                                        <p:tgtEl>
                                          <p:spTgt spid="61445"/>
                                        </p:tgtEl>
                                        <p:attrNameLst>
                                          <p:attrName>ppt_x</p:attrName>
                                        </p:attrNameLst>
                                      </p:cBhvr>
                                      <p:tavLst>
                                        <p:tav tm="0">
                                          <p:val>
                                            <p:strVal val="1+#ppt_w/2"/>
                                          </p:val>
                                        </p:tav>
                                        <p:tav tm="100000">
                                          <p:val>
                                            <p:strVal val="#ppt_x"/>
                                          </p:val>
                                        </p:tav>
                                      </p:tavLst>
                                    </p:anim>
                                    <p:anim calcmode="lin" valueType="num">
                                      <p:cBhvr additive="base">
                                        <p:cTn id="8" dur="500" fill="hold"/>
                                        <p:tgtEl>
                                          <p:spTgt spid="614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5" grpId="0" animBg="1"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52578" name="Text Box 2"/>
          <p:cNvSpPr txBox="1">
            <a:spLocks noChangeArrowheads="1"/>
          </p:cNvSpPr>
          <p:nvPr/>
        </p:nvSpPr>
        <p:spPr bwMode="auto">
          <a:xfrm>
            <a:off x="8382001" y="152401"/>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121</a:t>
            </a:r>
          </a:p>
        </p:txBody>
      </p:sp>
      <p:sp>
        <p:nvSpPr>
          <p:cNvPr id="46088" name="Text Box 8"/>
          <p:cNvSpPr txBox="1">
            <a:spLocks noChangeArrowheads="1"/>
          </p:cNvSpPr>
          <p:nvPr/>
        </p:nvSpPr>
        <p:spPr bwMode="auto">
          <a:xfrm>
            <a:off x="0" y="598488"/>
            <a:ext cx="4495800" cy="6286500"/>
          </a:xfrm>
          <a:prstGeom prst="rect">
            <a:avLst/>
          </a:prstGeom>
          <a:solidFill>
            <a:srgbClr val="003800"/>
          </a:solidFill>
          <a:ln w="12700" cap="sq">
            <a:solidFill>
              <a:schemeClr val="tx1"/>
            </a:solidFill>
            <a:miter lim="800000"/>
            <a:headEnd type="none" w="sm" len="sm"/>
            <a:tailEnd type="none" w="sm" len="sm"/>
          </a:ln>
        </p:spPr>
        <p:txBody>
          <a:bodyPr lIns="91358" tIns="45679" rIns="91358" bIns="45679"/>
          <a:lstStyle/>
          <a:p>
            <a:pPr algn="ctr" eaLnBrk="1" hangingPunct="1">
              <a:defRPr/>
            </a:pPr>
            <a:r>
              <a:rPr lang="zh-CN" altLang="en-US" sz="2400" b="1" u="sng" dirty="0">
                <a:solidFill>
                  <a:srgbClr val="FFFFFF"/>
                </a:solidFill>
                <a:effectLst>
                  <a:outerShdw blurRad="38100" dist="38100" dir="2700000" algn="tl">
                    <a:srgbClr val="000000"/>
                  </a:outerShdw>
                </a:effectLst>
                <a:latin typeface="SimSun" pitchFamily="2" charset="-122"/>
                <a:cs typeface="SimSun" pitchFamily="2" charset="-122"/>
              </a:rPr>
              <a:t>外部的</a:t>
            </a:r>
            <a:r>
              <a:rPr lang="en-US" altLang="zh-CN" sz="2400" b="1" u="sng" dirty="0">
                <a:solidFill>
                  <a:srgbClr val="FFFFFF"/>
                </a:solidFill>
                <a:effectLst>
                  <a:outerShdw blurRad="38100" dist="38100" dir="2700000" algn="tl">
                    <a:srgbClr val="000000"/>
                  </a:outerShdw>
                </a:effectLst>
                <a:latin typeface="SimSun" pitchFamily="2" charset="-122"/>
                <a:cs typeface="SimSun" pitchFamily="2" charset="-122"/>
              </a:rPr>
              <a:t>(</a:t>
            </a:r>
            <a:r>
              <a:rPr lang="zh-CN" altLang="en-US" sz="2400" b="1" u="sng" dirty="0">
                <a:solidFill>
                  <a:srgbClr val="FFFFFF"/>
                </a:solidFill>
                <a:effectLst>
                  <a:outerShdw blurRad="38100" dist="38100" dir="2700000" algn="tl">
                    <a:srgbClr val="000000"/>
                  </a:outerShdw>
                </a:effectLst>
                <a:latin typeface="SimSun" pitchFamily="2" charset="-122"/>
                <a:cs typeface="SimSun" pitchFamily="2" charset="-122"/>
              </a:rPr>
              <a:t>在“使徒行传”之外</a:t>
            </a:r>
            <a:r>
              <a:rPr lang="en-US" altLang="zh-CN" sz="2400" b="1" u="sng" dirty="0">
                <a:solidFill>
                  <a:srgbClr val="FFFFFF"/>
                </a:solidFill>
                <a:effectLst>
                  <a:outerShdw blurRad="38100" dist="38100" dir="2700000" algn="tl">
                    <a:srgbClr val="000000"/>
                  </a:outerShdw>
                </a:effectLst>
                <a:latin typeface="SimSun" pitchFamily="2" charset="-122"/>
                <a:cs typeface="SimSun" pitchFamily="2" charset="-122"/>
              </a:rPr>
              <a:t>)</a:t>
            </a:r>
            <a:endParaRPr lang="en-US" altLang="zh-CN" sz="2400" b="1" dirty="0">
              <a:solidFill>
                <a:srgbClr val="FFFFFF"/>
              </a:solidFill>
              <a:effectLst>
                <a:outerShdw blurRad="38100" dist="38100" dir="2700000" algn="tl">
                  <a:srgbClr val="000000"/>
                </a:outerShdw>
              </a:effectLst>
              <a:latin typeface="SimSun" pitchFamily="2" charset="-122"/>
              <a:cs typeface="SimSun" pitchFamily="2" charset="-122"/>
            </a:endParaRPr>
          </a:p>
          <a:p>
            <a:pPr algn="ctr" eaLnBrk="1" hangingPunct="1">
              <a:defRPr/>
            </a:pPr>
            <a:r>
              <a:rPr lang="en-US" altLang="zh-CN" sz="2400" b="1" dirty="0">
                <a:solidFill>
                  <a:srgbClr val="FFFFFF"/>
                </a:solidFill>
                <a:latin typeface="SimSun" pitchFamily="2" charset="-122"/>
                <a:cs typeface="SimSun" pitchFamily="2" charset="-122"/>
              </a:rPr>
              <a:t> </a:t>
            </a:r>
          </a:p>
          <a:p>
            <a:pPr algn="ctr" eaLnBrk="1" hangingPunct="1">
              <a:defRPr/>
            </a:pPr>
            <a:r>
              <a:rPr lang="zh-CN" altLang="en-US" sz="2400" b="1" i="1" dirty="0">
                <a:solidFill>
                  <a:srgbClr val="FFFFFF"/>
                </a:solidFill>
                <a:effectLst>
                  <a:outerShdw blurRad="38100" dist="38100" dir="2700000" algn="tl">
                    <a:srgbClr val="000000"/>
                  </a:outerShdw>
                </a:effectLst>
                <a:latin typeface="SimSun" pitchFamily="2" charset="-122"/>
                <a:cs typeface="SimSun" pitchFamily="2" charset="-122"/>
              </a:rPr>
              <a:t>教规里最早的证据</a:t>
            </a:r>
            <a:r>
              <a:rPr lang="en-US" altLang="zh-CN" sz="2800" b="1" i="1" dirty="0">
                <a:solidFill>
                  <a:srgbClr val="FFFFFF"/>
                </a:solidFill>
                <a:effectLst>
                  <a:outerShdw blurRad="38100" dist="38100" dir="2700000" algn="tl">
                    <a:srgbClr val="000000"/>
                  </a:outerShdw>
                </a:effectLst>
                <a:latin typeface="SimSun" pitchFamily="2" charset="-122"/>
                <a:cs typeface="SimSun" pitchFamily="2" charset="-122"/>
              </a:rPr>
              <a:t>:</a:t>
            </a:r>
            <a:r>
              <a:rPr lang="en-US" altLang="zh-CN" sz="2800" b="1" i="1" dirty="0">
                <a:solidFill>
                  <a:srgbClr val="FFFFFF"/>
                </a:solidFill>
                <a:latin typeface="SimSun" pitchFamily="2" charset="-122"/>
                <a:cs typeface="SimSun" pitchFamily="2" charset="-122"/>
              </a:rPr>
              <a:t> </a:t>
            </a:r>
          </a:p>
          <a:p>
            <a:pPr algn="ctr" eaLnBrk="1" hangingPunct="1">
              <a:defRPr/>
            </a:pPr>
            <a:endParaRPr lang="en-US" altLang="zh-CN" sz="2800" b="1" i="1" dirty="0">
              <a:solidFill>
                <a:srgbClr val="FFFFFF"/>
              </a:solidFill>
              <a:latin typeface="SimSun" pitchFamily="2" charset="-122"/>
              <a:cs typeface="SimSun" pitchFamily="2" charset="-122"/>
            </a:endParaRPr>
          </a:p>
          <a:p>
            <a:pPr algn="ctr" eaLnBrk="1" hangingPunct="1">
              <a:defRPr/>
            </a:pPr>
            <a:r>
              <a:rPr lang="zh-CN" altLang="en-US" sz="2400" b="1" dirty="0">
                <a:solidFill>
                  <a:srgbClr val="FFFFFF"/>
                </a:solidFill>
                <a:latin typeface="SimSun" pitchFamily="2" charset="-122"/>
                <a:cs typeface="SimSun" pitchFamily="2" charset="-122"/>
              </a:rPr>
              <a:t>反马西昂教序幕</a:t>
            </a:r>
            <a:r>
              <a:rPr lang="en-US" altLang="zh-CN" sz="2400" b="1" dirty="0">
                <a:solidFill>
                  <a:srgbClr val="FFFFFF"/>
                </a:solidFill>
                <a:latin typeface="SimSun" pitchFamily="2" charset="-122"/>
                <a:cs typeface="SimSun" pitchFamily="2" charset="-122"/>
              </a:rPr>
              <a:t>(</a:t>
            </a:r>
            <a:r>
              <a:rPr lang="zh-CN" altLang="en-US" b="1" dirty="0">
                <a:solidFill>
                  <a:srgbClr val="FFFFFF"/>
                </a:solidFill>
                <a:latin typeface="SimSun" pitchFamily="2" charset="-122"/>
                <a:cs typeface="SimSun" pitchFamily="2" charset="-122"/>
              </a:rPr>
              <a:t>公元</a:t>
            </a:r>
            <a:r>
              <a:rPr lang="en-US" altLang="zh-CN" sz="2400" b="1" dirty="0">
                <a:solidFill>
                  <a:srgbClr val="FFFFFF"/>
                </a:solidFill>
                <a:latin typeface="SimSun" pitchFamily="2" charset="-122"/>
                <a:cs typeface="SimSun" pitchFamily="2" charset="-122"/>
              </a:rPr>
              <a:t>150-180</a:t>
            </a:r>
            <a:r>
              <a:rPr lang="zh-CN" altLang="en-US" sz="2400" b="1" dirty="0">
                <a:solidFill>
                  <a:srgbClr val="FFFFFF"/>
                </a:solidFill>
                <a:latin typeface="SimSun" pitchFamily="2" charset="-122"/>
                <a:cs typeface="SimSun" pitchFamily="2" charset="-122"/>
              </a:rPr>
              <a:t>年</a:t>
            </a:r>
            <a:r>
              <a:rPr lang="en-US" altLang="zh-CN" sz="2400" b="1" dirty="0">
                <a:solidFill>
                  <a:srgbClr val="FFFFFF"/>
                </a:solidFill>
                <a:latin typeface="SimSun" pitchFamily="2" charset="-122"/>
                <a:cs typeface="SimSun" pitchFamily="2" charset="-122"/>
              </a:rPr>
              <a:t>)</a:t>
            </a:r>
          </a:p>
          <a:p>
            <a:pPr algn="ctr" eaLnBrk="1" hangingPunct="1">
              <a:defRPr/>
            </a:pPr>
            <a:endParaRPr lang="en-US" altLang="zh-CN" sz="2400" b="1" dirty="0">
              <a:solidFill>
                <a:srgbClr val="FFFFFF"/>
              </a:solidFill>
              <a:latin typeface="SimSun" pitchFamily="2" charset="-122"/>
              <a:cs typeface="SimSun" pitchFamily="2" charset="-122"/>
            </a:endParaRPr>
          </a:p>
          <a:p>
            <a:pPr algn="ctr" eaLnBrk="1" hangingPunct="1">
              <a:defRPr/>
            </a:pPr>
            <a:r>
              <a:rPr lang="zh-CN" altLang="en-US" sz="2400" b="1" dirty="0">
                <a:solidFill>
                  <a:srgbClr val="FFFFFF"/>
                </a:solidFill>
                <a:latin typeface="SimSun" pitchFamily="2" charset="-122"/>
                <a:cs typeface="SimSun" pitchFamily="2" charset="-122"/>
              </a:rPr>
              <a:t>村田教规 </a:t>
            </a:r>
            <a:r>
              <a:rPr lang="en-US" altLang="zh-CN" sz="2400" b="1" dirty="0">
                <a:solidFill>
                  <a:srgbClr val="FFFFFF"/>
                </a:solidFill>
                <a:latin typeface="SimSun" pitchFamily="2" charset="-122"/>
                <a:cs typeface="SimSun" pitchFamily="2" charset="-122"/>
              </a:rPr>
              <a:t>(</a:t>
            </a:r>
            <a:r>
              <a:rPr lang="zh-CN" altLang="en-US" b="1" dirty="0">
                <a:solidFill>
                  <a:srgbClr val="FFFFFF"/>
                </a:solidFill>
                <a:latin typeface="SimSun" pitchFamily="2" charset="-122"/>
                <a:cs typeface="SimSun" pitchFamily="2" charset="-122"/>
              </a:rPr>
              <a:t>公元</a:t>
            </a:r>
            <a:r>
              <a:rPr lang="en-US" altLang="zh-CN" sz="2400" b="1" dirty="0">
                <a:solidFill>
                  <a:srgbClr val="FFFFFF"/>
                </a:solidFill>
                <a:latin typeface="SimSun" pitchFamily="2" charset="-122"/>
                <a:cs typeface="SimSun" pitchFamily="2" charset="-122"/>
              </a:rPr>
              <a:t>160-200</a:t>
            </a:r>
            <a:r>
              <a:rPr lang="zh-CN" altLang="en-US" sz="2400" b="1" dirty="0">
                <a:solidFill>
                  <a:srgbClr val="FFFFFF"/>
                </a:solidFill>
                <a:latin typeface="SimSun" pitchFamily="2" charset="-122"/>
                <a:cs typeface="SimSun" pitchFamily="2" charset="-122"/>
              </a:rPr>
              <a:t>年</a:t>
            </a:r>
            <a:r>
              <a:rPr lang="en-US" altLang="zh-CN" sz="2400" b="1" dirty="0">
                <a:solidFill>
                  <a:srgbClr val="FFFFFF"/>
                </a:solidFill>
                <a:latin typeface="SimSun" pitchFamily="2" charset="-122"/>
                <a:cs typeface="SimSun" pitchFamily="2" charset="-122"/>
              </a:rPr>
              <a:t>)</a:t>
            </a:r>
          </a:p>
          <a:p>
            <a:pPr algn="ctr" eaLnBrk="1" hangingPunct="1">
              <a:defRPr/>
            </a:pPr>
            <a:endParaRPr lang="en-US" altLang="zh-CN" sz="2400" b="1" dirty="0">
              <a:solidFill>
                <a:srgbClr val="FFFFFF"/>
              </a:solidFill>
              <a:latin typeface="SimSun" pitchFamily="2" charset="-122"/>
              <a:cs typeface="SimSun" pitchFamily="2" charset="-122"/>
            </a:endParaRPr>
          </a:p>
          <a:p>
            <a:pPr algn="ctr" eaLnBrk="1" hangingPunct="1">
              <a:defRPr/>
            </a:pPr>
            <a:r>
              <a:rPr lang="zh-CN" altLang="en-US" sz="2400" b="1" i="1" dirty="0">
                <a:solidFill>
                  <a:srgbClr val="FFFFFF"/>
                </a:solidFill>
                <a:effectLst>
                  <a:outerShdw blurRad="38100" dist="38100" dir="2700000" algn="tl">
                    <a:srgbClr val="000000"/>
                  </a:outerShdw>
                </a:effectLst>
                <a:latin typeface="SimSun" pitchFamily="2" charset="-122"/>
                <a:cs typeface="SimSun" pitchFamily="2" charset="-122"/>
              </a:rPr>
              <a:t>教父 </a:t>
            </a:r>
            <a:r>
              <a:rPr lang="en-US" altLang="zh-CN" sz="2400" b="1" dirty="0">
                <a:solidFill>
                  <a:srgbClr val="FFFFFF"/>
                </a:solidFill>
                <a:effectLst>
                  <a:outerShdw blurRad="38100" dist="38100" dir="2700000" algn="tl">
                    <a:srgbClr val="000000"/>
                  </a:outerShdw>
                </a:effectLst>
                <a:latin typeface="SimSun" pitchFamily="2" charset="-122"/>
                <a:cs typeface="SimSun" pitchFamily="2" charset="-122"/>
              </a:rPr>
              <a:t>(2</a:t>
            </a:r>
            <a:r>
              <a:rPr lang="zh-CN" altLang="en-US" sz="2400" b="1" dirty="0">
                <a:solidFill>
                  <a:srgbClr val="FFFFFF"/>
                </a:solidFill>
                <a:effectLst>
                  <a:outerShdw blurRad="38100" dist="38100" dir="2700000" algn="tl">
                    <a:srgbClr val="000000"/>
                  </a:outerShdw>
                </a:effectLst>
                <a:latin typeface="SimSun" pitchFamily="2" charset="-122"/>
                <a:cs typeface="SimSun" pitchFamily="2" charset="-122"/>
              </a:rPr>
              <a:t>世纪末</a:t>
            </a:r>
            <a:r>
              <a:rPr lang="en-US" altLang="zh-CN" sz="2400" b="1" dirty="0">
                <a:solidFill>
                  <a:srgbClr val="FFFFFF"/>
                </a:solidFill>
                <a:effectLst>
                  <a:outerShdw blurRad="38100" dist="38100" dir="2700000" algn="tl">
                    <a:srgbClr val="000000"/>
                  </a:outerShdw>
                </a:effectLst>
                <a:latin typeface="SimSun" pitchFamily="2" charset="-122"/>
                <a:cs typeface="SimSun" pitchFamily="2" charset="-122"/>
              </a:rPr>
              <a:t>):</a:t>
            </a:r>
          </a:p>
          <a:p>
            <a:pPr algn="ctr" eaLnBrk="1" hangingPunct="1">
              <a:defRPr/>
            </a:pPr>
            <a:r>
              <a:rPr lang="en-US" altLang="zh-CN" sz="2400" b="1" dirty="0">
                <a:solidFill>
                  <a:srgbClr val="FFFFFF"/>
                </a:solidFill>
                <a:latin typeface="SimSun" pitchFamily="2" charset="-122"/>
                <a:cs typeface="SimSun" pitchFamily="2" charset="-122"/>
              </a:rPr>
              <a:t> </a:t>
            </a:r>
          </a:p>
          <a:p>
            <a:pPr algn="ctr" eaLnBrk="1" hangingPunct="1">
              <a:defRPr/>
            </a:pPr>
            <a:r>
              <a:rPr lang="zh-CN" altLang="en-US" sz="2400" b="1" dirty="0">
                <a:solidFill>
                  <a:srgbClr val="FFFFFF"/>
                </a:solidFill>
                <a:latin typeface="SimSun" pitchFamily="2" charset="-122"/>
                <a:cs typeface="SimSun" pitchFamily="2" charset="-122"/>
              </a:rPr>
              <a:t>伊里奈乌斯</a:t>
            </a:r>
            <a:r>
              <a:rPr lang="en-US" altLang="zh-CN" sz="2400" b="1" dirty="0">
                <a:solidFill>
                  <a:srgbClr val="FFFFFF"/>
                </a:solidFill>
                <a:latin typeface="SimSun" pitchFamily="2" charset="-122"/>
                <a:cs typeface="SimSun" pitchFamily="2" charset="-122"/>
              </a:rPr>
              <a:t>(</a:t>
            </a:r>
            <a:r>
              <a:rPr lang="zh-CN" altLang="en-US" b="1" dirty="0">
                <a:solidFill>
                  <a:srgbClr val="FFFFFF"/>
                </a:solidFill>
                <a:latin typeface="SimSun" pitchFamily="2" charset="-122"/>
                <a:cs typeface="SimSun" pitchFamily="2" charset="-122"/>
              </a:rPr>
              <a:t>公元</a:t>
            </a:r>
            <a:r>
              <a:rPr lang="en-US" altLang="zh-CN" sz="2400" b="1" dirty="0">
                <a:solidFill>
                  <a:srgbClr val="FFFFFF"/>
                </a:solidFill>
                <a:latin typeface="SimSun" pitchFamily="2" charset="-122"/>
                <a:cs typeface="SimSun" pitchFamily="2" charset="-122"/>
              </a:rPr>
              <a:t>185</a:t>
            </a:r>
            <a:r>
              <a:rPr lang="zh-CN" altLang="en-US" sz="2400" b="1" dirty="0">
                <a:solidFill>
                  <a:srgbClr val="FFFFFF"/>
                </a:solidFill>
                <a:latin typeface="SimSun" pitchFamily="2" charset="-122"/>
                <a:cs typeface="SimSun" pitchFamily="2" charset="-122"/>
              </a:rPr>
              <a:t>年</a:t>
            </a:r>
            <a:r>
              <a:rPr lang="en-US" altLang="zh-CN" sz="2400" b="1" dirty="0">
                <a:solidFill>
                  <a:srgbClr val="FFFFFF"/>
                </a:solidFill>
                <a:latin typeface="SimSun" pitchFamily="2" charset="-122"/>
                <a:cs typeface="SimSun" pitchFamily="2" charset="-122"/>
              </a:rPr>
              <a:t>) </a:t>
            </a:r>
          </a:p>
          <a:p>
            <a:pPr algn="ctr" eaLnBrk="1" hangingPunct="1">
              <a:defRPr/>
            </a:pPr>
            <a:endParaRPr lang="en-US" altLang="zh-CN" sz="2400" b="1" dirty="0">
              <a:solidFill>
                <a:srgbClr val="FFFFFF"/>
              </a:solidFill>
              <a:latin typeface="SimSun" pitchFamily="2" charset="-122"/>
              <a:cs typeface="SimSun" pitchFamily="2" charset="-122"/>
            </a:endParaRPr>
          </a:p>
          <a:p>
            <a:pPr algn="ctr" eaLnBrk="1" hangingPunct="1">
              <a:defRPr/>
            </a:pPr>
            <a:r>
              <a:rPr lang="zh-CN" altLang="en-US" sz="2400" b="1" dirty="0">
                <a:solidFill>
                  <a:srgbClr val="FFFFFF"/>
                </a:solidFill>
                <a:latin typeface="SimSun" pitchFamily="2" charset="-122"/>
                <a:cs typeface="SimSun" pitchFamily="2" charset="-122"/>
              </a:rPr>
              <a:t>亚历山大的克雷芒			</a:t>
            </a:r>
            <a:r>
              <a:rPr lang="en-US" altLang="zh-CN" sz="2400" b="1" dirty="0">
                <a:solidFill>
                  <a:srgbClr val="FFFFFF"/>
                </a:solidFill>
                <a:latin typeface="SimSun" pitchFamily="2" charset="-122"/>
                <a:cs typeface="SimSun" pitchFamily="2" charset="-122"/>
              </a:rPr>
              <a:t>(</a:t>
            </a:r>
            <a:r>
              <a:rPr lang="zh-CN" altLang="en-US" b="1" dirty="0">
                <a:solidFill>
                  <a:srgbClr val="FFFFFF"/>
                </a:solidFill>
                <a:latin typeface="SimSun" pitchFamily="2" charset="-122"/>
                <a:cs typeface="SimSun" pitchFamily="2" charset="-122"/>
              </a:rPr>
              <a:t>公元</a:t>
            </a:r>
            <a:r>
              <a:rPr lang="en-US" altLang="zh-CN" sz="2400" b="1" dirty="0">
                <a:solidFill>
                  <a:srgbClr val="FFFFFF"/>
                </a:solidFill>
                <a:latin typeface="SimSun" pitchFamily="2" charset="-122"/>
                <a:cs typeface="SimSun" pitchFamily="2" charset="-122"/>
              </a:rPr>
              <a:t>155-216</a:t>
            </a:r>
            <a:r>
              <a:rPr lang="zh-CN" altLang="en-US" sz="2400" b="1" dirty="0">
                <a:solidFill>
                  <a:srgbClr val="FFFFFF"/>
                </a:solidFill>
                <a:latin typeface="SimSun" pitchFamily="2" charset="-122"/>
                <a:cs typeface="SimSun" pitchFamily="2" charset="-122"/>
              </a:rPr>
              <a:t>年</a:t>
            </a:r>
            <a:r>
              <a:rPr lang="en-US" altLang="zh-CN" sz="2400" b="1" dirty="0">
                <a:solidFill>
                  <a:srgbClr val="FFFFFF"/>
                </a:solidFill>
                <a:latin typeface="SimSun" pitchFamily="2" charset="-122"/>
                <a:cs typeface="SimSun" pitchFamily="2" charset="-122"/>
              </a:rPr>
              <a:t>)</a:t>
            </a:r>
          </a:p>
        </p:txBody>
      </p:sp>
      <p:sp>
        <p:nvSpPr>
          <p:cNvPr id="46089" name="Text Box 9"/>
          <p:cNvSpPr txBox="1">
            <a:spLocks noChangeArrowheads="1"/>
          </p:cNvSpPr>
          <p:nvPr/>
        </p:nvSpPr>
        <p:spPr bwMode="auto">
          <a:xfrm>
            <a:off x="4573589" y="609600"/>
            <a:ext cx="4570412" cy="6248400"/>
          </a:xfrm>
          <a:prstGeom prst="rect">
            <a:avLst/>
          </a:prstGeom>
          <a:solidFill>
            <a:srgbClr val="003800"/>
          </a:solidFill>
          <a:ln w="12700" cap="sq">
            <a:solidFill>
              <a:schemeClr val="tx1"/>
            </a:solidFill>
            <a:miter lim="800000"/>
            <a:headEnd type="none" w="sm" len="sm"/>
            <a:tailEnd type="none" w="sm" len="sm"/>
          </a:ln>
        </p:spPr>
        <p:txBody>
          <a:bodyPr lIns="45679" tIns="45679" rIns="45679" bIns="45679"/>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spcBef>
                <a:spcPct val="60000"/>
              </a:spcBef>
              <a:defRPr/>
            </a:pPr>
            <a:r>
              <a:rPr lang="zh-CN" altLang="en-US" sz="2200" b="1" u="sng">
                <a:solidFill>
                  <a:srgbClr val="FFFFFF"/>
                </a:solidFill>
                <a:effectLst>
                  <a:outerShdw blurRad="38100" dist="38100" dir="2700000" algn="tl">
                    <a:srgbClr val="000000"/>
                  </a:outerShdw>
                </a:effectLst>
                <a:latin typeface="SimSun" charset="0"/>
              </a:rPr>
              <a:t>内部的</a:t>
            </a:r>
            <a:r>
              <a:rPr lang="en-US" altLang="zh-CN" sz="2200" b="1" u="sng">
                <a:solidFill>
                  <a:srgbClr val="FFFFFF"/>
                </a:solidFill>
                <a:effectLst>
                  <a:outerShdw blurRad="38100" dist="38100" dir="2700000" algn="tl">
                    <a:srgbClr val="000000"/>
                  </a:outerShdw>
                </a:effectLst>
                <a:latin typeface="SimSun" charset="0"/>
              </a:rPr>
              <a:t>(</a:t>
            </a:r>
            <a:r>
              <a:rPr lang="zh-CN" altLang="en-US" sz="2200" b="1" u="sng">
                <a:solidFill>
                  <a:srgbClr val="FFFFFF"/>
                </a:solidFill>
                <a:effectLst>
                  <a:outerShdw blurRad="38100" dist="38100" dir="2700000" algn="tl">
                    <a:srgbClr val="000000"/>
                  </a:outerShdw>
                </a:effectLst>
                <a:latin typeface="SimSun" charset="0"/>
              </a:rPr>
              <a:t>与福音书相比较</a:t>
            </a:r>
            <a:r>
              <a:rPr lang="en-US" altLang="zh-CN" sz="2200" b="1" u="sng">
                <a:solidFill>
                  <a:srgbClr val="FFFFFF"/>
                </a:solidFill>
                <a:effectLst>
                  <a:outerShdw blurRad="38100" dist="38100" dir="2700000" algn="tl">
                    <a:srgbClr val="000000"/>
                  </a:outerShdw>
                </a:effectLst>
                <a:latin typeface="SimSun" charset="0"/>
              </a:rPr>
              <a:t>)</a:t>
            </a:r>
            <a:endParaRPr lang="en-US" altLang="zh-CN" sz="2200" b="1">
              <a:solidFill>
                <a:srgbClr val="FFFFFF"/>
              </a:solidFill>
              <a:effectLst>
                <a:outerShdw blurRad="38100" dist="38100" dir="2700000" algn="tl">
                  <a:srgbClr val="000000"/>
                </a:outerShdw>
              </a:effectLst>
              <a:latin typeface="SimSun" charset="0"/>
            </a:endParaRPr>
          </a:p>
          <a:p>
            <a:pPr algn="ctr" eaLnBrk="1" hangingPunct="1">
              <a:spcBef>
                <a:spcPct val="80000"/>
              </a:spcBef>
              <a:defRPr/>
            </a:pPr>
            <a:r>
              <a:rPr lang="en-US" altLang="zh-CN" sz="2200" b="1">
                <a:solidFill>
                  <a:srgbClr val="FFFFFF"/>
                </a:solidFill>
                <a:latin typeface="SimSun" charset="0"/>
              </a:rPr>
              <a:t> </a:t>
            </a:r>
            <a:r>
              <a:rPr lang="zh-CN" altLang="en-US" sz="2200" b="1">
                <a:solidFill>
                  <a:srgbClr val="FFFFFF"/>
                </a:solidFill>
                <a:latin typeface="SimSun" charset="0"/>
              </a:rPr>
              <a:t>两个都贡献给提阿非罗</a:t>
            </a:r>
          </a:p>
          <a:p>
            <a:pPr algn="ctr" eaLnBrk="1" hangingPunct="1">
              <a:spcBef>
                <a:spcPct val="55000"/>
              </a:spcBef>
              <a:defRPr/>
            </a:pPr>
            <a:r>
              <a:rPr lang="zh-CN" altLang="en-US" sz="2200" b="1">
                <a:solidFill>
                  <a:srgbClr val="FFFFFF"/>
                </a:solidFill>
                <a:latin typeface="SimSun" charset="0"/>
              </a:rPr>
              <a:t>使徒行传</a:t>
            </a:r>
            <a:r>
              <a:rPr lang="en-US" altLang="zh-CN" sz="2200" b="1">
                <a:solidFill>
                  <a:srgbClr val="FFFFFF"/>
                </a:solidFill>
                <a:latin typeface="SimSun" charset="0"/>
              </a:rPr>
              <a:t>1:1</a:t>
            </a:r>
            <a:r>
              <a:rPr lang="zh-CN" altLang="en-US" sz="2200" b="1">
                <a:solidFill>
                  <a:srgbClr val="FFFFFF"/>
                </a:solidFill>
                <a:latin typeface="SimSun" charset="0"/>
              </a:rPr>
              <a:t>中提到</a:t>
            </a:r>
            <a:r>
              <a:rPr lang="en-US" altLang="zh-CN" sz="2200" b="1">
                <a:solidFill>
                  <a:srgbClr val="FFFFFF"/>
                </a:solidFill>
                <a:latin typeface="SimSun" charset="0"/>
              </a:rPr>
              <a:t>“</a:t>
            </a:r>
            <a:r>
              <a:rPr lang="zh-CN" altLang="en-US" sz="2200" b="1">
                <a:solidFill>
                  <a:srgbClr val="FFFFFF"/>
                </a:solidFill>
                <a:latin typeface="SimSun" charset="0"/>
              </a:rPr>
              <a:t>前书</a:t>
            </a:r>
            <a:r>
              <a:rPr lang="en-US" altLang="zh-CN" sz="2200" b="1">
                <a:solidFill>
                  <a:srgbClr val="FFFFFF"/>
                </a:solidFill>
                <a:latin typeface="SimSun" charset="0"/>
              </a:rPr>
              <a:t>”</a:t>
            </a:r>
          </a:p>
          <a:p>
            <a:pPr algn="ctr" eaLnBrk="1" hangingPunct="1">
              <a:spcBef>
                <a:spcPct val="55000"/>
              </a:spcBef>
              <a:defRPr/>
            </a:pPr>
            <a:r>
              <a:rPr lang="zh-CN" altLang="en-US" sz="2200" b="1">
                <a:solidFill>
                  <a:srgbClr val="FFFFFF"/>
                </a:solidFill>
                <a:latin typeface="SimSun" charset="0"/>
              </a:rPr>
              <a:t>相似的语言</a:t>
            </a:r>
            <a:r>
              <a:rPr lang="en-US" altLang="zh-CN" sz="2200" b="1">
                <a:solidFill>
                  <a:srgbClr val="FFFFFF"/>
                </a:solidFill>
                <a:latin typeface="SimSun" charset="0"/>
              </a:rPr>
              <a:t>(</a:t>
            </a:r>
            <a:r>
              <a:rPr lang="zh-CN" altLang="en-US" sz="2200" b="1">
                <a:solidFill>
                  <a:srgbClr val="FFFFFF"/>
                </a:solidFill>
                <a:latin typeface="SimSun" charset="0"/>
              </a:rPr>
              <a:t>医学术语</a:t>
            </a:r>
            <a:r>
              <a:rPr lang="en-US" altLang="zh-CN" sz="2200" b="1">
                <a:solidFill>
                  <a:srgbClr val="FFFFFF"/>
                </a:solidFill>
                <a:latin typeface="SimSun" charset="0"/>
              </a:rPr>
              <a:t>)</a:t>
            </a:r>
          </a:p>
          <a:p>
            <a:pPr algn="ctr" eaLnBrk="1" hangingPunct="1">
              <a:spcBef>
                <a:spcPct val="55000"/>
              </a:spcBef>
              <a:defRPr/>
            </a:pPr>
            <a:r>
              <a:rPr lang="zh-CN" altLang="en-US" sz="2200" b="1">
                <a:solidFill>
                  <a:srgbClr val="FFFFFF"/>
                </a:solidFill>
                <a:latin typeface="SimSun" charset="0"/>
              </a:rPr>
              <a:t>同样的主题</a:t>
            </a:r>
            <a:r>
              <a:rPr lang="en-US" altLang="zh-CN" sz="2200" b="1">
                <a:solidFill>
                  <a:srgbClr val="FFFFFF"/>
                </a:solidFill>
                <a:latin typeface="SimSun" charset="0"/>
              </a:rPr>
              <a:t>(</a:t>
            </a:r>
            <a:r>
              <a:rPr lang="zh-CN" altLang="en-US" sz="2200" b="1">
                <a:solidFill>
                  <a:srgbClr val="FFFFFF"/>
                </a:solidFill>
                <a:latin typeface="SimSun" charset="0"/>
              </a:rPr>
              <a:t>主权</a:t>
            </a:r>
            <a:r>
              <a:rPr lang="en-US" altLang="zh-CN" sz="2200" b="1">
                <a:solidFill>
                  <a:srgbClr val="FFFFFF"/>
                </a:solidFill>
                <a:latin typeface="SimSun" charset="0"/>
              </a:rPr>
              <a:t>)</a:t>
            </a:r>
          </a:p>
          <a:p>
            <a:pPr algn="ctr" eaLnBrk="1" hangingPunct="1">
              <a:spcBef>
                <a:spcPct val="55000"/>
              </a:spcBef>
              <a:defRPr/>
            </a:pPr>
            <a:r>
              <a:rPr lang="zh-CN" altLang="en-US" sz="2200" b="1">
                <a:solidFill>
                  <a:srgbClr val="FFFFFF"/>
                </a:solidFill>
                <a:latin typeface="SimSun" charset="0"/>
              </a:rPr>
              <a:t>遵循年代的次序</a:t>
            </a:r>
            <a:endParaRPr lang="en-US" altLang="zh-CN" sz="2200" b="1">
              <a:solidFill>
                <a:srgbClr val="FFFFFF"/>
              </a:solidFill>
              <a:latin typeface="SimSun" charset="0"/>
            </a:endParaRPr>
          </a:p>
          <a:p>
            <a:pPr algn="ctr" eaLnBrk="1" hangingPunct="1">
              <a:spcBef>
                <a:spcPct val="55000"/>
              </a:spcBef>
              <a:defRPr/>
            </a:pPr>
            <a:r>
              <a:rPr lang="zh-CN" altLang="en-US" sz="2200" b="1" u="sng">
                <a:solidFill>
                  <a:srgbClr val="FFFFFF"/>
                </a:solidFill>
                <a:effectLst>
                  <a:outerShdw blurRad="38100" dist="38100" dir="2700000" algn="tl">
                    <a:srgbClr val="000000"/>
                  </a:outerShdw>
                </a:effectLst>
                <a:latin typeface="SimSun" charset="0"/>
              </a:rPr>
              <a:t>内部的</a:t>
            </a:r>
            <a:r>
              <a:rPr lang="en-US" altLang="zh-CN" sz="2200" b="1" u="sng">
                <a:solidFill>
                  <a:srgbClr val="FFFFFF"/>
                </a:solidFill>
                <a:effectLst>
                  <a:outerShdw blurRad="38100" dist="38100" dir="2700000" algn="tl">
                    <a:srgbClr val="000000"/>
                  </a:outerShdw>
                </a:effectLst>
                <a:latin typeface="SimSun" charset="0"/>
              </a:rPr>
              <a:t>(“</a:t>
            </a:r>
            <a:r>
              <a:rPr lang="zh-CN" altLang="en-US" sz="2200" b="1" u="sng">
                <a:solidFill>
                  <a:srgbClr val="FFFFFF"/>
                </a:solidFill>
                <a:effectLst>
                  <a:outerShdw blurRad="38100" dist="38100" dir="2700000" algn="tl">
                    <a:srgbClr val="000000"/>
                  </a:outerShdw>
                </a:effectLst>
                <a:latin typeface="SimSun" charset="0"/>
              </a:rPr>
              <a:t>使徒行传”中</a:t>
            </a:r>
            <a:r>
              <a:rPr lang="en-US" altLang="zh-CN" sz="2200" b="1" u="sng">
                <a:solidFill>
                  <a:srgbClr val="FFFFFF"/>
                </a:solidFill>
                <a:effectLst>
                  <a:outerShdw blurRad="38100" dist="38100" dir="2700000" algn="tl">
                    <a:srgbClr val="000000"/>
                  </a:outerShdw>
                </a:effectLst>
                <a:latin typeface="SimSun" charset="0"/>
              </a:rPr>
              <a:t>)</a:t>
            </a:r>
            <a:endParaRPr lang="en-US" altLang="zh-CN" sz="2200" b="1">
              <a:solidFill>
                <a:srgbClr val="FFFFFF"/>
              </a:solidFill>
              <a:effectLst>
                <a:outerShdw blurRad="38100" dist="38100" dir="2700000" algn="tl">
                  <a:srgbClr val="000000"/>
                </a:outerShdw>
              </a:effectLst>
              <a:latin typeface="SimSun" charset="0"/>
            </a:endParaRPr>
          </a:p>
          <a:p>
            <a:pPr algn="ctr" eaLnBrk="1" hangingPunct="1">
              <a:spcBef>
                <a:spcPct val="55000"/>
              </a:spcBef>
              <a:defRPr/>
            </a:pPr>
            <a:r>
              <a:rPr lang="zh-CN" altLang="en-US" sz="2100" b="1">
                <a:solidFill>
                  <a:srgbClr val="FFFFFF"/>
                </a:solidFill>
                <a:latin typeface="SimSun" charset="0"/>
              </a:rPr>
              <a:t>四个</a:t>
            </a:r>
            <a:r>
              <a:rPr lang="en-US" altLang="zh-CN" sz="2100" b="1">
                <a:solidFill>
                  <a:srgbClr val="FFFFFF"/>
                </a:solidFill>
                <a:latin typeface="SimSun" charset="0"/>
              </a:rPr>
              <a:t>“</a:t>
            </a:r>
            <a:r>
              <a:rPr lang="zh-CN" altLang="en-US" sz="2100" b="1">
                <a:solidFill>
                  <a:srgbClr val="FFFFFF"/>
                </a:solidFill>
                <a:latin typeface="SimSun" charset="0"/>
              </a:rPr>
              <a:t>我们</a:t>
            </a:r>
            <a:r>
              <a:rPr lang="en-US" altLang="zh-CN" sz="2100" b="1">
                <a:solidFill>
                  <a:srgbClr val="FFFFFF"/>
                </a:solidFill>
                <a:latin typeface="SimSun" charset="0"/>
              </a:rPr>
              <a:t>-</a:t>
            </a:r>
            <a:r>
              <a:rPr lang="zh-CN" altLang="en-US" sz="2100" b="1">
                <a:solidFill>
                  <a:srgbClr val="FFFFFF"/>
                </a:solidFill>
                <a:latin typeface="SimSun" charset="0"/>
              </a:rPr>
              <a:t>部分</a:t>
            </a:r>
            <a:r>
              <a:rPr lang="en-US" altLang="zh-CN" sz="2100" b="1">
                <a:solidFill>
                  <a:srgbClr val="FFFFFF"/>
                </a:solidFill>
                <a:latin typeface="SimSun" charset="0"/>
              </a:rPr>
              <a:t>”(</a:t>
            </a:r>
            <a:r>
              <a:rPr lang="zh-CN" altLang="en-US" sz="1900" b="1">
                <a:solidFill>
                  <a:srgbClr val="FFFFFF"/>
                </a:solidFill>
                <a:latin typeface="SimSun" charset="0"/>
              </a:rPr>
              <a:t>与保罗一同布道</a:t>
            </a:r>
            <a:r>
              <a:rPr lang="en-US" altLang="zh-CN" sz="2100" b="1">
                <a:solidFill>
                  <a:srgbClr val="FFFFFF"/>
                </a:solidFill>
                <a:latin typeface="SimSun" charset="0"/>
              </a:rPr>
              <a:t>)</a:t>
            </a:r>
          </a:p>
          <a:p>
            <a:pPr algn="ctr" eaLnBrk="1" hangingPunct="1">
              <a:spcBef>
                <a:spcPct val="55000"/>
              </a:spcBef>
              <a:defRPr/>
            </a:pPr>
            <a:r>
              <a:rPr lang="zh-CN" altLang="en-US" sz="2100" b="1">
                <a:solidFill>
                  <a:srgbClr val="FFFFFF"/>
                </a:solidFill>
                <a:latin typeface="SimSun" charset="0"/>
              </a:rPr>
              <a:t>在这些部分中与保罗同行的伴侣唯一没有被提到名字的只有提多和路加</a:t>
            </a:r>
          </a:p>
          <a:p>
            <a:pPr algn="ctr" eaLnBrk="1" hangingPunct="1">
              <a:spcBef>
                <a:spcPct val="55000"/>
              </a:spcBef>
              <a:defRPr/>
            </a:pPr>
            <a:r>
              <a:rPr lang="zh-CN" altLang="en-US" sz="2100" b="1">
                <a:solidFill>
                  <a:srgbClr val="FFFFFF"/>
                </a:solidFill>
                <a:latin typeface="SimSun" charset="0"/>
              </a:rPr>
              <a:t>不过，提多从来没有被慎重的考虑为“使徒行传”的作者</a:t>
            </a:r>
            <a:endParaRPr lang="en-US" altLang="zh-CN" sz="2100" b="1">
              <a:solidFill>
                <a:srgbClr val="FFFFFF"/>
              </a:solidFill>
              <a:latin typeface="SimSun" charset="0"/>
            </a:endParaRPr>
          </a:p>
        </p:txBody>
      </p:sp>
      <p:sp>
        <p:nvSpPr>
          <p:cNvPr id="152581" name="Rectangle 12"/>
          <p:cNvSpPr>
            <a:spLocks noGrp="1" noChangeArrowheads="1"/>
          </p:cNvSpPr>
          <p:nvPr>
            <p:ph type="title" idx="4294967295"/>
          </p:nvPr>
        </p:nvSpPr>
        <p:spPr>
          <a:xfrm>
            <a:off x="2325688" y="0"/>
            <a:ext cx="4406900" cy="590064"/>
          </a:xfrm>
          <a:solidFill>
            <a:srgbClr val="000099"/>
          </a:solidFill>
        </p:spPr>
        <p:txBody>
          <a:bodyPr anchor="t">
            <a:spAutoFit/>
          </a:bodyPr>
          <a:lstStyle/>
          <a:p>
            <a:pPr eaLnBrk="1" hangingPunct="1"/>
            <a:r>
              <a:rPr lang="zh-CN" altLang="en-US" sz="3200" b="1">
                <a:solidFill>
                  <a:srgbClr val="FFFFFF"/>
                </a:solidFill>
                <a:latin typeface="SimSun" charset="0"/>
                <a:ea typeface="SimSun" charset="0"/>
                <a:cs typeface="SimSun" charset="0"/>
              </a:rPr>
              <a:t>路加作者身份的证实</a:t>
            </a:r>
            <a:endParaRPr lang="en-US" altLang="zh-CN" sz="3200" b="1">
              <a:solidFill>
                <a:srgbClr val="FFFFFF"/>
              </a:solidFill>
              <a:latin typeface="SimSun" charset="0"/>
              <a:ea typeface="SimSun" charset="0"/>
              <a:cs typeface="SimSun" charset="0"/>
            </a:endParaRPr>
          </a:p>
        </p:txBody>
      </p:sp>
    </p:spTree>
    <p:extLst>
      <p:ext uri="{BB962C8B-B14F-4D97-AF65-F5344CB8AC3E}">
        <p14:creationId xmlns:p14="http://schemas.microsoft.com/office/powerpoint/2010/main" val="26273391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6088">
                                            <p:txEl>
                                              <p:pRg st="0" end="0"/>
                                            </p:txEl>
                                          </p:spTgt>
                                        </p:tgtEl>
                                        <p:attrNameLst>
                                          <p:attrName>style.visibility</p:attrName>
                                        </p:attrNameLst>
                                      </p:cBhvr>
                                      <p:to>
                                        <p:strVal val="visible"/>
                                      </p:to>
                                    </p:set>
                                    <p:animEffect transition="in" filter="dissolve">
                                      <p:cBhvr>
                                        <p:cTn id="7" dur="500"/>
                                        <p:tgtEl>
                                          <p:spTgt spid="460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46088">
                                            <p:txEl>
                                              <p:pRg st="2" end="2"/>
                                            </p:txEl>
                                          </p:spTgt>
                                        </p:tgtEl>
                                        <p:attrNameLst>
                                          <p:attrName>style.visibility</p:attrName>
                                        </p:attrNameLst>
                                      </p:cBhvr>
                                      <p:to>
                                        <p:strVal val="visible"/>
                                      </p:to>
                                    </p:set>
                                    <p:animScale>
                                      <p:cBhvr>
                                        <p:cTn id="12" dur="1000" decel="50000" fill="hold">
                                          <p:stCondLst>
                                            <p:cond delay="0"/>
                                          </p:stCondLst>
                                        </p:cTn>
                                        <p:tgtEl>
                                          <p:spTgt spid="46088">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6088">
                                            <p:txEl>
                                              <p:pRg st="2" end="2"/>
                                            </p:txEl>
                                          </p:spTgt>
                                        </p:tgtEl>
                                        <p:attrNameLst>
                                          <p:attrName>ppt_x</p:attrName>
                                          <p:attrName>ppt_y</p:attrName>
                                        </p:attrNameLst>
                                      </p:cBhvr>
                                    </p:animMotion>
                                    <p:animEffect transition="in" filter="fade">
                                      <p:cBhvr>
                                        <p:cTn id="14" dur="1000"/>
                                        <p:tgtEl>
                                          <p:spTgt spid="46088">
                                            <p:txEl>
                                              <p:pRg st="2" end="2"/>
                                            </p:txEl>
                                          </p:spTgt>
                                        </p:tgtEl>
                                      </p:cBhvr>
                                    </p:animEffect>
                                  </p:childTnLst>
                                </p:cTn>
                              </p:par>
                              <p:par>
                                <p:cTn id="15" presetID="52" presetClass="entr" presetSubtype="0" fill="hold" nodeType="withEffect">
                                  <p:stCondLst>
                                    <p:cond delay="0"/>
                                  </p:stCondLst>
                                  <p:childTnLst>
                                    <p:set>
                                      <p:cBhvr>
                                        <p:cTn id="16" dur="1" fill="hold">
                                          <p:stCondLst>
                                            <p:cond delay="0"/>
                                          </p:stCondLst>
                                        </p:cTn>
                                        <p:tgtEl>
                                          <p:spTgt spid="46088">
                                            <p:txEl>
                                              <p:pRg st="4" end="4"/>
                                            </p:txEl>
                                          </p:spTgt>
                                        </p:tgtEl>
                                        <p:attrNameLst>
                                          <p:attrName>style.visibility</p:attrName>
                                        </p:attrNameLst>
                                      </p:cBhvr>
                                      <p:to>
                                        <p:strVal val="visible"/>
                                      </p:to>
                                    </p:set>
                                    <p:animScale>
                                      <p:cBhvr>
                                        <p:cTn id="17" dur="1000" decel="50000" fill="hold">
                                          <p:stCondLst>
                                            <p:cond delay="0"/>
                                          </p:stCondLst>
                                        </p:cTn>
                                        <p:tgtEl>
                                          <p:spTgt spid="46088">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46088">
                                            <p:txEl>
                                              <p:pRg st="4" end="4"/>
                                            </p:txEl>
                                          </p:spTgt>
                                        </p:tgtEl>
                                        <p:attrNameLst>
                                          <p:attrName>ppt_x</p:attrName>
                                          <p:attrName>ppt_y</p:attrName>
                                        </p:attrNameLst>
                                      </p:cBhvr>
                                    </p:animMotion>
                                    <p:animEffect transition="in" filter="fade">
                                      <p:cBhvr>
                                        <p:cTn id="19" dur="1000"/>
                                        <p:tgtEl>
                                          <p:spTgt spid="46088">
                                            <p:txEl>
                                              <p:pRg st="4" end="4"/>
                                            </p:txEl>
                                          </p:spTgt>
                                        </p:tgtEl>
                                      </p:cBhvr>
                                    </p:animEffect>
                                  </p:childTnLst>
                                </p:cTn>
                              </p:par>
                              <p:par>
                                <p:cTn id="20" presetID="52" presetClass="entr" presetSubtype="0" fill="hold" nodeType="withEffect">
                                  <p:stCondLst>
                                    <p:cond delay="0"/>
                                  </p:stCondLst>
                                  <p:childTnLst>
                                    <p:set>
                                      <p:cBhvr>
                                        <p:cTn id="21" dur="1" fill="hold">
                                          <p:stCondLst>
                                            <p:cond delay="0"/>
                                          </p:stCondLst>
                                        </p:cTn>
                                        <p:tgtEl>
                                          <p:spTgt spid="46088">
                                            <p:txEl>
                                              <p:pRg st="6" end="6"/>
                                            </p:txEl>
                                          </p:spTgt>
                                        </p:tgtEl>
                                        <p:attrNameLst>
                                          <p:attrName>style.visibility</p:attrName>
                                        </p:attrNameLst>
                                      </p:cBhvr>
                                      <p:to>
                                        <p:strVal val="visible"/>
                                      </p:to>
                                    </p:set>
                                    <p:animScale>
                                      <p:cBhvr>
                                        <p:cTn id="22" dur="1000" decel="50000" fill="hold">
                                          <p:stCondLst>
                                            <p:cond delay="0"/>
                                          </p:stCondLst>
                                        </p:cTn>
                                        <p:tgtEl>
                                          <p:spTgt spid="46088">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46088">
                                            <p:txEl>
                                              <p:pRg st="6" end="6"/>
                                            </p:txEl>
                                          </p:spTgt>
                                        </p:tgtEl>
                                        <p:attrNameLst>
                                          <p:attrName>ppt_x</p:attrName>
                                          <p:attrName>ppt_y</p:attrName>
                                        </p:attrNameLst>
                                      </p:cBhvr>
                                    </p:animMotion>
                                    <p:animEffect transition="in" filter="fade">
                                      <p:cBhvr>
                                        <p:cTn id="24" dur="1000"/>
                                        <p:tgtEl>
                                          <p:spTgt spid="46088">
                                            <p:txEl>
                                              <p:pRg st="6" end="6"/>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2" presetClass="entr" presetSubtype="0" fill="hold" nodeType="clickEffect">
                                  <p:stCondLst>
                                    <p:cond delay="0"/>
                                  </p:stCondLst>
                                  <p:childTnLst>
                                    <p:set>
                                      <p:cBhvr>
                                        <p:cTn id="28" dur="1" fill="hold">
                                          <p:stCondLst>
                                            <p:cond delay="0"/>
                                          </p:stCondLst>
                                        </p:cTn>
                                        <p:tgtEl>
                                          <p:spTgt spid="46088">
                                            <p:txEl>
                                              <p:pRg st="8" end="8"/>
                                            </p:txEl>
                                          </p:spTgt>
                                        </p:tgtEl>
                                        <p:attrNameLst>
                                          <p:attrName>style.visibility</p:attrName>
                                        </p:attrNameLst>
                                      </p:cBhvr>
                                      <p:to>
                                        <p:strVal val="visible"/>
                                      </p:to>
                                    </p:set>
                                    <p:animScale>
                                      <p:cBhvr>
                                        <p:cTn id="29" dur="1000" decel="50000" fill="hold">
                                          <p:stCondLst>
                                            <p:cond delay="0"/>
                                          </p:stCondLst>
                                        </p:cTn>
                                        <p:tgtEl>
                                          <p:spTgt spid="46088">
                                            <p:txEl>
                                              <p:pRg st="8" end="8"/>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46088">
                                            <p:txEl>
                                              <p:pRg st="8" end="8"/>
                                            </p:txEl>
                                          </p:spTgt>
                                        </p:tgtEl>
                                        <p:attrNameLst>
                                          <p:attrName>ppt_x</p:attrName>
                                          <p:attrName>ppt_y</p:attrName>
                                        </p:attrNameLst>
                                      </p:cBhvr>
                                    </p:animMotion>
                                    <p:animEffect transition="in" filter="fade">
                                      <p:cBhvr>
                                        <p:cTn id="31" dur="1000"/>
                                        <p:tgtEl>
                                          <p:spTgt spid="46088">
                                            <p:txEl>
                                              <p:pRg st="8" end="8"/>
                                            </p:txEl>
                                          </p:spTgt>
                                        </p:tgtEl>
                                      </p:cBhvr>
                                    </p:animEffect>
                                  </p:childTnLst>
                                </p:cTn>
                              </p:par>
                              <p:par>
                                <p:cTn id="32" presetID="52" presetClass="entr" presetSubtype="0" fill="hold" nodeType="withEffect">
                                  <p:stCondLst>
                                    <p:cond delay="0"/>
                                  </p:stCondLst>
                                  <p:childTnLst>
                                    <p:set>
                                      <p:cBhvr>
                                        <p:cTn id="33" dur="1" fill="hold">
                                          <p:stCondLst>
                                            <p:cond delay="0"/>
                                          </p:stCondLst>
                                        </p:cTn>
                                        <p:tgtEl>
                                          <p:spTgt spid="46088">
                                            <p:txEl>
                                              <p:pRg st="9" end="9"/>
                                            </p:txEl>
                                          </p:spTgt>
                                        </p:tgtEl>
                                        <p:attrNameLst>
                                          <p:attrName>style.visibility</p:attrName>
                                        </p:attrNameLst>
                                      </p:cBhvr>
                                      <p:to>
                                        <p:strVal val="visible"/>
                                      </p:to>
                                    </p:set>
                                    <p:animScale>
                                      <p:cBhvr>
                                        <p:cTn id="34" dur="1000" decel="50000" fill="hold">
                                          <p:stCondLst>
                                            <p:cond delay="0"/>
                                          </p:stCondLst>
                                        </p:cTn>
                                        <p:tgtEl>
                                          <p:spTgt spid="46088">
                                            <p:txEl>
                                              <p:pRg st="9" end="9"/>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46088">
                                            <p:txEl>
                                              <p:pRg st="9" end="9"/>
                                            </p:txEl>
                                          </p:spTgt>
                                        </p:tgtEl>
                                        <p:attrNameLst>
                                          <p:attrName>ppt_x</p:attrName>
                                          <p:attrName>ppt_y</p:attrName>
                                        </p:attrNameLst>
                                      </p:cBhvr>
                                    </p:animMotion>
                                    <p:animEffect transition="in" filter="fade">
                                      <p:cBhvr>
                                        <p:cTn id="36" dur="1000"/>
                                        <p:tgtEl>
                                          <p:spTgt spid="46088">
                                            <p:txEl>
                                              <p:pRg st="9" end="9"/>
                                            </p:txEl>
                                          </p:spTgt>
                                        </p:tgtEl>
                                      </p:cBhvr>
                                    </p:animEffect>
                                  </p:childTnLst>
                                </p:cTn>
                              </p:par>
                              <p:par>
                                <p:cTn id="37" presetID="52" presetClass="entr" presetSubtype="0" fill="hold" nodeType="withEffect">
                                  <p:stCondLst>
                                    <p:cond delay="0"/>
                                  </p:stCondLst>
                                  <p:childTnLst>
                                    <p:set>
                                      <p:cBhvr>
                                        <p:cTn id="38" dur="1" fill="hold">
                                          <p:stCondLst>
                                            <p:cond delay="0"/>
                                          </p:stCondLst>
                                        </p:cTn>
                                        <p:tgtEl>
                                          <p:spTgt spid="46088">
                                            <p:txEl>
                                              <p:pRg st="10" end="10"/>
                                            </p:txEl>
                                          </p:spTgt>
                                        </p:tgtEl>
                                        <p:attrNameLst>
                                          <p:attrName>style.visibility</p:attrName>
                                        </p:attrNameLst>
                                      </p:cBhvr>
                                      <p:to>
                                        <p:strVal val="visible"/>
                                      </p:to>
                                    </p:set>
                                    <p:animScale>
                                      <p:cBhvr>
                                        <p:cTn id="39" dur="1000" decel="50000" fill="hold">
                                          <p:stCondLst>
                                            <p:cond delay="0"/>
                                          </p:stCondLst>
                                        </p:cTn>
                                        <p:tgtEl>
                                          <p:spTgt spid="46088">
                                            <p:txEl>
                                              <p:pRg st="10" end="1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0" dur="1000" decel="50000" fill="hold">
                                          <p:stCondLst>
                                            <p:cond delay="0"/>
                                          </p:stCondLst>
                                        </p:cTn>
                                        <p:tgtEl>
                                          <p:spTgt spid="46088">
                                            <p:txEl>
                                              <p:pRg st="10" end="10"/>
                                            </p:txEl>
                                          </p:spTgt>
                                        </p:tgtEl>
                                        <p:attrNameLst>
                                          <p:attrName>ppt_x</p:attrName>
                                          <p:attrName>ppt_y</p:attrName>
                                        </p:attrNameLst>
                                      </p:cBhvr>
                                    </p:animMotion>
                                    <p:animEffect transition="in" filter="fade">
                                      <p:cBhvr>
                                        <p:cTn id="41" dur="1000"/>
                                        <p:tgtEl>
                                          <p:spTgt spid="46088">
                                            <p:txEl>
                                              <p:pRg st="10" end="10"/>
                                            </p:txEl>
                                          </p:spTgt>
                                        </p:tgtEl>
                                      </p:cBhvr>
                                    </p:animEffect>
                                  </p:childTnLst>
                                </p:cTn>
                              </p:par>
                              <p:par>
                                <p:cTn id="42" presetID="52" presetClass="entr" presetSubtype="0" fill="hold" nodeType="withEffect">
                                  <p:stCondLst>
                                    <p:cond delay="0"/>
                                  </p:stCondLst>
                                  <p:childTnLst>
                                    <p:set>
                                      <p:cBhvr>
                                        <p:cTn id="43" dur="1" fill="hold">
                                          <p:stCondLst>
                                            <p:cond delay="0"/>
                                          </p:stCondLst>
                                        </p:cTn>
                                        <p:tgtEl>
                                          <p:spTgt spid="46088">
                                            <p:txEl>
                                              <p:pRg st="12" end="12"/>
                                            </p:txEl>
                                          </p:spTgt>
                                        </p:tgtEl>
                                        <p:attrNameLst>
                                          <p:attrName>style.visibility</p:attrName>
                                        </p:attrNameLst>
                                      </p:cBhvr>
                                      <p:to>
                                        <p:strVal val="visible"/>
                                      </p:to>
                                    </p:set>
                                    <p:animScale>
                                      <p:cBhvr>
                                        <p:cTn id="44" dur="1000" decel="50000" fill="hold">
                                          <p:stCondLst>
                                            <p:cond delay="0"/>
                                          </p:stCondLst>
                                        </p:cTn>
                                        <p:tgtEl>
                                          <p:spTgt spid="46088">
                                            <p:txEl>
                                              <p:pRg st="12" end="1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5" dur="1000" decel="50000" fill="hold">
                                          <p:stCondLst>
                                            <p:cond delay="0"/>
                                          </p:stCondLst>
                                        </p:cTn>
                                        <p:tgtEl>
                                          <p:spTgt spid="46088">
                                            <p:txEl>
                                              <p:pRg st="12" end="12"/>
                                            </p:txEl>
                                          </p:spTgt>
                                        </p:tgtEl>
                                        <p:attrNameLst>
                                          <p:attrName>ppt_x</p:attrName>
                                          <p:attrName>ppt_y</p:attrName>
                                        </p:attrNameLst>
                                      </p:cBhvr>
                                    </p:animMotion>
                                    <p:animEffect transition="in" filter="fade">
                                      <p:cBhvr>
                                        <p:cTn id="46" dur="1000"/>
                                        <p:tgtEl>
                                          <p:spTgt spid="46088">
                                            <p:txEl>
                                              <p:pRg st="12" end="12"/>
                                            </p:txEl>
                                          </p:spTgt>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9" presetClass="entr" presetSubtype="0" fill="hold" nodeType="clickEffect">
                                  <p:stCondLst>
                                    <p:cond delay="0"/>
                                  </p:stCondLst>
                                  <p:childTnLst>
                                    <p:set>
                                      <p:cBhvr>
                                        <p:cTn id="50" dur="1" fill="hold">
                                          <p:stCondLst>
                                            <p:cond delay="0"/>
                                          </p:stCondLst>
                                        </p:cTn>
                                        <p:tgtEl>
                                          <p:spTgt spid="46089">
                                            <p:txEl>
                                              <p:pRg st="0" end="0"/>
                                            </p:txEl>
                                          </p:spTgt>
                                        </p:tgtEl>
                                        <p:attrNameLst>
                                          <p:attrName>style.visibility</p:attrName>
                                        </p:attrNameLst>
                                      </p:cBhvr>
                                      <p:to>
                                        <p:strVal val="visible"/>
                                      </p:to>
                                    </p:set>
                                    <p:animEffect transition="in" filter="dissolve">
                                      <p:cBhvr>
                                        <p:cTn id="51" dur="500"/>
                                        <p:tgtEl>
                                          <p:spTgt spid="46089">
                                            <p:txEl>
                                              <p:pRg st="0" end="0"/>
                                            </p:txEl>
                                          </p:spTgt>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nodeType="clickEffect">
                                  <p:stCondLst>
                                    <p:cond delay="0"/>
                                  </p:stCondLst>
                                  <p:childTnLst>
                                    <p:set>
                                      <p:cBhvr>
                                        <p:cTn id="55" dur="1" fill="hold">
                                          <p:stCondLst>
                                            <p:cond delay="0"/>
                                          </p:stCondLst>
                                        </p:cTn>
                                        <p:tgtEl>
                                          <p:spTgt spid="46089">
                                            <p:txEl>
                                              <p:pRg st="6" end="6"/>
                                            </p:txEl>
                                          </p:spTgt>
                                        </p:tgtEl>
                                        <p:attrNameLst>
                                          <p:attrName>style.visibility</p:attrName>
                                        </p:attrNameLst>
                                      </p:cBhvr>
                                      <p:to>
                                        <p:strVal val="visible"/>
                                      </p:to>
                                    </p:set>
                                    <p:animEffect transition="in" filter="dissolve">
                                      <p:cBhvr>
                                        <p:cTn id="56" dur="500"/>
                                        <p:tgtEl>
                                          <p:spTgt spid="46089">
                                            <p:txEl>
                                              <p:pRg st="6" end="6"/>
                                            </p:txEl>
                                          </p:spTgt>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nodeType="clickEffect">
                                  <p:stCondLst>
                                    <p:cond delay="0"/>
                                  </p:stCondLst>
                                  <p:childTnLst>
                                    <p:set>
                                      <p:cBhvr>
                                        <p:cTn id="60" dur="1" fill="hold">
                                          <p:stCondLst>
                                            <p:cond delay="0"/>
                                          </p:stCondLst>
                                        </p:cTn>
                                        <p:tgtEl>
                                          <p:spTgt spid="46089">
                                            <p:txEl>
                                              <p:pRg st="1" end="1"/>
                                            </p:txEl>
                                          </p:spTgt>
                                        </p:tgtEl>
                                        <p:attrNameLst>
                                          <p:attrName>style.visibility</p:attrName>
                                        </p:attrNameLst>
                                      </p:cBhvr>
                                      <p:to>
                                        <p:strVal val="visible"/>
                                      </p:to>
                                    </p:set>
                                    <p:anim calcmode="lin" valueType="num">
                                      <p:cBhvr>
                                        <p:cTn id="61" dur="1000" fill="hold"/>
                                        <p:tgtEl>
                                          <p:spTgt spid="46089">
                                            <p:txEl>
                                              <p:pRg st="1" end="1"/>
                                            </p:txEl>
                                          </p:spTgt>
                                        </p:tgtEl>
                                        <p:attrNameLst>
                                          <p:attrName>ppt_w</p:attrName>
                                        </p:attrNameLst>
                                      </p:cBhvr>
                                      <p:tavLst>
                                        <p:tav tm="0">
                                          <p:val>
                                            <p:fltVal val="0"/>
                                          </p:val>
                                        </p:tav>
                                        <p:tav tm="100000">
                                          <p:val>
                                            <p:strVal val="#ppt_w"/>
                                          </p:val>
                                        </p:tav>
                                      </p:tavLst>
                                    </p:anim>
                                    <p:anim calcmode="lin" valueType="num">
                                      <p:cBhvr>
                                        <p:cTn id="62" dur="1000" fill="hold"/>
                                        <p:tgtEl>
                                          <p:spTgt spid="46089">
                                            <p:txEl>
                                              <p:pRg st="1" end="1"/>
                                            </p:txEl>
                                          </p:spTgt>
                                        </p:tgtEl>
                                        <p:attrNameLst>
                                          <p:attrName>ppt_h</p:attrName>
                                        </p:attrNameLst>
                                      </p:cBhvr>
                                      <p:tavLst>
                                        <p:tav tm="0">
                                          <p:val>
                                            <p:fltVal val="0"/>
                                          </p:val>
                                        </p:tav>
                                        <p:tav tm="100000">
                                          <p:val>
                                            <p:strVal val="#ppt_h"/>
                                          </p:val>
                                        </p:tav>
                                      </p:tavLst>
                                    </p:anim>
                                    <p:anim calcmode="lin" valueType="num">
                                      <p:cBhvr>
                                        <p:cTn id="63" dur="1000" fill="hold"/>
                                        <p:tgtEl>
                                          <p:spTgt spid="46089">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46089">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52" presetClass="entr" presetSubtype="0" fill="hold" nodeType="clickEffect">
                                  <p:stCondLst>
                                    <p:cond delay="0"/>
                                  </p:stCondLst>
                                  <p:childTnLst>
                                    <p:set>
                                      <p:cBhvr>
                                        <p:cTn id="68" dur="1" fill="hold">
                                          <p:stCondLst>
                                            <p:cond delay="0"/>
                                          </p:stCondLst>
                                        </p:cTn>
                                        <p:tgtEl>
                                          <p:spTgt spid="46089">
                                            <p:txEl>
                                              <p:pRg st="2" end="2"/>
                                            </p:txEl>
                                          </p:spTgt>
                                        </p:tgtEl>
                                        <p:attrNameLst>
                                          <p:attrName>style.visibility</p:attrName>
                                        </p:attrNameLst>
                                      </p:cBhvr>
                                      <p:to>
                                        <p:strVal val="visible"/>
                                      </p:to>
                                    </p:set>
                                    <p:animScale>
                                      <p:cBhvr>
                                        <p:cTn id="69" dur="1000" decel="50000" fill="hold">
                                          <p:stCondLst>
                                            <p:cond delay="0"/>
                                          </p:stCondLst>
                                        </p:cTn>
                                        <p:tgtEl>
                                          <p:spTgt spid="46089">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0" dur="1000" decel="50000" fill="hold">
                                          <p:stCondLst>
                                            <p:cond delay="0"/>
                                          </p:stCondLst>
                                        </p:cTn>
                                        <p:tgtEl>
                                          <p:spTgt spid="46089">
                                            <p:txEl>
                                              <p:pRg st="2" end="2"/>
                                            </p:txEl>
                                          </p:spTgt>
                                        </p:tgtEl>
                                        <p:attrNameLst>
                                          <p:attrName>ppt_x</p:attrName>
                                          <p:attrName>ppt_y</p:attrName>
                                        </p:attrNameLst>
                                      </p:cBhvr>
                                    </p:animMotion>
                                    <p:animEffect transition="in" filter="fade">
                                      <p:cBhvr>
                                        <p:cTn id="71" dur="1000"/>
                                        <p:tgtEl>
                                          <p:spTgt spid="46089">
                                            <p:txEl>
                                              <p:pRg st="2" end="2"/>
                                            </p:txEl>
                                          </p:spTgt>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52" presetClass="entr" presetSubtype="0" fill="hold" nodeType="clickEffect">
                                  <p:stCondLst>
                                    <p:cond delay="0"/>
                                  </p:stCondLst>
                                  <p:childTnLst>
                                    <p:set>
                                      <p:cBhvr>
                                        <p:cTn id="75" dur="1" fill="hold">
                                          <p:stCondLst>
                                            <p:cond delay="0"/>
                                          </p:stCondLst>
                                        </p:cTn>
                                        <p:tgtEl>
                                          <p:spTgt spid="46089">
                                            <p:txEl>
                                              <p:pRg st="3" end="3"/>
                                            </p:txEl>
                                          </p:spTgt>
                                        </p:tgtEl>
                                        <p:attrNameLst>
                                          <p:attrName>style.visibility</p:attrName>
                                        </p:attrNameLst>
                                      </p:cBhvr>
                                      <p:to>
                                        <p:strVal val="visible"/>
                                      </p:to>
                                    </p:set>
                                    <p:animScale>
                                      <p:cBhvr>
                                        <p:cTn id="76" dur="1000" decel="50000" fill="hold">
                                          <p:stCondLst>
                                            <p:cond delay="0"/>
                                          </p:stCondLst>
                                        </p:cTn>
                                        <p:tgtEl>
                                          <p:spTgt spid="46089">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7" dur="1000" decel="50000" fill="hold">
                                          <p:stCondLst>
                                            <p:cond delay="0"/>
                                          </p:stCondLst>
                                        </p:cTn>
                                        <p:tgtEl>
                                          <p:spTgt spid="46089">
                                            <p:txEl>
                                              <p:pRg st="3" end="3"/>
                                            </p:txEl>
                                          </p:spTgt>
                                        </p:tgtEl>
                                        <p:attrNameLst>
                                          <p:attrName>ppt_x</p:attrName>
                                          <p:attrName>ppt_y</p:attrName>
                                        </p:attrNameLst>
                                      </p:cBhvr>
                                    </p:animMotion>
                                    <p:animEffect transition="in" filter="fade">
                                      <p:cBhvr>
                                        <p:cTn id="78" dur="1000"/>
                                        <p:tgtEl>
                                          <p:spTgt spid="46089">
                                            <p:txEl>
                                              <p:pRg st="3" end="3"/>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52" presetClass="entr" presetSubtype="0" fill="hold" nodeType="clickEffect">
                                  <p:stCondLst>
                                    <p:cond delay="0"/>
                                  </p:stCondLst>
                                  <p:childTnLst>
                                    <p:set>
                                      <p:cBhvr>
                                        <p:cTn id="82" dur="1" fill="hold">
                                          <p:stCondLst>
                                            <p:cond delay="0"/>
                                          </p:stCondLst>
                                        </p:cTn>
                                        <p:tgtEl>
                                          <p:spTgt spid="46089">
                                            <p:txEl>
                                              <p:pRg st="4" end="4"/>
                                            </p:txEl>
                                          </p:spTgt>
                                        </p:tgtEl>
                                        <p:attrNameLst>
                                          <p:attrName>style.visibility</p:attrName>
                                        </p:attrNameLst>
                                      </p:cBhvr>
                                      <p:to>
                                        <p:strVal val="visible"/>
                                      </p:to>
                                    </p:set>
                                    <p:animScale>
                                      <p:cBhvr>
                                        <p:cTn id="83" dur="1000" decel="50000" fill="hold">
                                          <p:stCondLst>
                                            <p:cond delay="0"/>
                                          </p:stCondLst>
                                        </p:cTn>
                                        <p:tgtEl>
                                          <p:spTgt spid="46089">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4" dur="1000" decel="50000" fill="hold">
                                          <p:stCondLst>
                                            <p:cond delay="0"/>
                                          </p:stCondLst>
                                        </p:cTn>
                                        <p:tgtEl>
                                          <p:spTgt spid="46089">
                                            <p:txEl>
                                              <p:pRg st="4" end="4"/>
                                            </p:txEl>
                                          </p:spTgt>
                                        </p:tgtEl>
                                        <p:attrNameLst>
                                          <p:attrName>ppt_x</p:attrName>
                                          <p:attrName>ppt_y</p:attrName>
                                        </p:attrNameLst>
                                      </p:cBhvr>
                                    </p:animMotion>
                                    <p:animEffect transition="in" filter="fade">
                                      <p:cBhvr>
                                        <p:cTn id="85" dur="1000"/>
                                        <p:tgtEl>
                                          <p:spTgt spid="46089">
                                            <p:txEl>
                                              <p:pRg st="4" end="4"/>
                                            </p:txEl>
                                          </p:spTgt>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52" presetClass="entr" presetSubtype="0" fill="hold" nodeType="clickEffect">
                                  <p:stCondLst>
                                    <p:cond delay="0"/>
                                  </p:stCondLst>
                                  <p:childTnLst>
                                    <p:set>
                                      <p:cBhvr>
                                        <p:cTn id="89" dur="1" fill="hold">
                                          <p:stCondLst>
                                            <p:cond delay="0"/>
                                          </p:stCondLst>
                                        </p:cTn>
                                        <p:tgtEl>
                                          <p:spTgt spid="46089">
                                            <p:txEl>
                                              <p:pRg st="5" end="5"/>
                                            </p:txEl>
                                          </p:spTgt>
                                        </p:tgtEl>
                                        <p:attrNameLst>
                                          <p:attrName>style.visibility</p:attrName>
                                        </p:attrNameLst>
                                      </p:cBhvr>
                                      <p:to>
                                        <p:strVal val="visible"/>
                                      </p:to>
                                    </p:set>
                                    <p:animScale>
                                      <p:cBhvr>
                                        <p:cTn id="90" dur="1000" decel="50000" fill="hold">
                                          <p:stCondLst>
                                            <p:cond delay="0"/>
                                          </p:stCondLst>
                                        </p:cTn>
                                        <p:tgtEl>
                                          <p:spTgt spid="46089">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91" dur="1000" decel="50000" fill="hold">
                                          <p:stCondLst>
                                            <p:cond delay="0"/>
                                          </p:stCondLst>
                                        </p:cTn>
                                        <p:tgtEl>
                                          <p:spTgt spid="46089">
                                            <p:txEl>
                                              <p:pRg st="5" end="5"/>
                                            </p:txEl>
                                          </p:spTgt>
                                        </p:tgtEl>
                                        <p:attrNameLst>
                                          <p:attrName>ppt_x</p:attrName>
                                          <p:attrName>ppt_y</p:attrName>
                                        </p:attrNameLst>
                                      </p:cBhvr>
                                    </p:animMotion>
                                    <p:animEffect transition="in" filter="fade">
                                      <p:cBhvr>
                                        <p:cTn id="92" dur="1000"/>
                                        <p:tgtEl>
                                          <p:spTgt spid="46089">
                                            <p:txEl>
                                              <p:pRg st="5" end="5"/>
                                            </p:txEl>
                                          </p:spTgt>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52" presetClass="entr" presetSubtype="0" fill="hold" nodeType="clickEffect">
                                  <p:stCondLst>
                                    <p:cond delay="0"/>
                                  </p:stCondLst>
                                  <p:childTnLst>
                                    <p:set>
                                      <p:cBhvr>
                                        <p:cTn id="96" dur="1" fill="hold">
                                          <p:stCondLst>
                                            <p:cond delay="0"/>
                                          </p:stCondLst>
                                        </p:cTn>
                                        <p:tgtEl>
                                          <p:spTgt spid="46089">
                                            <p:txEl>
                                              <p:pRg st="7" end="7"/>
                                            </p:txEl>
                                          </p:spTgt>
                                        </p:tgtEl>
                                        <p:attrNameLst>
                                          <p:attrName>style.visibility</p:attrName>
                                        </p:attrNameLst>
                                      </p:cBhvr>
                                      <p:to>
                                        <p:strVal val="visible"/>
                                      </p:to>
                                    </p:set>
                                    <p:animScale>
                                      <p:cBhvr>
                                        <p:cTn id="97" dur="1000" decel="50000" fill="hold">
                                          <p:stCondLst>
                                            <p:cond delay="0"/>
                                          </p:stCondLst>
                                        </p:cTn>
                                        <p:tgtEl>
                                          <p:spTgt spid="46089">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98" dur="1000" decel="50000" fill="hold">
                                          <p:stCondLst>
                                            <p:cond delay="0"/>
                                          </p:stCondLst>
                                        </p:cTn>
                                        <p:tgtEl>
                                          <p:spTgt spid="46089">
                                            <p:txEl>
                                              <p:pRg st="7" end="7"/>
                                            </p:txEl>
                                          </p:spTgt>
                                        </p:tgtEl>
                                        <p:attrNameLst>
                                          <p:attrName>ppt_x</p:attrName>
                                          <p:attrName>ppt_y</p:attrName>
                                        </p:attrNameLst>
                                      </p:cBhvr>
                                    </p:animMotion>
                                    <p:animEffect transition="in" filter="fade">
                                      <p:cBhvr>
                                        <p:cTn id="99" dur="1000"/>
                                        <p:tgtEl>
                                          <p:spTgt spid="46089">
                                            <p:txEl>
                                              <p:pRg st="7" end="7"/>
                                            </p:txEl>
                                          </p:spTgt>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52" presetClass="entr" presetSubtype="0" fill="hold" nodeType="clickEffect">
                                  <p:stCondLst>
                                    <p:cond delay="0"/>
                                  </p:stCondLst>
                                  <p:childTnLst>
                                    <p:set>
                                      <p:cBhvr>
                                        <p:cTn id="103" dur="1" fill="hold">
                                          <p:stCondLst>
                                            <p:cond delay="0"/>
                                          </p:stCondLst>
                                        </p:cTn>
                                        <p:tgtEl>
                                          <p:spTgt spid="46089">
                                            <p:txEl>
                                              <p:pRg st="8" end="8"/>
                                            </p:txEl>
                                          </p:spTgt>
                                        </p:tgtEl>
                                        <p:attrNameLst>
                                          <p:attrName>style.visibility</p:attrName>
                                        </p:attrNameLst>
                                      </p:cBhvr>
                                      <p:to>
                                        <p:strVal val="visible"/>
                                      </p:to>
                                    </p:set>
                                    <p:animScale>
                                      <p:cBhvr>
                                        <p:cTn id="104" dur="1000" decel="50000" fill="hold">
                                          <p:stCondLst>
                                            <p:cond delay="0"/>
                                          </p:stCondLst>
                                        </p:cTn>
                                        <p:tgtEl>
                                          <p:spTgt spid="46089">
                                            <p:txEl>
                                              <p:pRg st="8" end="8"/>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5" dur="1000" decel="50000" fill="hold">
                                          <p:stCondLst>
                                            <p:cond delay="0"/>
                                          </p:stCondLst>
                                        </p:cTn>
                                        <p:tgtEl>
                                          <p:spTgt spid="46089">
                                            <p:txEl>
                                              <p:pRg st="8" end="8"/>
                                            </p:txEl>
                                          </p:spTgt>
                                        </p:tgtEl>
                                        <p:attrNameLst>
                                          <p:attrName>ppt_x</p:attrName>
                                          <p:attrName>ppt_y</p:attrName>
                                        </p:attrNameLst>
                                      </p:cBhvr>
                                    </p:animMotion>
                                    <p:animEffect transition="in" filter="fade">
                                      <p:cBhvr>
                                        <p:cTn id="106" dur="1000"/>
                                        <p:tgtEl>
                                          <p:spTgt spid="46089">
                                            <p:txEl>
                                              <p:pRg st="8" end="8"/>
                                            </p:txEl>
                                          </p:spTgt>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52" presetClass="entr" presetSubtype="0" fill="hold" nodeType="clickEffect">
                                  <p:stCondLst>
                                    <p:cond delay="0"/>
                                  </p:stCondLst>
                                  <p:childTnLst>
                                    <p:set>
                                      <p:cBhvr>
                                        <p:cTn id="110" dur="1" fill="hold">
                                          <p:stCondLst>
                                            <p:cond delay="0"/>
                                          </p:stCondLst>
                                        </p:cTn>
                                        <p:tgtEl>
                                          <p:spTgt spid="46089">
                                            <p:txEl>
                                              <p:pRg st="9" end="9"/>
                                            </p:txEl>
                                          </p:spTgt>
                                        </p:tgtEl>
                                        <p:attrNameLst>
                                          <p:attrName>style.visibility</p:attrName>
                                        </p:attrNameLst>
                                      </p:cBhvr>
                                      <p:to>
                                        <p:strVal val="visible"/>
                                      </p:to>
                                    </p:set>
                                    <p:animScale>
                                      <p:cBhvr>
                                        <p:cTn id="111" dur="1000" decel="50000" fill="hold">
                                          <p:stCondLst>
                                            <p:cond delay="0"/>
                                          </p:stCondLst>
                                        </p:cTn>
                                        <p:tgtEl>
                                          <p:spTgt spid="46089">
                                            <p:txEl>
                                              <p:pRg st="9" end="9"/>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12" dur="1000" decel="50000" fill="hold">
                                          <p:stCondLst>
                                            <p:cond delay="0"/>
                                          </p:stCondLst>
                                        </p:cTn>
                                        <p:tgtEl>
                                          <p:spTgt spid="46089">
                                            <p:txEl>
                                              <p:pRg st="9" end="9"/>
                                            </p:txEl>
                                          </p:spTgt>
                                        </p:tgtEl>
                                        <p:attrNameLst>
                                          <p:attrName>ppt_x</p:attrName>
                                          <p:attrName>ppt_y</p:attrName>
                                        </p:attrNameLst>
                                      </p:cBhvr>
                                    </p:animMotion>
                                    <p:animEffect transition="in" filter="fade">
                                      <p:cBhvr>
                                        <p:cTn id="113" dur="1000"/>
                                        <p:tgtEl>
                                          <p:spTgt spid="46089">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62818" name="Rectangle 9"/>
          <p:cNvSpPr>
            <a:spLocks noGrp="1" noChangeArrowheads="1"/>
          </p:cNvSpPr>
          <p:nvPr>
            <p:ph type="title" idx="4294967295"/>
          </p:nvPr>
        </p:nvSpPr>
        <p:spPr>
          <a:xfrm>
            <a:off x="1143000" y="304800"/>
            <a:ext cx="7543800" cy="1143000"/>
          </a:xfrm>
        </p:spPr>
        <p:txBody>
          <a:bodyPr/>
          <a:lstStyle/>
          <a:p>
            <a:pPr eaLnBrk="1" hangingPunct="1"/>
            <a:r>
              <a:rPr lang="zh-CN" altLang="en-US" b="1">
                <a:latin typeface="Calibri" charset="0"/>
                <a:ea typeface="SimSun" charset="0"/>
                <a:cs typeface="SimSun" charset="0"/>
              </a:rPr>
              <a:t>日期</a:t>
            </a:r>
            <a:r>
              <a:rPr lang="en-US" altLang="zh-CN" b="1">
                <a:latin typeface="Calibri" charset="0"/>
                <a:ea typeface="SimSun" charset="0"/>
                <a:cs typeface="SimSun" charset="0"/>
              </a:rPr>
              <a:t>, </a:t>
            </a:r>
            <a:r>
              <a:rPr lang="zh-CN" altLang="en-US" b="1">
                <a:latin typeface="Calibri" charset="0"/>
                <a:ea typeface="SimSun" charset="0"/>
                <a:cs typeface="SimSun" charset="0"/>
              </a:rPr>
              <a:t>来源</a:t>
            </a:r>
            <a:r>
              <a:rPr lang="en-US" altLang="zh-CN" b="1">
                <a:latin typeface="Calibri" charset="0"/>
                <a:ea typeface="SimSun" charset="0"/>
                <a:cs typeface="SimSun" charset="0"/>
              </a:rPr>
              <a:t>, </a:t>
            </a:r>
            <a:r>
              <a:rPr lang="zh-CN" altLang="en-US" b="1">
                <a:latin typeface="Calibri" charset="0"/>
                <a:ea typeface="SimSun" charset="0"/>
                <a:cs typeface="SimSun" charset="0"/>
              </a:rPr>
              <a:t>接受者</a:t>
            </a:r>
            <a:endParaRPr lang="en-US" altLang="zh-CN" b="1">
              <a:latin typeface="Calibri" charset="0"/>
              <a:ea typeface="SimSun" charset="0"/>
              <a:cs typeface="SimSun" charset="0"/>
            </a:endParaRPr>
          </a:p>
        </p:txBody>
      </p:sp>
      <p:sp>
        <p:nvSpPr>
          <p:cNvPr id="47108" name="Text Box 4"/>
          <p:cNvSpPr txBox="1">
            <a:spLocks noChangeArrowheads="1"/>
          </p:cNvSpPr>
          <p:nvPr/>
        </p:nvSpPr>
        <p:spPr bwMode="auto">
          <a:xfrm>
            <a:off x="914400" y="152401"/>
            <a:ext cx="7467600" cy="1079500"/>
          </a:xfrm>
          <a:prstGeom prst="rect">
            <a:avLst/>
          </a:prstGeom>
          <a:solidFill>
            <a:srgbClr val="99FFCC"/>
          </a:solidFill>
          <a:ln w="12700" cap="sq">
            <a:solidFill>
              <a:schemeClr val="tx1"/>
            </a:solidFill>
            <a:miter lim="800000"/>
            <a:headEnd type="none" w="sm" len="sm"/>
            <a:tailEnd type="none" w="sm" len="sm"/>
          </a:ln>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u="sng">
                <a:solidFill>
                  <a:srgbClr val="000000"/>
                </a:solidFill>
                <a:latin typeface="SimSun" charset="0"/>
              </a:rPr>
              <a:t>日期 </a:t>
            </a:r>
            <a:endParaRPr lang="en-US" altLang="zh-CN" sz="3200" b="1">
              <a:solidFill>
                <a:srgbClr val="000000"/>
              </a:solidFill>
              <a:latin typeface="SimSun" charset="0"/>
            </a:endParaRPr>
          </a:p>
          <a:p>
            <a:pPr algn="ctr" eaLnBrk="1" hangingPunct="1"/>
            <a:r>
              <a:rPr lang="zh-CN" altLang="en-US" sz="3200" b="1">
                <a:solidFill>
                  <a:srgbClr val="000000"/>
                </a:solidFill>
                <a:latin typeface="SimSun" charset="0"/>
              </a:rPr>
              <a:t>著成的时间很有可能是公元</a:t>
            </a:r>
            <a:r>
              <a:rPr lang="en-US" altLang="zh-CN" sz="3200" b="1">
                <a:solidFill>
                  <a:srgbClr val="000000"/>
                </a:solidFill>
                <a:latin typeface="SimSun" charset="0"/>
              </a:rPr>
              <a:t>62</a:t>
            </a:r>
            <a:r>
              <a:rPr lang="zh-CN" altLang="en-US" sz="3200" b="1">
                <a:solidFill>
                  <a:srgbClr val="000000"/>
                </a:solidFill>
                <a:latin typeface="SimSun" charset="0"/>
              </a:rPr>
              <a:t>年</a:t>
            </a:r>
          </a:p>
        </p:txBody>
      </p:sp>
      <p:sp>
        <p:nvSpPr>
          <p:cNvPr id="162820" name="Text Box 5"/>
          <p:cNvSpPr txBox="1">
            <a:spLocks noChangeArrowheads="1"/>
          </p:cNvSpPr>
          <p:nvPr/>
        </p:nvSpPr>
        <p:spPr bwMode="auto">
          <a:xfrm>
            <a:off x="8502650" y="2"/>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121</a:t>
            </a:r>
          </a:p>
        </p:txBody>
      </p:sp>
      <p:sp>
        <p:nvSpPr>
          <p:cNvPr id="47111" name="Text Box 7"/>
          <p:cNvSpPr txBox="1">
            <a:spLocks noChangeArrowheads="1"/>
          </p:cNvSpPr>
          <p:nvPr/>
        </p:nvSpPr>
        <p:spPr bwMode="auto">
          <a:xfrm>
            <a:off x="4648200" y="4664077"/>
            <a:ext cx="4267200" cy="2083261"/>
          </a:xfrm>
          <a:prstGeom prst="rect">
            <a:avLst/>
          </a:prstGeom>
          <a:solidFill>
            <a:srgbClr val="CDF4FF"/>
          </a:solidFill>
          <a:ln w="12700" cap="sq">
            <a:solidFill>
              <a:schemeClr val="tx1"/>
            </a:solidFill>
            <a:miter lim="800000"/>
            <a:headEnd type="none" w="sm" len="sm"/>
            <a:tailEnd type="none" w="sm" len="sm"/>
          </a:ln>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u="sng">
                <a:solidFill>
                  <a:srgbClr val="000000"/>
                </a:solidFill>
                <a:latin typeface="SimSun" charset="0"/>
              </a:rPr>
              <a:t>接受者</a:t>
            </a:r>
            <a:endParaRPr lang="zh-CN" altLang="en-US" sz="3200" b="1">
              <a:solidFill>
                <a:srgbClr val="000000"/>
              </a:solidFill>
              <a:latin typeface="SimSun" charset="0"/>
            </a:endParaRPr>
          </a:p>
          <a:p>
            <a:pPr algn="ctr" eaLnBrk="1" hangingPunct="1"/>
            <a:r>
              <a:rPr lang="zh-CN" altLang="en-US" sz="3200" b="1">
                <a:solidFill>
                  <a:srgbClr val="000000"/>
                </a:solidFill>
                <a:latin typeface="SimSun" charset="0"/>
              </a:rPr>
              <a:t>提阿非罗</a:t>
            </a:r>
            <a:r>
              <a:rPr lang="en-US" altLang="zh-CN" sz="3200" b="1">
                <a:solidFill>
                  <a:srgbClr val="000000"/>
                </a:solidFill>
                <a:latin typeface="SimSun" charset="0"/>
              </a:rPr>
              <a:t>(1:1), </a:t>
            </a:r>
            <a:r>
              <a:rPr lang="zh-CN" altLang="en-US" sz="3200" b="1">
                <a:solidFill>
                  <a:srgbClr val="000000"/>
                </a:solidFill>
                <a:latin typeface="SimSun" charset="0"/>
              </a:rPr>
              <a:t>一个名字意为叫</a:t>
            </a:r>
            <a:r>
              <a:rPr lang="en-US" altLang="zh-CN" sz="3200" b="1">
                <a:solidFill>
                  <a:srgbClr val="000000"/>
                </a:solidFill>
                <a:latin typeface="SimSun" charset="0"/>
              </a:rPr>
              <a:t>“</a:t>
            </a:r>
            <a:r>
              <a:rPr lang="zh-CN" altLang="en-US" sz="3200" b="1">
                <a:solidFill>
                  <a:srgbClr val="000000"/>
                </a:solidFill>
                <a:latin typeface="SimSun" charset="0"/>
              </a:rPr>
              <a:t>爱主者”的人。</a:t>
            </a:r>
            <a:endParaRPr lang="en-US" altLang="zh-CN" sz="3200" b="1">
              <a:solidFill>
                <a:srgbClr val="000000"/>
              </a:solidFill>
              <a:latin typeface="SimSun" charset="0"/>
            </a:endParaRPr>
          </a:p>
        </p:txBody>
      </p:sp>
      <p:sp>
        <p:nvSpPr>
          <p:cNvPr id="47112" name="Line 8"/>
          <p:cNvSpPr>
            <a:spLocks noChangeShapeType="1"/>
          </p:cNvSpPr>
          <p:nvPr/>
        </p:nvSpPr>
        <p:spPr bwMode="auto">
          <a:xfrm>
            <a:off x="4267200" y="3200400"/>
            <a:ext cx="2971800" cy="1371600"/>
          </a:xfrm>
          <a:prstGeom prst="line">
            <a:avLst/>
          </a:prstGeom>
          <a:noFill/>
          <a:ln w="50800" cap="sq">
            <a:solidFill>
              <a:schemeClr val="tx1"/>
            </a:solidFill>
            <a:round/>
            <a:headEnd type="none" w="sm" len="sm"/>
            <a:tailEnd type="triangle" w="lg" len="lg"/>
          </a:ln>
          <a:extLst>
            <a:ext uri="{909E8E84-426E-40DD-AFC4-6F175D3DCCD1}">
              <a14:hiddenFill xmlns:a14="http://schemas.microsoft.com/office/drawing/2010/main">
                <a:noFill/>
              </a14:hiddenFill>
            </a:ext>
          </a:extLst>
        </p:spPr>
        <p:txBody>
          <a:bodyPr wrap="none" lIns="91358" tIns="45679" rIns="91358" bIns="45679"/>
          <a:lstStyle/>
          <a:p>
            <a:endParaRPr lang="en-US">
              <a:solidFill>
                <a:srgbClr val="000000"/>
              </a:solidFill>
              <a:latin typeface="Arial" charset="0"/>
              <a:ea typeface="SimSun" charset="0"/>
              <a:cs typeface="SimSun" charset="0"/>
            </a:endParaRPr>
          </a:p>
        </p:txBody>
      </p:sp>
      <p:sp>
        <p:nvSpPr>
          <p:cNvPr id="47110" name="Text Box 6"/>
          <p:cNvSpPr txBox="1">
            <a:spLocks noChangeArrowheads="1"/>
          </p:cNvSpPr>
          <p:nvPr/>
        </p:nvSpPr>
        <p:spPr bwMode="auto">
          <a:xfrm>
            <a:off x="323850" y="1660541"/>
            <a:ext cx="4038600" cy="2883961"/>
          </a:xfrm>
          <a:prstGeom prst="rect">
            <a:avLst/>
          </a:prstGeom>
          <a:solidFill>
            <a:srgbClr val="CDF4FF"/>
          </a:solidFill>
          <a:ln w="12700" cap="sq">
            <a:solidFill>
              <a:schemeClr val="tx1"/>
            </a:solidFill>
            <a:miter lim="800000"/>
            <a:headEnd type="none" w="sm" len="sm"/>
            <a:tailEnd type="none" w="sm" len="sm"/>
          </a:ln>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000" b="1" u="sng" dirty="0">
                <a:solidFill>
                  <a:srgbClr val="000000"/>
                </a:solidFill>
                <a:latin typeface="SimSun" charset="0"/>
              </a:rPr>
              <a:t>起源</a:t>
            </a:r>
            <a:endParaRPr lang="en-US" altLang="zh-CN" sz="3000" b="1" u="sng" dirty="0">
              <a:solidFill>
                <a:srgbClr val="000000"/>
              </a:solidFill>
              <a:latin typeface="SimSun" charset="0"/>
            </a:endParaRPr>
          </a:p>
          <a:p>
            <a:pPr algn="ctr" eaLnBrk="1" hangingPunct="1"/>
            <a:r>
              <a:rPr lang="zh-CN" altLang="en-US" sz="3000" b="1" dirty="0">
                <a:solidFill>
                  <a:srgbClr val="000000"/>
                </a:solidFill>
                <a:latin typeface="SimSun" charset="0"/>
              </a:rPr>
              <a:t>没有人确定路加是在何处写了这叙述。</a:t>
            </a:r>
          </a:p>
          <a:p>
            <a:pPr algn="ctr" eaLnBrk="1" hangingPunct="1"/>
            <a:r>
              <a:rPr lang="zh-CN" altLang="en-US" sz="3000" b="1" dirty="0">
                <a:solidFill>
                  <a:srgbClr val="000000"/>
                </a:solidFill>
                <a:latin typeface="SimSun" charset="0"/>
              </a:rPr>
              <a:t>有人建议说是在罗马，</a:t>
            </a:r>
            <a:r>
              <a:rPr lang="en-US" altLang="zh-CN" sz="3000" b="1" dirty="0">
                <a:solidFill>
                  <a:srgbClr val="000000"/>
                </a:solidFill>
                <a:latin typeface="SimSun" charset="0"/>
              </a:rPr>
              <a:t> </a:t>
            </a:r>
            <a:r>
              <a:rPr lang="zh-CN" altLang="en-US" sz="3000" b="1" dirty="0">
                <a:solidFill>
                  <a:srgbClr val="000000"/>
                </a:solidFill>
                <a:latin typeface="SimSun" charset="0"/>
              </a:rPr>
              <a:t>安提阿，以弗所，小亚细亚，和亚该亚。</a:t>
            </a:r>
            <a:endParaRPr lang="en-US" altLang="zh-CN" sz="3000" b="1" dirty="0">
              <a:solidFill>
                <a:srgbClr val="000000"/>
              </a:solidFill>
              <a:latin typeface="SimSun" charset="0"/>
            </a:endParaRPr>
          </a:p>
        </p:txBody>
      </p:sp>
    </p:spTree>
    <p:extLst>
      <p:ext uri="{BB962C8B-B14F-4D97-AF65-F5344CB8AC3E}">
        <p14:creationId xmlns:p14="http://schemas.microsoft.com/office/powerpoint/2010/main" val="30007881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7108"/>
                                        </p:tgtEl>
                                        <p:attrNameLst>
                                          <p:attrName>style.visibility</p:attrName>
                                        </p:attrNameLst>
                                      </p:cBhvr>
                                      <p:to>
                                        <p:strVal val="visible"/>
                                      </p:to>
                                    </p:set>
                                    <p:animEffect transition="in" filter="box(in)">
                                      <p:cBhvr>
                                        <p:cTn id="7" dur="500"/>
                                        <p:tgtEl>
                                          <p:spTgt spid="471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47110"/>
                                        </p:tgtEl>
                                        <p:attrNameLst>
                                          <p:attrName>style.visibility</p:attrName>
                                        </p:attrNameLst>
                                      </p:cBhvr>
                                      <p:to>
                                        <p:strVal val="visible"/>
                                      </p:to>
                                    </p:set>
                                    <p:anim calcmode="lin" valueType="num">
                                      <p:cBhvr additive="base">
                                        <p:cTn id="12" dur="500" fill="hold"/>
                                        <p:tgtEl>
                                          <p:spTgt spid="47110"/>
                                        </p:tgtEl>
                                        <p:attrNameLst>
                                          <p:attrName>ppt_x</p:attrName>
                                        </p:attrNameLst>
                                      </p:cBhvr>
                                      <p:tavLst>
                                        <p:tav tm="0">
                                          <p:val>
                                            <p:strVal val="0-#ppt_w/2"/>
                                          </p:val>
                                        </p:tav>
                                        <p:tav tm="100000">
                                          <p:val>
                                            <p:strVal val="#ppt_x"/>
                                          </p:val>
                                        </p:tav>
                                      </p:tavLst>
                                    </p:anim>
                                    <p:anim calcmode="lin" valueType="num">
                                      <p:cBhvr additive="base">
                                        <p:cTn id="13" dur="500" fill="hold"/>
                                        <p:tgtEl>
                                          <p:spTgt spid="47110"/>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47112"/>
                                        </p:tgtEl>
                                        <p:attrNameLst>
                                          <p:attrName>style.visibility</p:attrName>
                                        </p:attrNameLst>
                                      </p:cBhvr>
                                      <p:to>
                                        <p:strVal val="visible"/>
                                      </p:to>
                                    </p:set>
                                    <p:anim calcmode="lin" valueType="num">
                                      <p:cBhvr>
                                        <p:cTn id="18" dur="500" fill="hold"/>
                                        <p:tgtEl>
                                          <p:spTgt spid="47112"/>
                                        </p:tgtEl>
                                        <p:attrNameLst>
                                          <p:attrName>ppt_w</p:attrName>
                                        </p:attrNameLst>
                                      </p:cBhvr>
                                      <p:tavLst>
                                        <p:tav tm="0">
                                          <p:val>
                                            <p:fltVal val="0"/>
                                          </p:val>
                                        </p:tav>
                                        <p:tav tm="100000">
                                          <p:val>
                                            <p:strVal val="#ppt_w"/>
                                          </p:val>
                                        </p:tav>
                                      </p:tavLst>
                                    </p:anim>
                                    <p:anim calcmode="lin" valueType="num">
                                      <p:cBhvr>
                                        <p:cTn id="19" dur="500" fill="hold"/>
                                        <p:tgtEl>
                                          <p:spTgt spid="47112"/>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47111"/>
                                        </p:tgtEl>
                                        <p:attrNameLst>
                                          <p:attrName>style.visibility</p:attrName>
                                        </p:attrNameLst>
                                      </p:cBhvr>
                                      <p:to>
                                        <p:strVal val="visible"/>
                                      </p:to>
                                    </p:set>
                                    <p:anim calcmode="lin" valueType="num">
                                      <p:cBhvr additive="base">
                                        <p:cTn id="24" dur="500" fill="hold"/>
                                        <p:tgtEl>
                                          <p:spTgt spid="47111"/>
                                        </p:tgtEl>
                                        <p:attrNameLst>
                                          <p:attrName>ppt_x</p:attrName>
                                        </p:attrNameLst>
                                      </p:cBhvr>
                                      <p:tavLst>
                                        <p:tav tm="0">
                                          <p:val>
                                            <p:strVal val="0-#ppt_w/2"/>
                                          </p:val>
                                        </p:tav>
                                        <p:tav tm="100000">
                                          <p:val>
                                            <p:strVal val="#ppt_x"/>
                                          </p:val>
                                        </p:tav>
                                      </p:tavLst>
                                    </p:anim>
                                    <p:anim calcmode="lin" valueType="num">
                                      <p:cBhvr additive="base">
                                        <p:cTn id="25" dur="500" fill="hold"/>
                                        <p:tgtEl>
                                          <p:spTgt spid="47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nimBg="1" autoUpdateAnimBg="0"/>
      <p:bldP spid="47111" grpId="0" animBg="1" autoUpdateAnimBg="0"/>
      <p:bldP spid="47112" grpId="0" animBg="1"/>
      <p:bldP spid="47110" grpId="0" animBg="1"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64866" name="Text Box 3"/>
          <p:cNvSpPr txBox="1">
            <a:spLocks noChangeArrowheads="1"/>
          </p:cNvSpPr>
          <p:nvPr/>
        </p:nvSpPr>
        <p:spPr bwMode="auto">
          <a:xfrm>
            <a:off x="8502650" y="2"/>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122</a:t>
            </a:r>
          </a:p>
        </p:txBody>
      </p:sp>
      <p:sp>
        <p:nvSpPr>
          <p:cNvPr id="49156" name="Text Box 4"/>
          <p:cNvSpPr txBox="1">
            <a:spLocks noChangeArrowheads="1"/>
          </p:cNvSpPr>
          <p:nvPr/>
        </p:nvSpPr>
        <p:spPr bwMode="auto">
          <a:xfrm>
            <a:off x="228600" y="1555750"/>
            <a:ext cx="8534400" cy="3937000"/>
          </a:xfrm>
          <a:prstGeom prst="rect">
            <a:avLst/>
          </a:prstGeom>
          <a:solidFill>
            <a:schemeClr val="tx1"/>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marL="342900" indent="-342900">
              <a:defRPr sz="2400">
                <a:solidFill>
                  <a:schemeClr val="tx1"/>
                </a:solidFill>
                <a:latin typeface="Arial" charset="0"/>
                <a:ea typeface="SimSun" charset="0"/>
                <a:cs typeface="SimSun" charset="0"/>
              </a:defRPr>
            </a:lvl1pPr>
            <a:lvl2pPr>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lvl="1" algn="ctr" eaLnBrk="1" hangingPunct="1"/>
            <a:r>
              <a:rPr lang="en-US" altLang="zh-CN" sz="3600" b="1">
                <a:solidFill>
                  <a:srgbClr val="FFFFFF"/>
                </a:solidFill>
                <a:latin typeface="SimSun" charset="0"/>
              </a:rPr>
              <a:t>	</a:t>
            </a:r>
            <a:r>
              <a:rPr lang="zh-CN" altLang="en-US" sz="3600" b="1">
                <a:solidFill>
                  <a:srgbClr val="FFFFFF"/>
                </a:solidFill>
                <a:latin typeface="SimSun" charset="0"/>
              </a:rPr>
              <a:t>路加或许是在提阿非罗的请求之下写的，通过展示他的信仰是基于确凿的史实的基础上，来加强富裕的基督徒的信仰</a:t>
            </a:r>
            <a:r>
              <a:rPr lang="en-US" altLang="zh-CN" sz="3600" b="1">
                <a:solidFill>
                  <a:srgbClr val="FFFFFF"/>
                </a:solidFill>
                <a:latin typeface="SimSun" charset="0"/>
              </a:rPr>
              <a:t>(</a:t>
            </a:r>
            <a:r>
              <a:rPr lang="zh-CN" altLang="en-US" sz="3600" b="1">
                <a:solidFill>
                  <a:srgbClr val="FFFFFF"/>
                </a:solidFill>
                <a:latin typeface="SimSun" charset="0"/>
              </a:rPr>
              <a:t>路加福音</a:t>
            </a:r>
            <a:r>
              <a:rPr lang="en-US" altLang="zh-CN" sz="3600" b="1">
                <a:solidFill>
                  <a:srgbClr val="FFFFFF"/>
                </a:solidFill>
                <a:latin typeface="SimSun" charset="0"/>
              </a:rPr>
              <a:t>1:3 - 4)</a:t>
            </a:r>
            <a:r>
              <a:rPr lang="zh-CN" altLang="en-US" sz="3600" b="1">
                <a:solidFill>
                  <a:srgbClr val="FFFFFF"/>
                </a:solidFill>
                <a:latin typeface="SimSun" charset="0"/>
              </a:rPr>
              <a:t>。更重要的是路加想要向广大的外邦人听众解释，天国信息的传播历程是超出人类的智慧和技巧的，而是通过神亲自指导取得的。</a:t>
            </a:r>
            <a:endParaRPr lang="en-US" altLang="zh-CN" sz="3600" b="1">
              <a:solidFill>
                <a:srgbClr val="FFFFFF"/>
              </a:solidFill>
              <a:latin typeface="SimSun" charset="0"/>
            </a:endParaRPr>
          </a:p>
        </p:txBody>
      </p:sp>
      <p:sp>
        <p:nvSpPr>
          <p:cNvPr id="164868" name="Rectangle 5"/>
          <p:cNvSpPr>
            <a:spLocks noGrp="1" noChangeArrowheads="1"/>
          </p:cNvSpPr>
          <p:nvPr>
            <p:ph type="title" idx="4294967295"/>
          </p:nvPr>
        </p:nvSpPr>
        <p:spPr>
          <a:xfrm>
            <a:off x="3649679" y="411164"/>
            <a:ext cx="1531937" cy="774008"/>
          </a:xfrm>
          <a:solidFill>
            <a:srgbClr val="000099"/>
          </a:solidFill>
        </p:spPr>
        <p:txBody>
          <a:bodyPr anchor="t">
            <a:spAutoFit/>
          </a:bodyPr>
          <a:lstStyle/>
          <a:p>
            <a:pPr eaLnBrk="1" hangingPunct="1"/>
            <a:r>
              <a:rPr lang="zh-CN" altLang="en-US" b="1">
                <a:solidFill>
                  <a:srgbClr val="FFFFFF"/>
                </a:solidFill>
                <a:latin typeface="SimSun" charset="0"/>
                <a:ea typeface="SimSun" charset="0"/>
                <a:cs typeface="SimSun" charset="0"/>
              </a:rPr>
              <a:t>场景</a:t>
            </a:r>
            <a:endParaRPr lang="en-US" altLang="zh-CN" b="1">
              <a:solidFill>
                <a:srgbClr val="FFFFFF"/>
              </a:solidFill>
              <a:latin typeface="SimSun" charset="0"/>
              <a:ea typeface="SimSun" charset="0"/>
              <a:cs typeface="SimSun" charset="0"/>
            </a:endParaRPr>
          </a:p>
        </p:txBody>
      </p:sp>
    </p:spTree>
    <p:extLst>
      <p:ext uri="{BB962C8B-B14F-4D97-AF65-F5344CB8AC3E}">
        <p14:creationId xmlns:p14="http://schemas.microsoft.com/office/powerpoint/2010/main" val="48670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9156"/>
                                        </p:tgtEl>
                                        <p:attrNameLst>
                                          <p:attrName>style.visibility</p:attrName>
                                        </p:attrNameLst>
                                      </p:cBhvr>
                                      <p:to>
                                        <p:strVal val="visible"/>
                                      </p:to>
                                    </p:set>
                                    <p:anim calcmode="lin" valueType="num">
                                      <p:cBhvr>
                                        <p:cTn id="7" dur="500" fill="hold"/>
                                        <p:tgtEl>
                                          <p:spTgt spid="49156"/>
                                        </p:tgtEl>
                                        <p:attrNameLst>
                                          <p:attrName>ppt_w</p:attrName>
                                        </p:attrNameLst>
                                      </p:cBhvr>
                                      <p:tavLst>
                                        <p:tav tm="0">
                                          <p:val>
                                            <p:fltVal val="0"/>
                                          </p:val>
                                        </p:tav>
                                        <p:tav tm="100000">
                                          <p:val>
                                            <p:strVal val="#ppt_w"/>
                                          </p:val>
                                        </p:tav>
                                      </p:tavLst>
                                    </p:anim>
                                    <p:anim calcmode="lin" valueType="num">
                                      <p:cBhvr>
                                        <p:cTn id="8" dur="500" fill="hold"/>
                                        <p:tgtEl>
                                          <p:spTgt spid="491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6"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1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强调普世透过福音得救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(1:8; 28:30-31) </a:t>
            </a:r>
          </a:p>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使徒行传里记载了超过</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80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多个地理位置</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比任何其他新约书更多</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8" name="Rectangle 2">
            <a:extLst>
              <a:ext uri="{FF2B5EF4-FFF2-40B4-BE49-F238E27FC236}">
                <a16:creationId xmlns:a16="http://schemas.microsoft.com/office/drawing/2014/main" id="{999210CA-13E5-324F-B62F-AAA1F70027C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870360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66913" name="Picture 11" descr="lam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52700" y="762001"/>
            <a:ext cx="40767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4" name="Text Box 3"/>
          <p:cNvSpPr txBox="1">
            <a:spLocks noChangeArrowheads="1"/>
          </p:cNvSpPr>
          <p:nvPr/>
        </p:nvSpPr>
        <p:spPr bwMode="auto">
          <a:xfrm>
            <a:off x="8316920" y="115892"/>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b="1">
                <a:solidFill>
                  <a:srgbClr val="FFFFFF"/>
                </a:solidFill>
                <a:ea typeface="Arial" charset="0"/>
                <a:cs typeface="Arial" charset="0"/>
              </a:rPr>
              <a:t>122</a:t>
            </a:r>
          </a:p>
        </p:txBody>
      </p:sp>
      <p:sp>
        <p:nvSpPr>
          <p:cNvPr id="50180" name="Text Box 4"/>
          <p:cNvSpPr txBox="1">
            <a:spLocks noChangeArrowheads="1"/>
          </p:cNvSpPr>
          <p:nvPr/>
        </p:nvSpPr>
        <p:spPr bwMode="auto">
          <a:xfrm rot="-1200000">
            <a:off x="1292257" y="1988545"/>
            <a:ext cx="800053" cy="46158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b="1">
                <a:solidFill>
                  <a:srgbClr val="000099"/>
                </a:solidFill>
                <a:latin typeface="Times New Roman" charset="0"/>
                <a:ea typeface="宋体" charset="0"/>
                <a:cs typeface="宋体" charset="0"/>
              </a:rPr>
              <a:t>缓和</a:t>
            </a:r>
            <a:endParaRPr lang="en-US" altLang="zh-CN" b="1">
              <a:solidFill>
                <a:srgbClr val="000099"/>
              </a:solidFill>
              <a:latin typeface="Times New Roman" charset="0"/>
              <a:ea typeface="宋体" charset="0"/>
              <a:cs typeface="宋体" charset="0"/>
            </a:endParaRPr>
          </a:p>
        </p:txBody>
      </p:sp>
      <p:sp>
        <p:nvSpPr>
          <p:cNvPr id="50181" name="Text Box 5"/>
          <p:cNvSpPr txBox="1">
            <a:spLocks noChangeArrowheads="1"/>
          </p:cNvSpPr>
          <p:nvPr/>
        </p:nvSpPr>
        <p:spPr bwMode="auto">
          <a:xfrm rot="-1200000">
            <a:off x="593232" y="3591086"/>
            <a:ext cx="3350614" cy="52514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Osaka" charset="0"/>
                <a:cs typeface="Osaka" charset="0"/>
              </a:rPr>
              <a:t>救恩的神学</a:t>
            </a:r>
            <a:r>
              <a:rPr lang="en-US" altLang="zh-CN" sz="2800" b="1">
                <a:solidFill>
                  <a:srgbClr val="000099"/>
                </a:solidFill>
                <a:latin typeface="Times New Roman" charset="0"/>
                <a:ea typeface="Osaka" charset="0"/>
                <a:cs typeface="Osaka" charset="0"/>
              </a:rPr>
              <a:t> / </a:t>
            </a:r>
            <a:r>
              <a:rPr lang="zh-CN" altLang="en-US" sz="2800" b="1">
                <a:solidFill>
                  <a:srgbClr val="000099"/>
                </a:solidFill>
                <a:latin typeface="Times New Roman" charset="0"/>
                <a:ea typeface="Osaka" charset="0"/>
                <a:cs typeface="Osaka" charset="0"/>
              </a:rPr>
              <a:t>宣教性</a:t>
            </a:r>
            <a:endParaRPr lang="en-US" altLang="zh-CN" sz="2800" b="1">
              <a:solidFill>
                <a:srgbClr val="000099"/>
              </a:solidFill>
              <a:latin typeface="Times New Roman" charset="0"/>
              <a:ea typeface="Osaka" charset="0"/>
              <a:cs typeface="Osaka" charset="0"/>
            </a:endParaRPr>
          </a:p>
        </p:txBody>
      </p:sp>
      <p:sp>
        <p:nvSpPr>
          <p:cNvPr id="50182" name="Text Box 6"/>
          <p:cNvSpPr txBox="1">
            <a:spLocks noChangeArrowheads="1"/>
          </p:cNvSpPr>
          <p:nvPr/>
        </p:nvSpPr>
        <p:spPr bwMode="auto">
          <a:xfrm rot="-1200000">
            <a:off x="1762126" y="4878389"/>
            <a:ext cx="1974850" cy="53181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宋体" charset="0"/>
                <a:cs typeface="宋体" charset="0"/>
              </a:rPr>
              <a:t>教育或启发</a:t>
            </a:r>
            <a:endParaRPr lang="en-US" altLang="zh-CN" sz="2800" b="1">
              <a:solidFill>
                <a:srgbClr val="000099"/>
              </a:solidFill>
              <a:latin typeface="Times New Roman" charset="0"/>
              <a:ea typeface="宋体" charset="0"/>
              <a:cs typeface="宋体" charset="0"/>
            </a:endParaRPr>
          </a:p>
        </p:txBody>
      </p:sp>
      <p:sp>
        <p:nvSpPr>
          <p:cNvPr id="50183" name="Text Box 7"/>
          <p:cNvSpPr txBox="1">
            <a:spLocks noChangeArrowheads="1"/>
          </p:cNvSpPr>
          <p:nvPr/>
        </p:nvSpPr>
        <p:spPr bwMode="auto">
          <a:xfrm rot="-1200000">
            <a:off x="2024064" y="6034088"/>
            <a:ext cx="1619250" cy="53181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宋体" charset="0"/>
                <a:cs typeface="宋体" charset="0"/>
              </a:rPr>
              <a:t>维护信仰</a:t>
            </a:r>
          </a:p>
        </p:txBody>
      </p:sp>
      <p:sp>
        <p:nvSpPr>
          <p:cNvPr id="50184" name="Text Box 8"/>
          <p:cNvSpPr txBox="1">
            <a:spLocks noChangeArrowheads="1"/>
          </p:cNvSpPr>
          <p:nvPr/>
        </p:nvSpPr>
        <p:spPr bwMode="auto">
          <a:xfrm rot="1200000">
            <a:off x="6477001" y="1828802"/>
            <a:ext cx="1619250" cy="531813"/>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宋体" charset="0"/>
                <a:cs typeface="宋体" charset="0"/>
              </a:rPr>
              <a:t>教会真理</a:t>
            </a:r>
          </a:p>
        </p:txBody>
      </p:sp>
      <p:sp>
        <p:nvSpPr>
          <p:cNvPr id="50185" name="Text Box 9"/>
          <p:cNvSpPr txBox="1">
            <a:spLocks noChangeArrowheads="1"/>
          </p:cNvSpPr>
          <p:nvPr/>
        </p:nvSpPr>
        <p:spPr bwMode="auto">
          <a:xfrm rot="1200000">
            <a:off x="6404301" y="4271374"/>
            <a:ext cx="1723383" cy="46158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b="1">
                <a:solidFill>
                  <a:srgbClr val="000099"/>
                </a:solidFill>
                <a:latin typeface="Times New Roman" charset="0"/>
                <a:ea typeface="宋体" charset="0"/>
                <a:cs typeface="宋体" charset="0"/>
              </a:rPr>
              <a:t>历史的讲述</a:t>
            </a:r>
            <a:endParaRPr lang="en-US" altLang="zh-CN" b="1">
              <a:solidFill>
                <a:srgbClr val="000099"/>
              </a:solidFill>
              <a:latin typeface="Times New Roman" charset="0"/>
              <a:ea typeface="宋体" charset="0"/>
              <a:cs typeface="宋体" charset="0"/>
            </a:endParaRPr>
          </a:p>
        </p:txBody>
      </p:sp>
      <p:sp>
        <p:nvSpPr>
          <p:cNvPr id="50186" name="Text Box 10"/>
          <p:cNvSpPr txBox="1">
            <a:spLocks noChangeArrowheads="1"/>
          </p:cNvSpPr>
          <p:nvPr/>
        </p:nvSpPr>
        <p:spPr bwMode="auto">
          <a:xfrm rot="1200000">
            <a:off x="5764214" y="5867403"/>
            <a:ext cx="908050" cy="531813"/>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宋体" charset="0"/>
                <a:cs typeface="宋体" charset="0"/>
              </a:rPr>
              <a:t>天国</a:t>
            </a:r>
          </a:p>
        </p:txBody>
      </p:sp>
      <p:sp>
        <p:nvSpPr>
          <p:cNvPr id="166922" name="Rectangle 12"/>
          <p:cNvSpPr>
            <a:spLocks noGrp="1" noChangeArrowheads="1"/>
          </p:cNvSpPr>
          <p:nvPr>
            <p:ph type="title" idx="4294967295"/>
          </p:nvPr>
        </p:nvSpPr>
        <p:spPr>
          <a:xfrm>
            <a:off x="533401" y="152399"/>
            <a:ext cx="7162800" cy="590064"/>
          </a:xfrm>
          <a:solidFill>
            <a:srgbClr val="000099"/>
          </a:solidFill>
        </p:spPr>
        <p:txBody>
          <a:bodyPr anchor="t">
            <a:spAutoFit/>
          </a:bodyPr>
          <a:lstStyle/>
          <a:p>
            <a:pPr algn="ctr" eaLnBrk="1" hangingPunct="1"/>
            <a:r>
              <a:rPr kumimoji="0" lang="zh-CN" altLang="en-US" sz="3200" b="1">
                <a:solidFill>
                  <a:srgbClr val="FFFFFF"/>
                </a:solidFill>
                <a:latin typeface="Times" charset="0"/>
                <a:ea typeface="宋体" charset="0"/>
                <a:cs typeface="宋体" charset="0"/>
              </a:rPr>
              <a:t>路加提笔作书的目的</a:t>
            </a:r>
            <a:endParaRPr kumimoji="0" lang="en-US" altLang="zh-CN" sz="3200" b="1">
              <a:solidFill>
                <a:srgbClr val="FFFFFF"/>
              </a:solidFill>
              <a:latin typeface="Times" charset="0"/>
              <a:ea typeface="宋体" charset="0"/>
              <a:cs typeface="宋体" charset="0"/>
            </a:endParaRPr>
          </a:p>
        </p:txBody>
      </p:sp>
      <p:sp>
        <p:nvSpPr>
          <p:cNvPr id="166923" name="Rectangle 14"/>
          <p:cNvSpPr>
            <a:spLocks noChangeArrowheads="1"/>
          </p:cNvSpPr>
          <p:nvPr/>
        </p:nvSpPr>
        <p:spPr bwMode="auto">
          <a:xfrm>
            <a:off x="4163778" y="3200400"/>
            <a:ext cx="816447" cy="457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p>
            <a:pPr algn="ctr" eaLnBrk="1" hangingPunct="1"/>
            <a:r>
              <a:rPr lang="zh-CN" altLang="en-US" sz="2400">
                <a:solidFill>
                  <a:srgbClr val="FFFFFF"/>
                </a:solidFill>
                <a:latin typeface="Times New Roman" charset="0"/>
                <a:ea typeface="宋体" charset="0"/>
                <a:cs typeface="宋体" charset="0"/>
              </a:rPr>
              <a:t>缓和</a:t>
            </a:r>
          </a:p>
        </p:txBody>
      </p:sp>
    </p:spTree>
    <p:extLst>
      <p:ext uri="{BB962C8B-B14F-4D97-AF65-F5344CB8AC3E}">
        <p14:creationId xmlns:p14="http://schemas.microsoft.com/office/powerpoint/2010/main" val="23144115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181"/>
                                        </p:tgtEl>
                                        <p:attrNameLst>
                                          <p:attrName>style.visibility</p:attrName>
                                        </p:attrNameLst>
                                      </p:cBhvr>
                                      <p:to>
                                        <p:strVal val="visible"/>
                                      </p:to>
                                    </p:set>
                                    <p:anim calcmode="lin" valueType="num">
                                      <p:cBhvr additive="base">
                                        <p:cTn id="13" dur="500" fill="hold"/>
                                        <p:tgtEl>
                                          <p:spTgt spid="50181"/>
                                        </p:tgtEl>
                                        <p:attrNameLst>
                                          <p:attrName>ppt_x</p:attrName>
                                        </p:attrNameLst>
                                      </p:cBhvr>
                                      <p:tavLst>
                                        <p:tav tm="0">
                                          <p:val>
                                            <p:strVal val="0-#ppt_w/2"/>
                                          </p:val>
                                        </p:tav>
                                        <p:tav tm="100000">
                                          <p:val>
                                            <p:strVal val="#ppt_x"/>
                                          </p:val>
                                        </p:tav>
                                      </p:tavLst>
                                    </p:anim>
                                    <p:anim calcmode="lin" valueType="num">
                                      <p:cBhvr additive="base">
                                        <p:cTn id="14" dur="500" fill="hold"/>
                                        <p:tgtEl>
                                          <p:spTgt spid="5018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0182"/>
                                        </p:tgtEl>
                                        <p:attrNameLst>
                                          <p:attrName>style.visibility</p:attrName>
                                        </p:attrNameLst>
                                      </p:cBhvr>
                                      <p:to>
                                        <p:strVal val="visible"/>
                                      </p:to>
                                    </p:set>
                                    <p:anim calcmode="lin" valueType="num">
                                      <p:cBhvr additive="base">
                                        <p:cTn id="19" dur="500" fill="hold"/>
                                        <p:tgtEl>
                                          <p:spTgt spid="50182"/>
                                        </p:tgtEl>
                                        <p:attrNameLst>
                                          <p:attrName>ppt_x</p:attrName>
                                        </p:attrNameLst>
                                      </p:cBhvr>
                                      <p:tavLst>
                                        <p:tav tm="0">
                                          <p:val>
                                            <p:strVal val="0-#ppt_w/2"/>
                                          </p:val>
                                        </p:tav>
                                        <p:tav tm="100000">
                                          <p:val>
                                            <p:strVal val="#ppt_x"/>
                                          </p:val>
                                        </p:tav>
                                      </p:tavLst>
                                    </p:anim>
                                    <p:anim calcmode="lin" valueType="num">
                                      <p:cBhvr additive="base">
                                        <p:cTn id="20" dur="500" fill="hold"/>
                                        <p:tgtEl>
                                          <p:spTgt spid="5018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0183"/>
                                        </p:tgtEl>
                                        <p:attrNameLst>
                                          <p:attrName>style.visibility</p:attrName>
                                        </p:attrNameLst>
                                      </p:cBhvr>
                                      <p:to>
                                        <p:strVal val="visible"/>
                                      </p:to>
                                    </p:set>
                                    <p:anim calcmode="lin" valueType="num">
                                      <p:cBhvr additive="base">
                                        <p:cTn id="25" dur="500" fill="hold"/>
                                        <p:tgtEl>
                                          <p:spTgt spid="50183"/>
                                        </p:tgtEl>
                                        <p:attrNameLst>
                                          <p:attrName>ppt_x</p:attrName>
                                        </p:attrNameLst>
                                      </p:cBhvr>
                                      <p:tavLst>
                                        <p:tav tm="0">
                                          <p:val>
                                            <p:strVal val="0-#ppt_w/2"/>
                                          </p:val>
                                        </p:tav>
                                        <p:tav tm="100000">
                                          <p:val>
                                            <p:strVal val="#ppt_x"/>
                                          </p:val>
                                        </p:tav>
                                      </p:tavLst>
                                    </p:anim>
                                    <p:anim calcmode="lin" valueType="num">
                                      <p:cBhvr additive="base">
                                        <p:cTn id="26" dur="500" fill="hold"/>
                                        <p:tgtEl>
                                          <p:spTgt spid="5018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0184"/>
                                        </p:tgtEl>
                                        <p:attrNameLst>
                                          <p:attrName>style.visibility</p:attrName>
                                        </p:attrNameLst>
                                      </p:cBhvr>
                                      <p:to>
                                        <p:strVal val="visible"/>
                                      </p:to>
                                    </p:set>
                                    <p:anim calcmode="lin" valueType="num">
                                      <p:cBhvr additive="base">
                                        <p:cTn id="31" dur="500" fill="hold"/>
                                        <p:tgtEl>
                                          <p:spTgt spid="50184"/>
                                        </p:tgtEl>
                                        <p:attrNameLst>
                                          <p:attrName>ppt_x</p:attrName>
                                        </p:attrNameLst>
                                      </p:cBhvr>
                                      <p:tavLst>
                                        <p:tav tm="0">
                                          <p:val>
                                            <p:strVal val="1+#ppt_w/2"/>
                                          </p:val>
                                        </p:tav>
                                        <p:tav tm="100000">
                                          <p:val>
                                            <p:strVal val="#ppt_x"/>
                                          </p:val>
                                        </p:tav>
                                      </p:tavLst>
                                    </p:anim>
                                    <p:anim calcmode="lin" valueType="num">
                                      <p:cBhvr additive="base">
                                        <p:cTn id="32" dur="500" fill="hold"/>
                                        <p:tgtEl>
                                          <p:spTgt spid="5018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0185"/>
                                        </p:tgtEl>
                                        <p:attrNameLst>
                                          <p:attrName>style.visibility</p:attrName>
                                        </p:attrNameLst>
                                      </p:cBhvr>
                                      <p:to>
                                        <p:strVal val="visible"/>
                                      </p:to>
                                    </p:set>
                                    <p:anim calcmode="lin" valueType="num">
                                      <p:cBhvr additive="base">
                                        <p:cTn id="37" dur="500" fill="hold"/>
                                        <p:tgtEl>
                                          <p:spTgt spid="50185"/>
                                        </p:tgtEl>
                                        <p:attrNameLst>
                                          <p:attrName>ppt_x</p:attrName>
                                        </p:attrNameLst>
                                      </p:cBhvr>
                                      <p:tavLst>
                                        <p:tav tm="0">
                                          <p:val>
                                            <p:strVal val="1+#ppt_w/2"/>
                                          </p:val>
                                        </p:tav>
                                        <p:tav tm="100000">
                                          <p:val>
                                            <p:strVal val="#ppt_x"/>
                                          </p:val>
                                        </p:tav>
                                      </p:tavLst>
                                    </p:anim>
                                    <p:anim calcmode="lin" valueType="num">
                                      <p:cBhvr additive="base">
                                        <p:cTn id="38" dur="500" fill="hold"/>
                                        <p:tgtEl>
                                          <p:spTgt spid="50185"/>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0186"/>
                                        </p:tgtEl>
                                        <p:attrNameLst>
                                          <p:attrName>style.visibility</p:attrName>
                                        </p:attrNameLst>
                                      </p:cBhvr>
                                      <p:to>
                                        <p:strVal val="visible"/>
                                      </p:to>
                                    </p:set>
                                    <p:anim calcmode="lin" valueType="num">
                                      <p:cBhvr additive="base">
                                        <p:cTn id="43" dur="500" fill="hold"/>
                                        <p:tgtEl>
                                          <p:spTgt spid="50186"/>
                                        </p:tgtEl>
                                        <p:attrNameLst>
                                          <p:attrName>ppt_x</p:attrName>
                                        </p:attrNameLst>
                                      </p:cBhvr>
                                      <p:tavLst>
                                        <p:tav tm="0">
                                          <p:val>
                                            <p:strVal val="1+#ppt_w/2"/>
                                          </p:val>
                                        </p:tav>
                                        <p:tav tm="100000">
                                          <p:val>
                                            <p:strVal val="#ppt_x"/>
                                          </p:val>
                                        </p:tav>
                                      </p:tavLst>
                                    </p:anim>
                                    <p:anim calcmode="lin" valueType="num">
                                      <p:cBhvr additive="base">
                                        <p:cTn id="44"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autoUpdateAnimBg="0"/>
      <p:bldP spid="50181" grpId="0" animBg="1" autoUpdateAnimBg="0"/>
      <p:bldP spid="50182" grpId="0" animBg="1" autoUpdateAnimBg="0"/>
      <p:bldP spid="50183" grpId="0" animBg="1" autoUpdateAnimBg="0"/>
      <p:bldP spid="50184" grpId="0" animBg="1" autoUpdateAnimBg="0"/>
      <p:bldP spid="50185" grpId="0" animBg="1" autoUpdateAnimBg="0"/>
      <p:bldP spid="50186" grpId="0" animBg="1"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pic>
        <p:nvPicPr>
          <p:cNvPr id="2050" name="Picture 2" descr="http://www.fbc-la.org/Portals/0/400x700_Slides/Acts_400x700.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9147" y="1295400"/>
            <a:ext cx="8597654" cy="5021802"/>
          </a:xfrm>
          <a:prstGeom prst="rect">
            <a:avLst/>
          </a:prstGeom>
          <a:noFill/>
          <a:extLst>
            <a:ext uri="{909E8E84-426E-40DD-AFC4-6F175D3DCCD1}">
              <a14:hiddenFill xmlns:a14="http://schemas.microsoft.com/office/drawing/2010/main">
                <a:solidFill>
                  <a:srgbClr val="FFFFFF"/>
                </a:solidFill>
              </a14:hiddenFill>
            </a:ext>
          </a:extLst>
        </p:spPr>
      </p:pic>
      <p:sp>
        <p:nvSpPr>
          <p:cNvPr id="3" name="Rounded Rectangle 2"/>
          <p:cNvSpPr/>
          <p:nvPr/>
        </p:nvSpPr>
        <p:spPr>
          <a:xfrm>
            <a:off x="1454273" y="381000"/>
            <a:ext cx="6324600" cy="1219200"/>
          </a:xfrm>
          <a:prstGeom prst="roundRect">
            <a:avLst/>
          </a:prstGeom>
          <a:solidFill>
            <a:srgbClr val="86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800" dirty="0">
                <a:solidFill>
                  <a:prstClr val="white"/>
                </a:solidFill>
              </a:rPr>
              <a:t>Ken Hornok, </a:t>
            </a:r>
            <a:r>
              <a:rPr lang="en-US" sz="2800" dirty="0" err="1">
                <a:solidFill>
                  <a:prstClr val="white"/>
                </a:solidFill>
              </a:rPr>
              <a:t>ThM</a:t>
            </a:r>
            <a:endParaRPr lang="en-US" sz="2800" dirty="0">
              <a:solidFill>
                <a:prstClr val="white"/>
              </a:solidFill>
            </a:endParaRPr>
          </a:p>
          <a:p>
            <a:pPr algn="ctr" eaLnBrk="1" fontAlgn="auto" hangingPunct="1">
              <a:spcBef>
                <a:spcPts val="0"/>
              </a:spcBef>
              <a:spcAft>
                <a:spcPts val="0"/>
              </a:spcAft>
            </a:pPr>
            <a:r>
              <a:rPr lang="en-US" sz="2800" dirty="0">
                <a:solidFill>
                  <a:prstClr val="white"/>
                </a:solidFill>
              </a:rPr>
              <a:t>©2016</a:t>
            </a:r>
          </a:p>
        </p:txBody>
      </p:sp>
    </p:spTree>
    <p:extLst>
      <p:ext uri="{BB962C8B-B14F-4D97-AF65-F5344CB8AC3E}">
        <p14:creationId xmlns:p14="http://schemas.microsoft.com/office/powerpoint/2010/main" val="3031458434"/>
      </p:ext>
    </p:extLst>
  </p:cSld>
  <p:clrMapOvr>
    <a:overrideClrMapping bg1="dk1" tx1="lt1" bg2="dk2" tx2="lt2" accent1="accent1" accent2="accent2" accent3="accent3" accent4="accent4" accent5="accent5" accent6="accent6" hlink="hlink" folHlink="folHlink"/>
  </p:clrMapOvr>
</p:sld>
</file>

<file path=ppt/slides/slide82.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609601" y="2819400"/>
            <a:ext cx="7851648" cy="1828800"/>
          </a:xfrm>
        </p:spPr>
        <p:txBody>
          <a:bodyPr>
            <a:noAutofit/>
          </a:bodyPr>
          <a:lstStyle/>
          <a:p>
            <a:pPr algn="ctr"/>
            <a:r>
              <a:rPr lang="en-US" sz="6600" dirty="0">
                <a:solidFill>
                  <a:srgbClr val="FFFF00"/>
                </a:solidFill>
              </a:rPr>
              <a:t>What is the main purpose for the book of the Acts?</a:t>
            </a:r>
          </a:p>
        </p:txBody>
      </p:sp>
    </p:spTree>
    <p:extLst>
      <p:ext uri="{BB962C8B-B14F-4D97-AF65-F5344CB8AC3E}">
        <p14:creationId xmlns:p14="http://schemas.microsoft.com/office/powerpoint/2010/main" val="3430254594"/>
      </p:ext>
    </p:extLst>
  </p:cSld>
  <p:clrMapOvr>
    <a:overrideClrMapping bg1="dk1" tx1="lt1" bg2="dk2" tx2="lt2" accent1="accent1" accent2="accent2" accent3="accent3" accent4="accent4" accent5="accent5" accent6="accent6" hlink="hlink" folHlink="folHlink"/>
  </p:clrMapOvr>
</p:sld>
</file>

<file path=ppt/slides/slide83.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33401" y="2819400"/>
            <a:ext cx="7851648" cy="1828800"/>
          </a:xfrm>
        </p:spPr>
        <p:txBody>
          <a:bodyPr>
            <a:noAutofit/>
          </a:bodyPr>
          <a:lstStyle/>
          <a:p>
            <a:pPr algn="ctr"/>
            <a:r>
              <a:rPr lang="en-US" sz="6600" dirty="0">
                <a:solidFill>
                  <a:srgbClr val="FFFF00"/>
                </a:solidFill>
              </a:rPr>
              <a:t>What if we did not have the book of </a:t>
            </a:r>
            <a:br>
              <a:rPr lang="en-US" sz="6600" dirty="0">
                <a:solidFill>
                  <a:srgbClr val="FFFF00"/>
                </a:solidFill>
              </a:rPr>
            </a:br>
            <a:r>
              <a:rPr lang="en-US" sz="6600" dirty="0">
                <a:solidFill>
                  <a:srgbClr val="FFFF00"/>
                </a:solidFill>
              </a:rPr>
              <a:t>the Acts??</a:t>
            </a:r>
          </a:p>
        </p:txBody>
      </p:sp>
    </p:spTree>
    <p:extLst>
      <p:ext uri="{BB962C8B-B14F-4D97-AF65-F5344CB8AC3E}">
        <p14:creationId xmlns:p14="http://schemas.microsoft.com/office/powerpoint/2010/main" val="467792664"/>
      </p:ext>
    </p:extLst>
  </p:cSld>
  <p:clrMapOvr>
    <a:overrideClrMapping bg1="dk1" tx1="lt1" bg2="dk2" tx2="lt2" accent1="accent1" accent2="accent2" accent3="accent3" accent4="accent4" accent5="accent5" accent6="accent6" hlink="hlink" folHlink="folHlink"/>
  </p:clrMapOvr>
</p:sld>
</file>

<file path=ppt/slides/slide84.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798577" y="609600"/>
            <a:ext cx="7851648" cy="1828800"/>
          </a:xfrm>
        </p:spPr>
        <p:txBody>
          <a:bodyPr>
            <a:noAutofit/>
          </a:bodyPr>
          <a:lstStyle/>
          <a:p>
            <a:pPr algn="ctr"/>
            <a:r>
              <a:rPr lang="en-US" sz="4000" dirty="0">
                <a:solidFill>
                  <a:srgbClr val="FFFF00"/>
                </a:solidFill>
              </a:rPr>
              <a:t>What if we did not </a:t>
            </a:r>
            <a:br>
              <a:rPr lang="en-US" sz="4000" dirty="0">
                <a:solidFill>
                  <a:srgbClr val="FFFF00"/>
                </a:solidFill>
              </a:rPr>
            </a:br>
            <a:r>
              <a:rPr lang="en-US" sz="4000" dirty="0">
                <a:solidFill>
                  <a:srgbClr val="FFFF00"/>
                </a:solidFill>
              </a:rPr>
              <a:t>have the book of </a:t>
            </a:r>
            <a:br>
              <a:rPr lang="en-US" sz="4000" dirty="0">
                <a:solidFill>
                  <a:srgbClr val="FFFF00"/>
                </a:solidFill>
              </a:rPr>
            </a:br>
            <a:r>
              <a:rPr lang="en-US" sz="4000" dirty="0">
                <a:solidFill>
                  <a:srgbClr val="FFFF00"/>
                </a:solidFill>
              </a:rPr>
              <a:t>the Acts??</a:t>
            </a:r>
          </a:p>
        </p:txBody>
      </p:sp>
      <p:sp>
        <p:nvSpPr>
          <p:cNvPr id="3" name="TextBox 2"/>
          <p:cNvSpPr txBox="1"/>
          <p:nvPr/>
        </p:nvSpPr>
        <p:spPr>
          <a:xfrm>
            <a:off x="609600" y="2590800"/>
            <a:ext cx="8229600" cy="3785652"/>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800" b="1" dirty="0">
                <a:solidFill>
                  <a:srgbClr val="FFFF00"/>
                </a:solidFill>
                <a:latin typeface="Calibri Light" panose="020F0302020204030204" pitchFamily="34" charset="0"/>
                <a:ea typeface="ＭＳ Ｐゴシック" charset="0"/>
                <a:cs typeface="Calibri Light" panose="020F0302020204030204" pitchFamily="34" charset="0"/>
              </a:rPr>
              <a:t>The Canon would be incomplete and confusing if it went from Apostle John – to Romans (Apostle Paul) without </a:t>
            </a:r>
          </a:p>
          <a:p>
            <a:pPr algn="ctr" eaLnBrk="1" fontAlgn="auto" hangingPunct="1">
              <a:spcBef>
                <a:spcPts val="0"/>
              </a:spcBef>
              <a:spcAft>
                <a:spcPts val="0"/>
              </a:spcAft>
            </a:pPr>
            <a:r>
              <a:rPr lang="en-US" sz="4800" b="1" dirty="0">
                <a:solidFill>
                  <a:srgbClr val="FFFF00"/>
                </a:solidFill>
                <a:latin typeface="Calibri Light" panose="020F0302020204030204" pitchFamily="34" charset="0"/>
                <a:ea typeface="ＭＳ Ｐゴシック" charset="0"/>
                <a:cs typeface="Calibri Light" panose="020F0302020204030204" pitchFamily="34" charset="0"/>
              </a:rPr>
              <a:t>historical background.</a:t>
            </a:r>
          </a:p>
        </p:txBody>
      </p:sp>
    </p:spTree>
    <p:extLst>
      <p:ext uri="{BB962C8B-B14F-4D97-AF65-F5344CB8AC3E}">
        <p14:creationId xmlns:p14="http://schemas.microsoft.com/office/powerpoint/2010/main" val="1894543651"/>
      </p:ext>
    </p:extLst>
  </p:cSld>
  <p:clrMapOvr>
    <a:overrideClrMapping bg1="dk1" tx1="lt1" bg2="dk2" tx2="lt2" accent1="accent1" accent2="accent2" accent3="accent3" accent4="accent4" accent5="accent5" accent6="accent6" hlink="hlink" folHlink="folHlink"/>
  </p:clrMapOvr>
</p:sld>
</file>

<file path=ppt/slides/slide85.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3" name="TextBox 2"/>
          <p:cNvSpPr txBox="1"/>
          <p:nvPr/>
        </p:nvSpPr>
        <p:spPr>
          <a:xfrm>
            <a:off x="518604" y="1295401"/>
            <a:ext cx="8168196" cy="4893648"/>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600" dirty="0">
                <a:solidFill>
                  <a:prstClr val="white"/>
                </a:solidFill>
                <a:latin typeface="Constantia"/>
                <a:ea typeface="ＭＳ Ｐゴシック" charset="0"/>
              </a:rPr>
              <a:t>“But it is Luke that we have to thank for the coherent record of Paul’s apostolic activity. Without [Acts], we should be incalculably poorer. Even with it, there is much in Paul’s letters that we have difficulty in understanding; how much more there would be if we had no book of Acts.”</a:t>
            </a:r>
          </a:p>
          <a:p>
            <a:pPr algn="r" eaLnBrk="1" fontAlgn="auto" hangingPunct="1">
              <a:spcBef>
                <a:spcPts val="0"/>
              </a:spcBef>
              <a:spcAft>
                <a:spcPts val="0"/>
              </a:spcAft>
            </a:pPr>
            <a:r>
              <a:rPr lang="en-US" sz="2400" dirty="0">
                <a:solidFill>
                  <a:prstClr val="white"/>
                </a:solidFill>
                <a:latin typeface="Constantia"/>
                <a:ea typeface="ＭＳ Ｐゴシック" charset="0"/>
              </a:rPr>
              <a:t>F. F. Bruce , </a:t>
            </a:r>
            <a:r>
              <a:rPr lang="en-US" sz="2400" i="1" dirty="0">
                <a:solidFill>
                  <a:prstClr val="white"/>
                </a:solidFill>
                <a:latin typeface="Constantia"/>
                <a:ea typeface="ＭＳ Ｐゴシック" charset="0"/>
              </a:rPr>
              <a:t>The Book of the Acts</a:t>
            </a:r>
            <a:r>
              <a:rPr lang="en-US" sz="2400" dirty="0">
                <a:solidFill>
                  <a:prstClr val="white"/>
                </a:solidFill>
                <a:latin typeface="Constantia"/>
                <a:ea typeface="ＭＳ Ｐゴシック" charset="0"/>
              </a:rPr>
              <a:t>, NICNT, 27</a:t>
            </a:r>
          </a:p>
        </p:txBody>
      </p:sp>
    </p:spTree>
    <p:extLst>
      <p:ext uri="{BB962C8B-B14F-4D97-AF65-F5344CB8AC3E}">
        <p14:creationId xmlns:p14="http://schemas.microsoft.com/office/powerpoint/2010/main" val="1182364559"/>
      </p:ext>
    </p:extLst>
  </p:cSld>
  <p:clrMapOvr>
    <a:overrideClrMapping bg1="dk1" tx1="lt1" bg2="dk2" tx2="lt2" accent1="accent1" accent2="accent2" accent3="accent3" accent4="accent4" accent5="accent5" accent6="accent6" hlink="hlink" folHlink="folHlink"/>
  </p:clrMapOvr>
</p:sld>
</file>

<file path=ppt/slides/slide86.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33401" y="4495800"/>
            <a:ext cx="7851648" cy="990600"/>
          </a:xfrm>
        </p:spPr>
        <p:txBody>
          <a:bodyPr>
            <a:noAutofit/>
          </a:bodyPr>
          <a:lstStyle/>
          <a:p>
            <a:pPr algn="ctr"/>
            <a:br>
              <a:rPr lang="en-US" sz="6600" dirty="0">
                <a:solidFill>
                  <a:schemeClr val="tx1"/>
                </a:solidFill>
              </a:rPr>
            </a:br>
            <a:br>
              <a:rPr lang="en-US" sz="6600" dirty="0">
                <a:solidFill>
                  <a:schemeClr val="tx1"/>
                </a:solidFill>
              </a:rPr>
            </a:br>
            <a:br>
              <a:rPr lang="en-US" sz="6600" dirty="0">
                <a:solidFill>
                  <a:schemeClr val="tx1"/>
                </a:solidFill>
              </a:rPr>
            </a:br>
            <a:r>
              <a:rPr lang="en-US" sz="6600" dirty="0">
                <a:solidFill>
                  <a:schemeClr val="tx1"/>
                </a:solidFill>
              </a:rPr>
              <a:t>What was Luke’s purpose in writing the book of the Acts?</a:t>
            </a:r>
            <a:br>
              <a:rPr lang="en-US" sz="6600" dirty="0">
                <a:solidFill>
                  <a:schemeClr val="tx1"/>
                </a:solidFill>
              </a:rPr>
            </a:br>
            <a:r>
              <a:rPr lang="en-US" sz="6600" dirty="0">
                <a:solidFill>
                  <a:srgbClr val="FFFF00"/>
                </a:solidFill>
                <a:latin typeface="Algerian" panose="04020705040A02060702" pitchFamily="82" charset="0"/>
              </a:rPr>
              <a:t>Possible Reasons:</a:t>
            </a:r>
          </a:p>
        </p:txBody>
      </p:sp>
    </p:spTree>
    <p:extLst>
      <p:ext uri="{BB962C8B-B14F-4D97-AF65-F5344CB8AC3E}">
        <p14:creationId xmlns:p14="http://schemas.microsoft.com/office/powerpoint/2010/main" val="725068642"/>
      </p:ext>
    </p:extLst>
  </p:cSld>
  <p:clrMapOvr>
    <a:overrideClrMapping bg1="dk1" tx1="lt1" bg2="dk2" tx2="lt2" accent1="accent1" accent2="accent2" accent3="accent3" accent4="accent4" accent5="accent5" accent6="accent6" hlink="hlink" folHlink="folHlink"/>
  </p:clrMapOvr>
</p:sld>
</file>

<file path=ppt/slides/slide87.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02"/>
            <a:ext cx="8839200" cy="208326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b="1" dirty="0">
                <a:solidFill>
                  <a:srgbClr val="FFFF00"/>
                </a:solidFill>
                <a:latin typeface="Arial"/>
                <a:ea typeface="ＭＳ Ｐゴシック" charset="0"/>
                <a:cs typeface="Arial"/>
              </a:rPr>
              <a:t>Historical Reasons</a:t>
            </a:r>
          </a:p>
          <a:p>
            <a:pPr marL="626510" indent="-626510" eaLnBrk="1" fontAlgn="auto" hangingPunct="1">
              <a:spcBef>
                <a:spcPts val="0"/>
              </a:spcBef>
              <a:spcAft>
                <a:spcPts val="0"/>
              </a:spcAft>
            </a:pPr>
            <a:r>
              <a:rPr lang="en-US" sz="3200" b="1" dirty="0">
                <a:solidFill>
                  <a:srgbClr val="FFFF00"/>
                </a:solidFill>
                <a:latin typeface="Arial"/>
                <a:ea typeface="ＭＳ Ｐゴシック" charset="0"/>
                <a:cs typeface="Arial"/>
              </a:rPr>
              <a:t> </a:t>
            </a:r>
            <a:endParaRPr lang="en-US" b="1" dirty="0">
              <a:solidFill>
                <a:srgbClr val="FFFF00"/>
              </a:solidFill>
              <a:latin typeface="Arial"/>
              <a:ea typeface="ＭＳ Ｐゴシック" charset="0"/>
              <a:cs typeface="Arial"/>
            </a:endParaRPr>
          </a:p>
          <a:p>
            <a:pPr marL="742293" indent="-742293" eaLnBrk="1" fontAlgn="auto" hangingPunct="1">
              <a:spcBef>
                <a:spcPts val="0"/>
              </a:spcBef>
              <a:spcAft>
                <a:spcPts val="0"/>
              </a:spcAft>
              <a:buFontTx/>
              <a:buAutoNum type="arabicPeriod"/>
            </a:pPr>
            <a:r>
              <a:rPr lang="en-US" sz="3200" b="1" dirty="0">
                <a:solidFill>
                  <a:prstClr val="white"/>
                </a:solidFill>
                <a:latin typeface="Arial"/>
                <a:ea typeface="ＭＳ Ｐゴシック" charset="0"/>
                <a:cs typeface="Arial"/>
              </a:rPr>
              <a:t>Report on the </a:t>
            </a:r>
            <a:r>
              <a:rPr lang="en-US" sz="3200" b="1" dirty="0">
                <a:solidFill>
                  <a:srgbClr val="FFFF00"/>
                </a:solidFill>
                <a:latin typeface="Arial"/>
                <a:ea typeface="ＭＳ Ｐゴシック" charset="0"/>
                <a:cs typeface="Arial"/>
              </a:rPr>
              <a:t>establishment</a:t>
            </a:r>
            <a:r>
              <a:rPr lang="en-US" sz="3200" b="1" dirty="0">
                <a:solidFill>
                  <a:prstClr val="white"/>
                </a:solidFill>
                <a:latin typeface="Arial"/>
                <a:ea typeface="ＭＳ Ｐゴシック" charset="0"/>
                <a:cs typeface="Arial"/>
              </a:rPr>
              <a:t> and expansion of the Church.</a:t>
            </a:r>
          </a:p>
        </p:txBody>
      </p:sp>
    </p:spTree>
    <p:extLst>
      <p:ext uri="{BB962C8B-B14F-4D97-AF65-F5344CB8AC3E}">
        <p14:creationId xmlns:p14="http://schemas.microsoft.com/office/powerpoint/2010/main" val="1331546987"/>
      </p:ext>
    </p:extLst>
  </p:cSld>
  <p:clrMapOvr>
    <a:overrideClrMapping bg1="dk1" tx1="lt1" bg2="dk2" tx2="lt2" accent1="accent1" accent2="accent2" accent3="accent3" accent4="accent4" accent5="accent5" accent6="accent6" hlink="hlink" folHlink="folHlink"/>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descr="http://www.jr.co.il/pictures/israel/maps/israel-satellite-map.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219200" y="81951"/>
            <a:ext cx="6553200" cy="6721232"/>
          </a:xfrm>
          <a:prstGeom prst="rect">
            <a:avLst/>
          </a:prstGeom>
          <a:noFill/>
          <a:extLst>
            <a:ext uri="{909E8E84-426E-40DD-AFC4-6F175D3DCCD1}">
              <a14:hiddenFill xmlns:a14="http://schemas.microsoft.com/office/drawing/2010/main">
                <a:solidFill>
                  <a:srgbClr val="FFFFFF"/>
                </a:solidFill>
              </a14:hiddenFill>
            </a:ext>
          </a:extLst>
        </p:spPr>
      </p:pic>
      <p:sp>
        <p:nvSpPr>
          <p:cNvPr id="2" name="5-Point Star 1"/>
          <p:cNvSpPr/>
          <p:nvPr/>
        </p:nvSpPr>
        <p:spPr>
          <a:xfrm>
            <a:off x="4907873" y="3200416"/>
            <a:ext cx="304800" cy="345241"/>
          </a:xfrm>
          <a:prstGeom prst="star5">
            <a:avLst/>
          </a:prstGeom>
          <a:solidFill>
            <a:srgbClr val="FF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ounded Rectangle 2"/>
          <p:cNvSpPr/>
          <p:nvPr/>
        </p:nvSpPr>
        <p:spPr>
          <a:xfrm>
            <a:off x="1447800" y="5638801"/>
            <a:ext cx="6096000" cy="859583"/>
          </a:xfrm>
          <a:prstGeom prst="round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400" b="1" dirty="0">
                <a:solidFill>
                  <a:prstClr val="black"/>
                </a:solidFill>
              </a:rPr>
              <a:t>教会在耶路撒冷开始</a:t>
            </a:r>
            <a:endParaRPr lang="en-US" sz="4400" b="1" dirty="0">
              <a:solidFill>
                <a:prstClr val="black"/>
              </a:solidFill>
            </a:endParaRPr>
          </a:p>
        </p:txBody>
      </p:sp>
    </p:spTree>
    <p:extLst>
      <p:ext uri="{BB962C8B-B14F-4D97-AF65-F5344CB8AC3E}">
        <p14:creationId xmlns:p14="http://schemas.microsoft.com/office/powerpoint/2010/main" val="153253660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266" name="Picture 2" descr="http://learn.snunit.k12.il/galim/news/upload/amos/israel.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672418" y="22196"/>
            <a:ext cx="5157926" cy="6877235"/>
          </a:xfrm>
          <a:prstGeom prst="rect">
            <a:avLst/>
          </a:prstGeom>
          <a:solidFill>
            <a:srgbClr val="C00000"/>
          </a:solidFill>
        </p:spPr>
      </p:pic>
      <p:sp>
        <p:nvSpPr>
          <p:cNvPr id="2" name="5-Point Star 1"/>
          <p:cNvSpPr/>
          <p:nvPr/>
        </p:nvSpPr>
        <p:spPr>
          <a:xfrm>
            <a:off x="6859125" y="3646502"/>
            <a:ext cx="277427" cy="299621"/>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Curved Down Arrow 2"/>
          <p:cNvSpPr/>
          <p:nvPr/>
        </p:nvSpPr>
        <p:spPr>
          <a:xfrm rot="15648806" flipV="1">
            <a:off x="6738739" y="2816616"/>
            <a:ext cx="1064833" cy="576585"/>
          </a:xfrm>
          <a:prstGeom prst="curvedDown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5" name="Curved Down Arrow 4"/>
          <p:cNvSpPr/>
          <p:nvPr/>
        </p:nvSpPr>
        <p:spPr>
          <a:xfrm rot="15648806" flipV="1">
            <a:off x="6738738" y="2816616"/>
            <a:ext cx="1064833" cy="576585"/>
          </a:xfrm>
          <a:prstGeom prst="curvedDown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7" name="Curved Down Arrow 6"/>
          <p:cNvSpPr/>
          <p:nvPr/>
        </p:nvSpPr>
        <p:spPr>
          <a:xfrm rot="8471682">
            <a:off x="5587498" y="4509029"/>
            <a:ext cx="2032438" cy="669929"/>
          </a:xfrm>
          <a:prstGeom prst="curvedDown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Notched Right Arrow 3"/>
          <p:cNvSpPr/>
          <p:nvPr/>
        </p:nvSpPr>
        <p:spPr>
          <a:xfrm>
            <a:off x="1201446" y="2438416"/>
            <a:ext cx="4038600" cy="1143227"/>
          </a:xfrm>
          <a:prstGeom prst="notchedRightArrow">
            <a:avLst/>
          </a:prstGeom>
          <a:solidFill>
            <a:srgbClr val="FFFF99"/>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black"/>
                </a:solidFill>
              </a:rPr>
              <a:t>Samaria</a:t>
            </a:r>
          </a:p>
        </p:txBody>
      </p:sp>
      <p:sp>
        <p:nvSpPr>
          <p:cNvPr id="8" name="Notched Right Arrow 7"/>
          <p:cNvSpPr/>
          <p:nvPr/>
        </p:nvSpPr>
        <p:spPr>
          <a:xfrm>
            <a:off x="1337569" y="4343416"/>
            <a:ext cx="4038600" cy="1143227"/>
          </a:xfrm>
          <a:prstGeom prst="notchedRightArrow">
            <a:avLst/>
          </a:prstGeom>
          <a:solidFill>
            <a:srgbClr val="FFFF99"/>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black"/>
                </a:solidFill>
              </a:rPr>
              <a:t>Gaza</a:t>
            </a:r>
          </a:p>
        </p:txBody>
      </p:sp>
      <p:sp>
        <p:nvSpPr>
          <p:cNvPr id="6" name="TextBox 5"/>
          <p:cNvSpPr txBox="1"/>
          <p:nvPr/>
        </p:nvSpPr>
        <p:spPr>
          <a:xfrm>
            <a:off x="401345" y="2686847"/>
            <a:ext cx="533400" cy="64633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600" dirty="0">
                <a:solidFill>
                  <a:srgbClr val="FFFF00"/>
                </a:solidFill>
                <a:latin typeface="Calibri"/>
                <a:ea typeface="ＭＳ Ｐゴシック" charset="0"/>
              </a:rPr>
              <a:t>1</a:t>
            </a:r>
          </a:p>
        </p:txBody>
      </p:sp>
      <p:sp>
        <p:nvSpPr>
          <p:cNvPr id="10" name="TextBox 9"/>
          <p:cNvSpPr txBox="1"/>
          <p:nvPr/>
        </p:nvSpPr>
        <p:spPr>
          <a:xfrm>
            <a:off x="425908" y="4520827"/>
            <a:ext cx="533400" cy="64633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600" dirty="0">
                <a:solidFill>
                  <a:srgbClr val="FFFF00"/>
                </a:solidFill>
                <a:latin typeface="Calibri"/>
                <a:ea typeface="ＭＳ Ｐゴシック" charset="0"/>
              </a:rPr>
              <a:t>2</a:t>
            </a:r>
          </a:p>
        </p:txBody>
      </p:sp>
      <p:sp>
        <p:nvSpPr>
          <p:cNvPr id="9" name="Rounded Rectangle 8"/>
          <p:cNvSpPr/>
          <p:nvPr/>
        </p:nvSpPr>
        <p:spPr>
          <a:xfrm>
            <a:off x="304816" y="381001"/>
            <a:ext cx="8229599" cy="106680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dirty="0">
                <a:solidFill>
                  <a:prstClr val="black"/>
                </a:solidFill>
              </a:rPr>
              <a:t>Church expanded from Jerusalem</a:t>
            </a:r>
          </a:p>
          <a:p>
            <a:pPr algn="ctr" eaLnBrk="1" fontAlgn="auto" hangingPunct="1">
              <a:spcBef>
                <a:spcPts val="0"/>
              </a:spcBef>
              <a:spcAft>
                <a:spcPts val="0"/>
              </a:spcAft>
            </a:pPr>
            <a:r>
              <a:rPr lang="en-US" sz="3600" dirty="0">
                <a:solidFill>
                  <a:prstClr val="black"/>
                </a:solidFill>
              </a:rPr>
              <a:t>By Phillip</a:t>
            </a:r>
          </a:p>
        </p:txBody>
      </p:sp>
    </p:spTree>
    <p:extLst>
      <p:ext uri="{BB962C8B-B14F-4D97-AF65-F5344CB8AC3E}">
        <p14:creationId xmlns:p14="http://schemas.microsoft.com/office/powerpoint/2010/main" val="232296238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耶稣</a:t>
            </a:r>
            <a:b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弥赛亚的预言</a:t>
            </a: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1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耶稣应验了旧约的预言</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(2:30; 3:19, 24; 10:43; 26:6-7, 22),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尤其是透过他的神迹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(2:22; 10:38),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根据上帝旨意的死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(2:23; 3:13-15, 18; 4:11; 10:39; 26:23),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复活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(2:24, 31-32; 3:15, 26; 10:40-41; 17:31; 26:23),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和高坐在上帝的宝座为主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(2:25-29, 33-36; 3:13; 10:36)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直到他再来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(3:20-21; 10:42; 17:31; </a:t>
            </a:r>
            <a:r>
              <a:rPr kumimoji="0" lang="zh-SG"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对比</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NTS, 137). </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DDB93EA4-93FA-B445-BEA0-2D86AA490EC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80104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266" name="Picture 2" descr="http://learn.snunit.k12.il/galim/news/upload/amos/israel.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672418" y="22196"/>
            <a:ext cx="5157926" cy="6877235"/>
          </a:xfrm>
          <a:prstGeom prst="rect">
            <a:avLst/>
          </a:prstGeom>
          <a:solidFill>
            <a:srgbClr val="C00000"/>
          </a:solidFill>
        </p:spPr>
      </p:pic>
      <p:sp>
        <p:nvSpPr>
          <p:cNvPr id="2" name="5-Point Star 1"/>
          <p:cNvSpPr/>
          <p:nvPr/>
        </p:nvSpPr>
        <p:spPr>
          <a:xfrm>
            <a:off x="6859125" y="3646502"/>
            <a:ext cx="277427" cy="299621"/>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Curved Down Arrow 2"/>
          <p:cNvSpPr/>
          <p:nvPr/>
        </p:nvSpPr>
        <p:spPr>
          <a:xfrm rot="15648806" flipV="1">
            <a:off x="6738739" y="2816616"/>
            <a:ext cx="1064833" cy="576585"/>
          </a:xfrm>
          <a:prstGeom prst="curvedDown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5" name="Curved Down Arrow 4"/>
          <p:cNvSpPr/>
          <p:nvPr/>
        </p:nvSpPr>
        <p:spPr>
          <a:xfrm rot="15648806" flipV="1">
            <a:off x="6738738" y="2816616"/>
            <a:ext cx="1064833" cy="576585"/>
          </a:xfrm>
          <a:prstGeom prst="curvedDownArrow">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7" name="Curved Down Arrow 6"/>
          <p:cNvSpPr/>
          <p:nvPr/>
        </p:nvSpPr>
        <p:spPr>
          <a:xfrm rot="8471682">
            <a:off x="5587498" y="4509029"/>
            <a:ext cx="2032438" cy="669929"/>
          </a:xfrm>
          <a:prstGeom prst="curvedDownArrow">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dirty="0">
                <a:solidFill>
                  <a:prstClr val="white"/>
                </a:solidFill>
              </a:rPr>
              <a:t>   </a:t>
            </a:r>
          </a:p>
        </p:txBody>
      </p:sp>
      <p:sp>
        <p:nvSpPr>
          <p:cNvPr id="6" name="Curved Down Arrow 5"/>
          <p:cNvSpPr/>
          <p:nvPr/>
        </p:nvSpPr>
        <p:spPr>
          <a:xfrm rot="12646395">
            <a:off x="6094236" y="3756296"/>
            <a:ext cx="749853" cy="265065"/>
          </a:xfrm>
          <a:prstGeom prst="curvedDownArrow">
            <a:avLst>
              <a:gd name="adj1" fmla="val 25000"/>
              <a:gd name="adj2" fmla="val 50000"/>
              <a:gd name="adj3" fmla="val 37812"/>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Notched Right Arrow 3"/>
          <p:cNvSpPr/>
          <p:nvPr/>
        </p:nvSpPr>
        <p:spPr>
          <a:xfrm>
            <a:off x="990600" y="3104906"/>
            <a:ext cx="4800600" cy="1314694"/>
          </a:xfrm>
          <a:prstGeom prst="notchedRightArrow">
            <a:avLst/>
          </a:prstGeom>
          <a:solidFill>
            <a:srgbClr val="FFFF66"/>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dirty="0">
                <a:solidFill>
                  <a:prstClr val="black"/>
                </a:solidFill>
              </a:rPr>
              <a:t>Caesarea</a:t>
            </a:r>
          </a:p>
        </p:txBody>
      </p:sp>
      <p:sp>
        <p:nvSpPr>
          <p:cNvPr id="8" name="TextBox 7"/>
          <p:cNvSpPr txBox="1"/>
          <p:nvPr/>
        </p:nvSpPr>
        <p:spPr>
          <a:xfrm>
            <a:off x="401378" y="3432107"/>
            <a:ext cx="392815" cy="64633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600" dirty="0">
                <a:solidFill>
                  <a:srgbClr val="FFFF00"/>
                </a:solidFill>
                <a:latin typeface="Calibri"/>
                <a:ea typeface="ＭＳ Ｐゴシック" charset="0"/>
              </a:rPr>
              <a:t>3</a:t>
            </a:r>
          </a:p>
        </p:txBody>
      </p:sp>
      <p:sp>
        <p:nvSpPr>
          <p:cNvPr id="12" name="Rounded Rectangle 11"/>
          <p:cNvSpPr/>
          <p:nvPr/>
        </p:nvSpPr>
        <p:spPr>
          <a:xfrm>
            <a:off x="304816" y="381001"/>
            <a:ext cx="8229599" cy="106680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dirty="0">
                <a:solidFill>
                  <a:prstClr val="black"/>
                </a:solidFill>
              </a:rPr>
              <a:t>Church expanded from Jerusalem</a:t>
            </a:r>
          </a:p>
          <a:p>
            <a:pPr algn="ctr" eaLnBrk="1" fontAlgn="auto" hangingPunct="1">
              <a:spcBef>
                <a:spcPts val="0"/>
              </a:spcBef>
              <a:spcAft>
                <a:spcPts val="0"/>
              </a:spcAft>
            </a:pPr>
            <a:r>
              <a:rPr lang="en-US" sz="3600" dirty="0">
                <a:solidFill>
                  <a:prstClr val="black"/>
                </a:solidFill>
              </a:rPr>
              <a:t>By Phillip</a:t>
            </a:r>
          </a:p>
        </p:txBody>
      </p:sp>
    </p:spTree>
    <p:extLst>
      <p:ext uri="{BB962C8B-B14F-4D97-AF65-F5344CB8AC3E}">
        <p14:creationId xmlns:p14="http://schemas.microsoft.com/office/powerpoint/2010/main" val="307095020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122" name="Picture 2" descr="http://www.mediterraneandiet.com/Images/mediterranean%20sea-big.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362200" y="304801"/>
            <a:ext cx="11506200" cy="6248400"/>
          </a:xfrm>
          <a:prstGeom prst="rect">
            <a:avLst/>
          </a:prstGeom>
          <a:noFill/>
          <a:extLst>
            <a:ext uri="{909E8E84-426E-40DD-AFC4-6F175D3DCCD1}">
              <a14:hiddenFill xmlns:a14="http://schemas.microsoft.com/office/drawing/2010/main">
                <a:solidFill>
                  <a:srgbClr val="FFFFFF"/>
                </a:solidFill>
              </a14:hiddenFill>
            </a:ext>
          </a:extLst>
        </p:spPr>
      </p:pic>
      <p:sp>
        <p:nvSpPr>
          <p:cNvPr id="2" name="Donut 1"/>
          <p:cNvSpPr/>
          <p:nvPr/>
        </p:nvSpPr>
        <p:spPr>
          <a:xfrm>
            <a:off x="7010400" y="1447801"/>
            <a:ext cx="1600200" cy="1676400"/>
          </a:xfrm>
          <a:prstGeom prst="donut">
            <a:avLst>
              <a:gd name="adj" fmla="val 5395"/>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ounded Rectangle 2"/>
          <p:cNvSpPr/>
          <p:nvPr/>
        </p:nvSpPr>
        <p:spPr>
          <a:xfrm>
            <a:off x="2086993" y="4114800"/>
            <a:ext cx="6019800" cy="1981200"/>
          </a:xfrm>
          <a:prstGeom prst="round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white"/>
                </a:solidFill>
              </a:rPr>
              <a:t>First Missions Trip</a:t>
            </a:r>
          </a:p>
          <a:p>
            <a:pPr algn="ctr" eaLnBrk="1" fontAlgn="auto" hangingPunct="1">
              <a:spcBef>
                <a:spcPts val="0"/>
              </a:spcBef>
              <a:spcAft>
                <a:spcPts val="0"/>
              </a:spcAft>
            </a:pPr>
            <a:r>
              <a:rPr lang="en-US" sz="4000" dirty="0">
                <a:solidFill>
                  <a:prstClr val="white"/>
                </a:solidFill>
              </a:rPr>
              <a:t>Acts 13–14</a:t>
            </a:r>
          </a:p>
          <a:p>
            <a:pPr algn="ctr" eaLnBrk="1" fontAlgn="auto" hangingPunct="1">
              <a:spcBef>
                <a:spcPts val="0"/>
              </a:spcBef>
              <a:spcAft>
                <a:spcPts val="0"/>
              </a:spcAft>
            </a:pPr>
            <a:r>
              <a:rPr lang="en-US" sz="4000" dirty="0">
                <a:solidFill>
                  <a:srgbClr val="FFFF00"/>
                </a:solidFill>
              </a:rPr>
              <a:t>Spring 48 - Fall 49</a:t>
            </a:r>
          </a:p>
        </p:txBody>
      </p:sp>
    </p:spTree>
    <p:extLst>
      <p:ext uri="{BB962C8B-B14F-4D97-AF65-F5344CB8AC3E}">
        <p14:creationId xmlns:p14="http://schemas.microsoft.com/office/powerpoint/2010/main" val="21060892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122" name="Picture 2" descr="http://www.mediterraneandiet.com/Images/mediterranean%20sea-big.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286000" y="304801"/>
            <a:ext cx="11430000" cy="6248400"/>
          </a:xfrm>
          <a:prstGeom prst="rect">
            <a:avLst/>
          </a:prstGeom>
          <a:noFill/>
          <a:extLst>
            <a:ext uri="{909E8E84-426E-40DD-AFC4-6F175D3DCCD1}">
              <a14:hiddenFill xmlns:a14="http://schemas.microsoft.com/office/drawing/2010/main">
                <a:solidFill>
                  <a:srgbClr val="FFFFFF"/>
                </a:solidFill>
              </a14:hiddenFill>
            </a:ext>
          </a:extLst>
        </p:spPr>
      </p:pic>
      <p:sp>
        <p:nvSpPr>
          <p:cNvPr id="2" name="Donut 1"/>
          <p:cNvSpPr/>
          <p:nvPr/>
        </p:nvSpPr>
        <p:spPr>
          <a:xfrm>
            <a:off x="4724400" y="1447800"/>
            <a:ext cx="1676400" cy="2133600"/>
          </a:xfrm>
          <a:prstGeom prst="donut">
            <a:avLst>
              <a:gd name="adj" fmla="val 4795"/>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ounded Rectangle 2"/>
          <p:cNvSpPr/>
          <p:nvPr/>
        </p:nvSpPr>
        <p:spPr>
          <a:xfrm>
            <a:off x="2057400" y="4114800"/>
            <a:ext cx="6019800" cy="1905000"/>
          </a:xfrm>
          <a:prstGeom prst="round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white"/>
                </a:solidFill>
              </a:rPr>
              <a:t>Second Missions Trip</a:t>
            </a:r>
          </a:p>
          <a:p>
            <a:pPr algn="ctr" eaLnBrk="1" fontAlgn="auto" hangingPunct="1">
              <a:spcBef>
                <a:spcPts val="0"/>
              </a:spcBef>
              <a:spcAft>
                <a:spcPts val="0"/>
              </a:spcAft>
            </a:pPr>
            <a:r>
              <a:rPr lang="en-US" sz="4000" dirty="0">
                <a:solidFill>
                  <a:prstClr val="white"/>
                </a:solidFill>
              </a:rPr>
              <a:t>Acts 16–18</a:t>
            </a:r>
          </a:p>
          <a:p>
            <a:pPr algn="ctr" eaLnBrk="1" fontAlgn="auto" hangingPunct="1">
              <a:spcBef>
                <a:spcPts val="0"/>
              </a:spcBef>
              <a:spcAft>
                <a:spcPts val="0"/>
              </a:spcAft>
            </a:pPr>
            <a:r>
              <a:rPr lang="en-US" sz="4000" dirty="0">
                <a:solidFill>
                  <a:srgbClr val="FFFF00"/>
                </a:solidFill>
              </a:rPr>
              <a:t>Spring 50 – Fall 52</a:t>
            </a:r>
          </a:p>
        </p:txBody>
      </p:sp>
    </p:spTree>
    <p:extLst>
      <p:ext uri="{BB962C8B-B14F-4D97-AF65-F5344CB8AC3E}">
        <p14:creationId xmlns:p14="http://schemas.microsoft.com/office/powerpoint/2010/main" val="275706149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122" name="Picture 2" descr="http://www.mediterraneandiet.com/Images/mediterranean%20sea-big.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251229" y="228600"/>
            <a:ext cx="11430000" cy="6248400"/>
          </a:xfrm>
          <a:prstGeom prst="rect">
            <a:avLst/>
          </a:prstGeom>
          <a:noFill/>
          <a:extLst>
            <a:ext uri="{909E8E84-426E-40DD-AFC4-6F175D3DCCD1}">
              <a14:hiddenFill xmlns:a14="http://schemas.microsoft.com/office/drawing/2010/main">
                <a:solidFill>
                  <a:srgbClr val="FFFFFF"/>
                </a:solidFill>
              </a14:hiddenFill>
            </a:ext>
          </a:extLst>
        </p:spPr>
      </p:pic>
      <p:sp>
        <p:nvSpPr>
          <p:cNvPr id="2" name="Donut 1"/>
          <p:cNvSpPr/>
          <p:nvPr/>
        </p:nvSpPr>
        <p:spPr>
          <a:xfrm>
            <a:off x="5181600" y="1478132"/>
            <a:ext cx="1676400" cy="1874668"/>
          </a:xfrm>
          <a:prstGeom prst="donut">
            <a:avLst>
              <a:gd name="adj" fmla="val 4795"/>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ounded Rectangle 2"/>
          <p:cNvSpPr/>
          <p:nvPr/>
        </p:nvSpPr>
        <p:spPr>
          <a:xfrm>
            <a:off x="2057400" y="4114800"/>
            <a:ext cx="6019800" cy="1905000"/>
          </a:xfrm>
          <a:prstGeom prst="round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sz="4000" dirty="0">
              <a:solidFill>
                <a:prstClr val="white"/>
              </a:solidFill>
            </a:endParaRPr>
          </a:p>
          <a:p>
            <a:pPr algn="ctr" eaLnBrk="1" fontAlgn="auto" hangingPunct="1">
              <a:spcBef>
                <a:spcPts val="0"/>
              </a:spcBef>
              <a:spcAft>
                <a:spcPts val="0"/>
              </a:spcAft>
            </a:pPr>
            <a:r>
              <a:rPr lang="en-US" sz="4000" dirty="0">
                <a:solidFill>
                  <a:prstClr val="white"/>
                </a:solidFill>
              </a:rPr>
              <a:t>Third Missions Trip</a:t>
            </a:r>
          </a:p>
          <a:p>
            <a:pPr algn="ctr" eaLnBrk="1" fontAlgn="auto" hangingPunct="1">
              <a:spcBef>
                <a:spcPts val="0"/>
              </a:spcBef>
              <a:spcAft>
                <a:spcPts val="0"/>
              </a:spcAft>
            </a:pPr>
            <a:r>
              <a:rPr lang="en-US" sz="4000" dirty="0">
                <a:solidFill>
                  <a:prstClr val="white"/>
                </a:solidFill>
              </a:rPr>
              <a:t>Acts 19–20</a:t>
            </a:r>
          </a:p>
          <a:p>
            <a:pPr algn="ctr" eaLnBrk="1" fontAlgn="auto" hangingPunct="1">
              <a:spcBef>
                <a:spcPts val="0"/>
              </a:spcBef>
              <a:spcAft>
                <a:spcPts val="0"/>
              </a:spcAft>
            </a:pPr>
            <a:r>
              <a:rPr lang="en-US" sz="4000" dirty="0">
                <a:solidFill>
                  <a:srgbClr val="FFFF00"/>
                </a:solidFill>
              </a:rPr>
              <a:t>Spring 53 – Spring 57</a:t>
            </a:r>
          </a:p>
          <a:p>
            <a:pPr algn="ctr" eaLnBrk="1" fontAlgn="auto" hangingPunct="1">
              <a:spcBef>
                <a:spcPts val="0"/>
              </a:spcBef>
              <a:spcAft>
                <a:spcPts val="0"/>
              </a:spcAft>
            </a:pPr>
            <a:endParaRPr lang="en-US" sz="4000" dirty="0">
              <a:solidFill>
                <a:prstClr val="white"/>
              </a:solidFill>
            </a:endParaRPr>
          </a:p>
        </p:txBody>
      </p:sp>
    </p:spTree>
    <p:extLst>
      <p:ext uri="{BB962C8B-B14F-4D97-AF65-F5344CB8AC3E}">
        <p14:creationId xmlns:p14="http://schemas.microsoft.com/office/powerpoint/2010/main" val="220185784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01"/>
            <a:ext cx="8839200" cy="5567389"/>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b="1" dirty="0">
                <a:solidFill>
                  <a:srgbClr val="FFFF00"/>
                </a:solidFill>
                <a:latin typeface="Arial"/>
                <a:ea typeface="ＭＳ Ｐゴシック" charset="0"/>
                <a:cs typeface="Arial"/>
              </a:rPr>
              <a:t>Historical Reasons</a:t>
            </a:r>
          </a:p>
          <a:p>
            <a:pPr marL="626510" indent="-626510" eaLnBrk="1" fontAlgn="auto" hangingPunct="1">
              <a:spcBef>
                <a:spcPts val="0"/>
              </a:spcBef>
              <a:spcAft>
                <a:spcPts val="0"/>
              </a:spcAft>
            </a:pPr>
            <a:r>
              <a:rPr lang="en-US" sz="3200" b="1" dirty="0">
                <a:solidFill>
                  <a:srgbClr val="FFFF00"/>
                </a:solidFill>
                <a:latin typeface="Arial"/>
                <a:ea typeface="ＭＳ Ｐゴシック" charset="0"/>
                <a:cs typeface="Arial"/>
              </a:rPr>
              <a:t> </a:t>
            </a:r>
            <a:endParaRPr lang="en-US" b="1" dirty="0">
              <a:solidFill>
                <a:srgbClr val="FFFF00"/>
              </a:solidFill>
              <a:latin typeface="Arial"/>
              <a:ea typeface="ＭＳ Ｐゴシック" charset="0"/>
              <a:cs typeface="Arial"/>
            </a:endParaRPr>
          </a:p>
          <a:p>
            <a:pPr marL="742293" indent="-742293" eaLnBrk="1" fontAlgn="auto" hangingPunct="1">
              <a:spcBef>
                <a:spcPts val="0"/>
              </a:spcBef>
              <a:spcAft>
                <a:spcPts val="0"/>
              </a:spcAft>
              <a:buFontTx/>
              <a:buAutoNum type="arabicPeriod"/>
            </a:pPr>
            <a:r>
              <a:rPr lang="en-US" sz="3200" b="1" dirty="0">
                <a:solidFill>
                  <a:prstClr val="white"/>
                </a:solidFill>
                <a:latin typeface="Arial"/>
                <a:ea typeface="ＭＳ Ｐゴシック" charset="0"/>
                <a:cs typeface="Arial"/>
              </a:rPr>
              <a:t>Report on the </a:t>
            </a:r>
            <a:r>
              <a:rPr lang="en-US" sz="3200" b="1" dirty="0">
                <a:solidFill>
                  <a:srgbClr val="FFFF00"/>
                </a:solidFill>
                <a:latin typeface="Arial"/>
                <a:ea typeface="ＭＳ Ｐゴシック" charset="0"/>
                <a:cs typeface="Arial"/>
              </a:rPr>
              <a:t>establishment</a:t>
            </a:r>
            <a:r>
              <a:rPr lang="en-US" sz="3200" b="1" dirty="0">
                <a:solidFill>
                  <a:prstClr val="white"/>
                </a:solidFill>
                <a:latin typeface="Arial"/>
                <a:ea typeface="ＭＳ Ｐゴシック" charset="0"/>
                <a:cs typeface="Arial"/>
              </a:rPr>
              <a:t> and expansion of the Church.</a:t>
            </a:r>
          </a:p>
          <a:p>
            <a:pPr marL="742293" indent="-742293" eaLnBrk="1" fontAlgn="auto" hangingPunct="1">
              <a:spcBef>
                <a:spcPts val="0"/>
              </a:spcBef>
              <a:spcAft>
                <a:spcPts val="0"/>
              </a:spcAft>
              <a:buFontTx/>
              <a:buAutoNum type="arabicPeriod"/>
            </a:pPr>
            <a:endParaRPr lang="en-US" sz="3200" b="1" dirty="0">
              <a:solidFill>
                <a:prstClr val="white"/>
              </a:solidFill>
              <a:latin typeface="Arial"/>
              <a:ea typeface="ＭＳ Ｐゴシック" charset="0"/>
              <a:cs typeface="Arial"/>
            </a:endParaRPr>
          </a:p>
          <a:p>
            <a:pPr marL="626510" indent="-626510" eaLnBrk="1" fontAlgn="auto" hangingPunct="1">
              <a:spcBef>
                <a:spcPts val="0"/>
              </a:spcBef>
              <a:spcAft>
                <a:spcPts val="0"/>
              </a:spcAft>
              <a:buFontTx/>
              <a:buAutoNum type="arabicPeriod" startAt="2"/>
            </a:pPr>
            <a:r>
              <a:rPr lang="en-US" sz="3200" b="1" dirty="0">
                <a:solidFill>
                  <a:prstClr val="white"/>
                </a:solidFill>
                <a:latin typeface="Arial"/>
                <a:ea typeface="ＭＳ Ｐゴシック" charset="0"/>
                <a:cs typeface="Arial"/>
              </a:rPr>
              <a:t>Report on the increasing political and religious </a:t>
            </a:r>
            <a:r>
              <a:rPr lang="en-US" sz="3200" b="1" dirty="0">
                <a:solidFill>
                  <a:srgbClr val="FFFF00"/>
                </a:solidFill>
                <a:latin typeface="Arial"/>
                <a:ea typeface="ＭＳ Ｐゴシック" charset="0"/>
                <a:cs typeface="Arial"/>
              </a:rPr>
              <a:t>opposition</a:t>
            </a:r>
            <a:r>
              <a:rPr lang="en-US" sz="3200" b="1" dirty="0">
                <a:solidFill>
                  <a:prstClr val="white"/>
                </a:solidFill>
                <a:latin typeface="Arial"/>
                <a:ea typeface="ＭＳ Ｐゴシック" charset="0"/>
                <a:cs typeface="Arial"/>
              </a:rPr>
              <a:t> to the Church.</a:t>
            </a:r>
          </a:p>
          <a:p>
            <a:pPr marL="626510" indent="-626510" eaLnBrk="1" fontAlgn="auto" hangingPunct="1">
              <a:spcBef>
                <a:spcPts val="0"/>
              </a:spcBef>
              <a:spcAft>
                <a:spcPts val="0"/>
              </a:spcAft>
              <a:buFontTx/>
              <a:buAutoNum type="arabicPeriod" startAt="2"/>
            </a:pPr>
            <a:endParaRPr lang="en-US" sz="3200" b="1" dirty="0">
              <a:solidFill>
                <a:prstClr val="white"/>
              </a:solidFill>
              <a:latin typeface="Arial"/>
              <a:ea typeface="ＭＳ Ｐゴシック" charset="0"/>
              <a:cs typeface="Arial"/>
            </a:endParaRPr>
          </a:p>
          <a:p>
            <a:pPr marL="626510" indent="-626510" eaLnBrk="1" fontAlgn="auto" hangingPunct="1">
              <a:spcBef>
                <a:spcPts val="0"/>
              </a:spcBef>
              <a:spcAft>
                <a:spcPts val="0"/>
              </a:spcAft>
            </a:pPr>
            <a:r>
              <a:rPr lang="en-US" sz="3200" b="1" dirty="0">
                <a:solidFill>
                  <a:prstClr val="white"/>
                </a:solidFill>
                <a:latin typeface="Arial"/>
                <a:ea typeface="ＭＳ Ｐゴシック" charset="0"/>
                <a:cs typeface="Arial"/>
              </a:rPr>
              <a:t>3.	Explain the growing rejection of the Jews and the growing </a:t>
            </a:r>
            <a:r>
              <a:rPr lang="en-US" sz="3200" b="1" dirty="0">
                <a:solidFill>
                  <a:srgbClr val="FFFF00"/>
                </a:solidFill>
                <a:latin typeface="Arial"/>
                <a:ea typeface="ＭＳ Ｐゴシック" charset="0"/>
                <a:cs typeface="Arial"/>
              </a:rPr>
              <a:t>acceptance</a:t>
            </a:r>
            <a:r>
              <a:rPr lang="en-US" sz="3200" b="1" dirty="0">
                <a:solidFill>
                  <a:prstClr val="white"/>
                </a:solidFill>
                <a:latin typeface="Arial"/>
                <a:ea typeface="ＭＳ Ｐゴシック" charset="0"/>
                <a:cs typeface="Arial"/>
              </a:rPr>
              <a:t> of the Gentiles toward the gospel.</a:t>
            </a:r>
          </a:p>
        </p:txBody>
      </p:sp>
    </p:spTree>
    <p:extLst>
      <p:ext uri="{BB962C8B-B14F-4D97-AF65-F5344CB8AC3E}">
        <p14:creationId xmlns:p14="http://schemas.microsoft.com/office/powerpoint/2010/main" val="3981281712"/>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Effect transition="in" filter="fade">
                                      <p:cBhvr>
                                        <p:cTn id="7" dur="500"/>
                                        <p:tgtEl>
                                          <p:spTgt spid="2">
                                            <p:txEl>
                                              <p:pRg st="4" end="4"/>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xEl>
                                              <p:pRg st="6" end="6"/>
                                            </p:txEl>
                                          </p:spTgt>
                                        </p:tgtEl>
                                        <p:attrNameLst>
                                          <p:attrName>style.visibility</p:attrName>
                                        </p:attrNameLst>
                                      </p:cBhvr>
                                      <p:to>
                                        <p:strVal val="visible"/>
                                      </p:to>
                                    </p:set>
                                    <p:animEffect transition="in" filter="barn(inVertical)">
                                      <p:cBhvr>
                                        <p:cTn id="12"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16"/>
            <a:ext cx="8686800" cy="4074191"/>
          </a:xfrm>
          <a:prstGeom prst="rect">
            <a:avLst/>
          </a:prstGeom>
          <a:noFill/>
        </p:spPr>
        <p:txBody>
          <a:bodyPr wrap="square" lIns="91358" tIns="45679" rIns="91358" bIns="45679" rtlCol="0">
            <a:spAutoFit/>
          </a:bodyPr>
          <a:lstStyle/>
          <a:p>
            <a:pPr marL="626510" indent="-626510" eaLnBrk="1" fontAlgn="auto" hangingPunct="1">
              <a:spcBef>
                <a:spcPts val="0"/>
              </a:spcBef>
              <a:spcAft>
                <a:spcPts val="0"/>
              </a:spcAft>
            </a:pPr>
            <a:r>
              <a:rPr lang="en-US" sz="3200" b="1" dirty="0">
                <a:solidFill>
                  <a:srgbClr val="FFFF00"/>
                </a:solidFill>
                <a:latin typeface="Arial"/>
                <a:ea typeface="ＭＳ Ｐゴシック" charset="0"/>
                <a:cs typeface="Arial"/>
              </a:rPr>
              <a:t>Theological Reasons</a:t>
            </a:r>
          </a:p>
          <a:p>
            <a:pPr marL="626510" indent="-626510"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626510" indent="-626510" eaLnBrk="1" fontAlgn="auto" hangingPunct="1">
              <a:spcBef>
                <a:spcPts val="0"/>
              </a:spcBef>
              <a:spcAft>
                <a:spcPts val="0"/>
              </a:spcAft>
              <a:buFontTx/>
              <a:buAutoNum type="arabicPeriod"/>
            </a:pPr>
            <a:r>
              <a:rPr lang="en-US" sz="3200" b="1" dirty="0">
                <a:solidFill>
                  <a:prstClr val="white"/>
                </a:solidFill>
                <a:latin typeface="Arial"/>
                <a:ea typeface="ＭＳ Ｐゴシック" charset="0"/>
                <a:cs typeface="Arial"/>
              </a:rPr>
              <a:t>Report on the Sovereignly directed </a:t>
            </a:r>
            <a:r>
              <a:rPr lang="en-US" sz="3200" b="1" dirty="0">
                <a:solidFill>
                  <a:srgbClr val="FFFF00"/>
                </a:solidFill>
                <a:latin typeface="Arial"/>
                <a:ea typeface="ＭＳ Ｐゴシック" charset="0"/>
                <a:cs typeface="Arial"/>
              </a:rPr>
              <a:t>progression</a:t>
            </a:r>
            <a:r>
              <a:rPr lang="en-US" sz="3200" b="1" dirty="0">
                <a:solidFill>
                  <a:prstClr val="white"/>
                </a:solidFill>
                <a:latin typeface="Arial"/>
                <a:ea typeface="ＭＳ Ｐゴシック" charset="0"/>
                <a:cs typeface="Arial"/>
              </a:rPr>
              <a:t> of the message regarding the risen Lord and the Kingdom of God.</a:t>
            </a:r>
          </a:p>
          <a:p>
            <a:pPr marL="626510" indent="-626510" eaLnBrk="1" fontAlgn="auto" hangingPunct="1">
              <a:spcBef>
                <a:spcPts val="0"/>
              </a:spcBef>
              <a:spcAft>
                <a:spcPts val="0"/>
              </a:spcAft>
              <a:buFontTx/>
              <a:buAutoNum type="arabicPeriod"/>
            </a:pPr>
            <a:endParaRPr lang="en-US" sz="3200" b="1" dirty="0">
              <a:solidFill>
                <a:prstClr val="white"/>
              </a:solidFill>
              <a:latin typeface="Arial"/>
              <a:ea typeface="ＭＳ Ｐゴシック" charset="0"/>
              <a:cs typeface="Arial"/>
            </a:endParaRPr>
          </a:p>
          <a:p>
            <a:pPr marL="626510" indent="-626510" eaLnBrk="1" fontAlgn="auto" hangingPunct="1">
              <a:spcBef>
                <a:spcPts val="0"/>
              </a:spcBef>
              <a:spcAft>
                <a:spcPts val="0"/>
              </a:spcAft>
              <a:buFontTx/>
              <a:buAutoNum type="arabicPeriod" startAt="2"/>
            </a:pPr>
            <a:r>
              <a:rPr lang="en-US" sz="3200" b="1" dirty="0">
                <a:solidFill>
                  <a:prstClr val="white"/>
                </a:solidFill>
                <a:latin typeface="Arial"/>
                <a:ea typeface="ＭＳ Ｐゴシック" charset="0"/>
                <a:cs typeface="Arial"/>
              </a:rPr>
              <a:t>Show the </a:t>
            </a:r>
            <a:r>
              <a:rPr lang="en-US" sz="3200" b="1" dirty="0">
                <a:solidFill>
                  <a:srgbClr val="FFFF00"/>
                </a:solidFill>
                <a:latin typeface="Arial"/>
                <a:ea typeface="ＭＳ Ｐゴシック" charset="0"/>
                <a:cs typeface="Arial"/>
              </a:rPr>
              <a:t>shifts</a:t>
            </a:r>
            <a:r>
              <a:rPr lang="en-US" sz="3200" b="1" dirty="0">
                <a:solidFill>
                  <a:prstClr val="white"/>
                </a:solidFill>
                <a:latin typeface="Arial"/>
                <a:ea typeface="ＭＳ Ｐゴシック" charset="0"/>
                <a:cs typeface="Arial"/>
              </a:rPr>
              <a:t> regarding Soteriology and Pneumatology.</a:t>
            </a:r>
          </a:p>
        </p:txBody>
      </p:sp>
    </p:spTree>
    <p:extLst>
      <p:ext uri="{BB962C8B-B14F-4D97-AF65-F5344CB8AC3E}">
        <p14:creationId xmlns:p14="http://schemas.microsoft.com/office/powerpoint/2010/main" val="1492478788"/>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4" end="4"/>
                                            </p:txEl>
                                          </p:spTgt>
                                        </p:tgtEl>
                                        <p:attrNameLst>
                                          <p:attrName>style.visibility</p:attrName>
                                        </p:attrNameLst>
                                      </p:cBhvr>
                                      <p:to>
                                        <p:strVal val="visible"/>
                                      </p:to>
                                    </p:set>
                                    <p:anim calcmode="lin" valueType="num">
                                      <p:cBhvr additive="base">
                                        <p:cTn id="7"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03"/>
            <a:ext cx="8686800" cy="2580993"/>
          </a:xfrm>
          <a:prstGeom prst="rect">
            <a:avLst/>
          </a:prstGeom>
          <a:noFill/>
        </p:spPr>
        <p:txBody>
          <a:bodyPr wrap="square" lIns="91358" tIns="45679" rIns="91358" bIns="45679" rtlCol="0">
            <a:spAutoFit/>
          </a:bodyPr>
          <a:lstStyle/>
          <a:p>
            <a:pPr marL="539272" indent="-539272" eaLnBrk="1" fontAlgn="auto" hangingPunct="1">
              <a:spcBef>
                <a:spcPts val="0"/>
              </a:spcBef>
              <a:spcAft>
                <a:spcPts val="0"/>
              </a:spcAft>
            </a:pPr>
            <a:r>
              <a:rPr lang="en-US" sz="3200" b="1" dirty="0">
                <a:solidFill>
                  <a:srgbClr val="FFFF00"/>
                </a:solidFill>
                <a:latin typeface="Arial"/>
                <a:ea typeface="ＭＳ Ｐゴシック" charset="0"/>
                <a:cs typeface="Arial"/>
              </a:rPr>
              <a:t>Transitional Reasons</a:t>
            </a:r>
          </a:p>
          <a:p>
            <a:pPr marL="539272" indent="-539272"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539272" indent="-539272" eaLnBrk="1" fontAlgn="auto" hangingPunct="1">
              <a:spcBef>
                <a:spcPts val="0"/>
              </a:spcBef>
              <a:spcAft>
                <a:spcPts val="0"/>
              </a:spcAft>
            </a:pPr>
            <a:r>
              <a:rPr lang="en-US" sz="3200" b="1" dirty="0">
                <a:solidFill>
                  <a:prstClr val="white"/>
                </a:solidFill>
                <a:latin typeface="Arial"/>
                <a:ea typeface="ＭＳ Ｐゴシック" charset="0"/>
                <a:cs typeface="Arial"/>
              </a:rPr>
              <a:t>1. Provide rationale for a total move from Jewish emphasis to Gentile emphasis.</a:t>
            </a:r>
          </a:p>
          <a:p>
            <a:pPr marL="539272" indent="-539272" eaLnBrk="1" fontAlgn="auto" hangingPunct="1">
              <a:spcBef>
                <a:spcPts val="0"/>
              </a:spcBef>
              <a:spcAft>
                <a:spcPts val="0"/>
              </a:spcAft>
            </a:pPr>
            <a:endParaRPr lang="en-US" sz="3200" b="1" dirty="0">
              <a:solidFill>
                <a:prstClr val="white"/>
              </a:solidFill>
              <a:latin typeface="Arial"/>
              <a:ea typeface="ＭＳ Ｐゴシック" charset="0"/>
              <a:cs typeface="Arial"/>
            </a:endParaRPr>
          </a:p>
        </p:txBody>
      </p:sp>
    </p:spTree>
    <p:extLst>
      <p:ext uri="{BB962C8B-B14F-4D97-AF65-F5344CB8AC3E}">
        <p14:creationId xmlns:p14="http://schemas.microsoft.com/office/powerpoint/2010/main" val="1568943588"/>
      </p:ext>
    </p:extLst>
  </p:cSld>
  <p:clrMapOvr>
    <a:overrideClrMapping bg1="dk1" tx1="lt1" bg2="dk2" tx2="lt2" accent1="accent1" accent2="accent2" accent3="accent3" accent4="accent4" accent5="accent5" accent6="accent6" hlink="hlink" folHlink="folHlink"/>
  </p:clrMapOvr>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Wave 3"/>
          <p:cNvSpPr/>
          <p:nvPr/>
        </p:nvSpPr>
        <p:spPr>
          <a:xfrm>
            <a:off x="153140" y="3592513"/>
            <a:ext cx="2895600" cy="2579703"/>
          </a:xfrm>
          <a:prstGeom prst="wave">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prstClr val="black"/>
                </a:solidFill>
              </a:rPr>
              <a:t>Jews respond to Peter’s message</a:t>
            </a:r>
          </a:p>
        </p:txBody>
      </p:sp>
      <p:sp>
        <p:nvSpPr>
          <p:cNvPr id="5" name="Rectangular Callout 4"/>
          <p:cNvSpPr/>
          <p:nvPr/>
        </p:nvSpPr>
        <p:spPr>
          <a:xfrm>
            <a:off x="228600" y="2057400"/>
            <a:ext cx="2286000" cy="1524000"/>
          </a:xfrm>
          <a:prstGeom prst="wedgeRectCallout">
            <a:avLst>
              <a:gd name="adj1" fmla="val -18115"/>
              <a:gd name="adj2" fmla="val 93374"/>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white"/>
                </a:solidFill>
                <a:latin typeface="Brush Script MT" panose="03060802040406070304" pitchFamily="66" charset="0"/>
              </a:rPr>
              <a:t>“What shall we do?”</a:t>
            </a:r>
          </a:p>
        </p:txBody>
      </p:sp>
      <p:sp>
        <p:nvSpPr>
          <p:cNvPr id="6" name="Rounded Rectangle 5"/>
          <p:cNvSpPr/>
          <p:nvPr/>
        </p:nvSpPr>
        <p:spPr>
          <a:xfrm>
            <a:off x="419840" y="6084164"/>
            <a:ext cx="2362200" cy="609600"/>
          </a:xfrm>
          <a:prstGeom prst="round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dirty="0">
                <a:solidFill>
                  <a:prstClr val="white"/>
                </a:solidFill>
                <a:latin typeface="Times New Roman" panose="02020603050405020304" pitchFamily="18" charset="0"/>
                <a:cs typeface="Times New Roman" panose="02020603050405020304" pitchFamily="18" charset="0"/>
              </a:rPr>
              <a:t>Jerusalem</a:t>
            </a:r>
          </a:p>
        </p:txBody>
      </p:sp>
      <p:sp>
        <p:nvSpPr>
          <p:cNvPr id="7" name="Wave 6"/>
          <p:cNvSpPr/>
          <p:nvPr/>
        </p:nvSpPr>
        <p:spPr>
          <a:xfrm>
            <a:off x="5784173" y="3279559"/>
            <a:ext cx="2895600" cy="1600200"/>
          </a:xfrm>
          <a:prstGeom prst="wave">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prstClr val="black"/>
                </a:solidFill>
              </a:rPr>
              <a:t>Jews depart</a:t>
            </a:r>
          </a:p>
        </p:txBody>
      </p:sp>
      <p:sp>
        <p:nvSpPr>
          <p:cNvPr id="9" name="Rounded Rectangle 8"/>
          <p:cNvSpPr/>
          <p:nvPr/>
        </p:nvSpPr>
        <p:spPr>
          <a:xfrm>
            <a:off x="6050873" y="4574959"/>
            <a:ext cx="2362200" cy="609600"/>
          </a:xfrm>
          <a:prstGeom prst="round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dirty="0">
                <a:solidFill>
                  <a:prstClr val="white"/>
                </a:solidFill>
                <a:latin typeface="Times New Roman" panose="02020603050405020304" pitchFamily="18" charset="0"/>
                <a:cs typeface="Times New Roman" panose="02020603050405020304" pitchFamily="18" charset="0"/>
              </a:rPr>
              <a:t>Rome</a:t>
            </a:r>
          </a:p>
        </p:txBody>
      </p:sp>
      <p:sp>
        <p:nvSpPr>
          <p:cNvPr id="2" name="Cloud Callout 1"/>
          <p:cNvSpPr/>
          <p:nvPr/>
        </p:nvSpPr>
        <p:spPr>
          <a:xfrm>
            <a:off x="5292941" y="914400"/>
            <a:ext cx="3851059" cy="1905000"/>
          </a:xfrm>
          <a:prstGeom prst="cloudCallout">
            <a:avLst>
              <a:gd name="adj1" fmla="val -9946"/>
              <a:gd name="adj2" fmla="val 95588"/>
            </a:avLst>
          </a:prstGeom>
          <a:solidFill>
            <a:srgbClr val="FFFF99"/>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400" dirty="0">
                <a:solidFill>
                  <a:prstClr val="black"/>
                </a:solidFill>
              </a:rPr>
              <a:t>Had a great dispute among themselves</a:t>
            </a:r>
          </a:p>
        </p:txBody>
      </p:sp>
      <p:sp>
        <p:nvSpPr>
          <p:cNvPr id="3" name="Striped Right Arrow 2"/>
          <p:cNvSpPr/>
          <p:nvPr/>
        </p:nvSpPr>
        <p:spPr>
          <a:xfrm>
            <a:off x="3048741" y="3592497"/>
            <a:ext cx="3002132" cy="1066800"/>
          </a:xfrm>
          <a:prstGeom prst="stripedRightArrow">
            <a:avLst>
              <a:gd name="adj1" fmla="val 35021"/>
              <a:gd name="adj2" fmla="val 50000"/>
            </a:avLst>
          </a:prstGeom>
          <a:solidFill>
            <a:schemeClr val="accent6">
              <a:lumMod val="40000"/>
              <a:lumOff val="6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 name="Bevel 9"/>
          <p:cNvSpPr/>
          <p:nvPr/>
        </p:nvSpPr>
        <p:spPr>
          <a:xfrm>
            <a:off x="228600" y="1066800"/>
            <a:ext cx="2286000" cy="685800"/>
          </a:xfrm>
          <a:prstGeom prst="bevel">
            <a:avLst/>
          </a:prstGeom>
          <a:solidFill>
            <a:srgbClr val="FFD243"/>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prstClr val="black"/>
                </a:solidFill>
                <a:latin typeface="Times New Roman" panose="02020603050405020304" pitchFamily="18" charset="0"/>
                <a:cs typeface="Times New Roman" panose="02020603050405020304" pitchFamily="18" charset="0"/>
              </a:rPr>
              <a:t>Chapter 2</a:t>
            </a:r>
          </a:p>
        </p:txBody>
      </p:sp>
      <p:sp>
        <p:nvSpPr>
          <p:cNvPr id="11" name="Bevel 10"/>
          <p:cNvSpPr/>
          <p:nvPr/>
        </p:nvSpPr>
        <p:spPr>
          <a:xfrm>
            <a:off x="6050873" y="5562600"/>
            <a:ext cx="2362200" cy="685800"/>
          </a:xfrm>
          <a:prstGeom prst="bevel">
            <a:avLst/>
          </a:prstGeom>
          <a:solidFill>
            <a:srgbClr val="FFD243"/>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prstClr val="black"/>
                </a:solidFill>
                <a:latin typeface="Times New Roman" panose="02020603050405020304" pitchFamily="18" charset="0"/>
                <a:cs typeface="Times New Roman" panose="02020603050405020304" pitchFamily="18" charset="0"/>
              </a:rPr>
              <a:t>Chapter 28</a:t>
            </a:r>
          </a:p>
        </p:txBody>
      </p:sp>
    </p:spTree>
    <p:extLst>
      <p:ext uri="{BB962C8B-B14F-4D97-AF65-F5344CB8AC3E}">
        <p14:creationId xmlns:p14="http://schemas.microsoft.com/office/powerpoint/2010/main" val="399783771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Wave 3"/>
          <p:cNvSpPr/>
          <p:nvPr/>
        </p:nvSpPr>
        <p:spPr>
          <a:xfrm>
            <a:off x="153140" y="3810000"/>
            <a:ext cx="2895600" cy="2362200"/>
          </a:xfrm>
          <a:prstGeom prst="wave">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prstClr val="black"/>
                </a:solidFill>
              </a:rPr>
              <a:t>Jews respond to Peter’s message</a:t>
            </a:r>
          </a:p>
        </p:txBody>
      </p:sp>
      <p:sp>
        <p:nvSpPr>
          <p:cNvPr id="5" name="Rectangular Callout 4"/>
          <p:cNvSpPr/>
          <p:nvPr/>
        </p:nvSpPr>
        <p:spPr>
          <a:xfrm>
            <a:off x="228600" y="2057400"/>
            <a:ext cx="2286000" cy="1524000"/>
          </a:xfrm>
          <a:prstGeom prst="wedgeRectCallout">
            <a:avLst>
              <a:gd name="adj1" fmla="val -18115"/>
              <a:gd name="adj2" fmla="val 93374"/>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white"/>
                </a:solidFill>
                <a:latin typeface="Brush Script MT" panose="03060802040406070304" pitchFamily="66" charset="0"/>
              </a:rPr>
              <a:t>“What shall we do?”</a:t>
            </a:r>
          </a:p>
        </p:txBody>
      </p:sp>
      <p:sp>
        <p:nvSpPr>
          <p:cNvPr id="6" name="Rounded Rectangle 5"/>
          <p:cNvSpPr/>
          <p:nvPr/>
        </p:nvSpPr>
        <p:spPr>
          <a:xfrm>
            <a:off x="419840" y="6084164"/>
            <a:ext cx="2362200" cy="609600"/>
          </a:xfrm>
          <a:prstGeom prst="round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dirty="0">
                <a:solidFill>
                  <a:prstClr val="white"/>
                </a:solidFill>
                <a:latin typeface="Times New Roman" panose="02020603050405020304" pitchFamily="18" charset="0"/>
                <a:cs typeface="Times New Roman" panose="02020603050405020304" pitchFamily="18" charset="0"/>
              </a:rPr>
              <a:t>Jerusalem</a:t>
            </a:r>
          </a:p>
        </p:txBody>
      </p:sp>
      <p:sp>
        <p:nvSpPr>
          <p:cNvPr id="7" name="Wave 6"/>
          <p:cNvSpPr/>
          <p:nvPr/>
        </p:nvSpPr>
        <p:spPr>
          <a:xfrm>
            <a:off x="5715000" y="1828800"/>
            <a:ext cx="2971800" cy="2743200"/>
          </a:xfrm>
          <a:prstGeom prst="wave">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a:solidFill>
                  <a:prstClr val="black"/>
                </a:solidFill>
              </a:rPr>
              <a:t>Gentiles respond to Paul’s message</a:t>
            </a:r>
          </a:p>
        </p:txBody>
      </p:sp>
      <p:sp>
        <p:nvSpPr>
          <p:cNvPr id="8" name="Rectangular Callout 7"/>
          <p:cNvSpPr/>
          <p:nvPr/>
        </p:nvSpPr>
        <p:spPr>
          <a:xfrm>
            <a:off x="5943600" y="228600"/>
            <a:ext cx="2286000" cy="1524000"/>
          </a:xfrm>
          <a:prstGeom prst="wedgeRectCallout">
            <a:avLst>
              <a:gd name="adj1" fmla="val -18115"/>
              <a:gd name="adj2" fmla="val 93374"/>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white"/>
                </a:solidFill>
                <a:latin typeface="Brush Script MT" panose="03060802040406070304" pitchFamily="66" charset="0"/>
              </a:rPr>
              <a:t>“and they will hear it”</a:t>
            </a:r>
          </a:p>
        </p:txBody>
      </p:sp>
      <p:sp>
        <p:nvSpPr>
          <p:cNvPr id="9" name="Rounded Rectangle 8"/>
          <p:cNvSpPr/>
          <p:nvPr/>
        </p:nvSpPr>
        <p:spPr>
          <a:xfrm>
            <a:off x="6050873" y="4267201"/>
            <a:ext cx="2362200" cy="609600"/>
          </a:xfrm>
          <a:prstGeom prst="round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dirty="0">
                <a:solidFill>
                  <a:prstClr val="white"/>
                </a:solidFill>
                <a:latin typeface="Times New Roman" panose="02020603050405020304" pitchFamily="18" charset="0"/>
                <a:cs typeface="Times New Roman" panose="02020603050405020304" pitchFamily="18" charset="0"/>
              </a:rPr>
              <a:t>Rome</a:t>
            </a:r>
          </a:p>
        </p:txBody>
      </p:sp>
      <p:sp>
        <p:nvSpPr>
          <p:cNvPr id="2" name="Notched Right Arrow 1"/>
          <p:cNvSpPr/>
          <p:nvPr/>
        </p:nvSpPr>
        <p:spPr>
          <a:xfrm rot="20234903">
            <a:off x="2856669" y="3192262"/>
            <a:ext cx="3124200" cy="990600"/>
          </a:xfrm>
          <a:prstGeom prst="notched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 name="Bevel 9"/>
          <p:cNvSpPr/>
          <p:nvPr/>
        </p:nvSpPr>
        <p:spPr>
          <a:xfrm>
            <a:off x="228600" y="762000"/>
            <a:ext cx="2286000" cy="990600"/>
          </a:xfrm>
          <a:prstGeom prst="bevel">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prstClr val="black"/>
                </a:solidFill>
                <a:latin typeface="Times New Roman" panose="02020603050405020304" pitchFamily="18" charset="0"/>
                <a:cs typeface="Times New Roman" panose="02020603050405020304" pitchFamily="18" charset="0"/>
              </a:rPr>
              <a:t>Chapter 2</a:t>
            </a:r>
          </a:p>
        </p:txBody>
      </p:sp>
      <p:sp>
        <p:nvSpPr>
          <p:cNvPr id="11" name="Bevel 10"/>
          <p:cNvSpPr/>
          <p:nvPr/>
        </p:nvSpPr>
        <p:spPr>
          <a:xfrm>
            <a:off x="6050873" y="5102441"/>
            <a:ext cx="2362200" cy="990600"/>
          </a:xfrm>
          <a:prstGeom prst="bevel">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prstClr val="black"/>
                </a:solidFill>
                <a:latin typeface="Times New Roman" panose="02020603050405020304" pitchFamily="18" charset="0"/>
                <a:cs typeface="Times New Roman" panose="02020603050405020304" pitchFamily="18" charset="0"/>
              </a:rPr>
              <a:t>Chapter 28</a:t>
            </a:r>
          </a:p>
        </p:txBody>
      </p:sp>
      <p:sp>
        <p:nvSpPr>
          <p:cNvPr id="12" name="Donut 11"/>
          <p:cNvSpPr/>
          <p:nvPr/>
        </p:nvSpPr>
        <p:spPr>
          <a:xfrm>
            <a:off x="228600" y="4267201"/>
            <a:ext cx="1143000" cy="609600"/>
          </a:xfrm>
          <a:prstGeom prst="donut">
            <a:avLst>
              <a:gd name="adj" fmla="val 12726"/>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3" name="Donut 12"/>
          <p:cNvSpPr/>
          <p:nvPr/>
        </p:nvSpPr>
        <p:spPr>
          <a:xfrm>
            <a:off x="6256539" y="2481310"/>
            <a:ext cx="1905000" cy="609600"/>
          </a:xfrm>
          <a:prstGeom prst="donut">
            <a:avLst>
              <a:gd name="adj" fmla="val 12726"/>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936016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heel(1)">
                                      <p:cBhvr>
                                        <p:cTn id="1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99.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02"/>
            <a:ext cx="8686800" cy="4571923"/>
          </a:xfrm>
          <a:prstGeom prst="rect">
            <a:avLst/>
          </a:prstGeom>
          <a:noFill/>
        </p:spPr>
        <p:txBody>
          <a:bodyPr wrap="square" lIns="91358" tIns="45679" rIns="91358" bIns="45679" rtlCol="0">
            <a:spAutoFit/>
          </a:bodyPr>
          <a:lstStyle/>
          <a:p>
            <a:pPr marL="626510" indent="-626510" eaLnBrk="1" fontAlgn="auto" hangingPunct="1">
              <a:spcBef>
                <a:spcPts val="0"/>
              </a:spcBef>
              <a:spcAft>
                <a:spcPts val="0"/>
              </a:spcAft>
            </a:pPr>
            <a:r>
              <a:rPr lang="en-US" sz="3200" b="1" dirty="0">
                <a:solidFill>
                  <a:srgbClr val="FFFF00"/>
                </a:solidFill>
                <a:latin typeface="Arial"/>
                <a:ea typeface="ＭＳ Ｐゴシック" charset="0"/>
                <a:cs typeface="Arial"/>
              </a:rPr>
              <a:t>Transitional Reasons:</a:t>
            </a:r>
          </a:p>
          <a:p>
            <a:pPr marL="626510" indent="-626510"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626510" indent="-626510" eaLnBrk="1" fontAlgn="auto" hangingPunct="1">
              <a:spcBef>
                <a:spcPts val="0"/>
              </a:spcBef>
              <a:spcAft>
                <a:spcPts val="0"/>
              </a:spcAft>
              <a:buFontTx/>
              <a:buAutoNum type="arabicPeriod"/>
            </a:pPr>
            <a:r>
              <a:rPr lang="en-US" sz="3200" b="1" dirty="0">
                <a:solidFill>
                  <a:prstClr val="white"/>
                </a:solidFill>
                <a:latin typeface="Arial"/>
                <a:ea typeface="ＭＳ Ｐゴシック" charset="0"/>
                <a:cs typeface="Arial"/>
              </a:rPr>
              <a:t>Provide rationale for a total </a:t>
            </a:r>
            <a:r>
              <a:rPr lang="en-US" sz="3200" b="1" dirty="0">
                <a:solidFill>
                  <a:srgbClr val="FFFF00"/>
                </a:solidFill>
                <a:latin typeface="Arial"/>
                <a:ea typeface="ＭＳ Ｐゴシック" charset="0"/>
                <a:cs typeface="Arial"/>
              </a:rPr>
              <a:t>move</a:t>
            </a:r>
            <a:r>
              <a:rPr lang="en-US" sz="3200" b="1" dirty="0">
                <a:solidFill>
                  <a:prstClr val="white"/>
                </a:solidFill>
                <a:latin typeface="Arial"/>
                <a:ea typeface="ＭＳ Ｐゴシック" charset="0"/>
                <a:cs typeface="Arial"/>
              </a:rPr>
              <a:t> from Jewish emphasis to Gentile emphasis.</a:t>
            </a:r>
          </a:p>
          <a:p>
            <a:pPr marL="626510" indent="-626510" eaLnBrk="1" fontAlgn="auto" hangingPunct="1">
              <a:spcBef>
                <a:spcPts val="0"/>
              </a:spcBef>
              <a:spcAft>
                <a:spcPts val="0"/>
              </a:spcAft>
              <a:buFontTx/>
              <a:buAutoNum type="arabicPeriod"/>
            </a:pPr>
            <a:endParaRPr lang="en-US" sz="3200" b="1" dirty="0">
              <a:solidFill>
                <a:prstClr val="white"/>
              </a:solidFill>
              <a:latin typeface="Arial"/>
              <a:ea typeface="ＭＳ Ｐゴシック" charset="0"/>
              <a:cs typeface="Arial"/>
            </a:endParaRPr>
          </a:p>
          <a:p>
            <a:pPr marL="626510" indent="-626510" eaLnBrk="1" fontAlgn="auto" hangingPunct="1">
              <a:spcBef>
                <a:spcPts val="0"/>
              </a:spcBef>
              <a:spcAft>
                <a:spcPts val="0"/>
              </a:spcAft>
            </a:pPr>
            <a:r>
              <a:rPr lang="en-US" sz="3200" b="1" dirty="0">
                <a:solidFill>
                  <a:prstClr val="white"/>
                </a:solidFill>
                <a:latin typeface="Arial"/>
                <a:ea typeface="ＭＳ Ｐゴシック" charset="0"/>
                <a:cs typeface="Arial"/>
              </a:rPr>
              <a:t>2.	Explain why the Church begins with the Twelve in Jerusalem with </a:t>
            </a:r>
            <a:r>
              <a:rPr lang="en-US" sz="3200" b="1" dirty="0">
                <a:solidFill>
                  <a:srgbClr val="FFFF00"/>
                </a:solidFill>
                <a:latin typeface="Arial"/>
                <a:ea typeface="ＭＳ Ｐゴシック" charset="0"/>
                <a:cs typeface="Arial"/>
              </a:rPr>
              <a:t>Peter</a:t>
            </a:r>
            <a:r>
              <a:rPr lang="en-US" sz="3200" b="1" dirty="0">
                <a:solidFill>
                  <a:prstClr val="white"/>
                </a:solidFill>
                <a:latin typeface="Arial"/>
                <a:ea typeface="ＭＳ Ｐゴシック" charset="0"/>
                <a:cs typeface="Arial"/>
              </a:rPr>
              <a:t> and ends with </a:t>
            </a:r>
            <a:r>
              <a:rPr lang="en-US" sz="3200" b="1" dirty="0">
                <a:solidFill>
                  <a:srgbClr val="FFFF00"/>
                </a:solidFill>
                <a:latin typeface="Arial"/>
                <a:ea typeface="ＭＳ Ｐゴシック" charset="0"/>
                <a:cs typeface="Arial"/>
              </a:rPr>
              <a:t>Paul</a:t>
            </a:r>
            <a:r>
              <a:rPr lang="en-US" sz="3200" b="1" dirty="0">
                <a:solidFill>
                  <a:prstClr val="white"/>
                </a:solidFill>
                <a:latin typeface="Arial"/>
                <a:ea typeface="ＭＳ Ｐゴシック" charset="0"/>
                <a:cs typeface="Arial"/>
              </a:rPr>
              <a:t> in Rome.</a:t>
            </a:r>
          </a:p>
          <a:p>
            <a:pPr marL="626510" indent="-626510" eaLnBrk="1" fontAlgn="auto" hangingPunct="1">
              <a:spcBef>
                <a:spcPts val="0"/>
              </a:spcBef>
              <a:spcAft>
                <a:spcPts val="0"/>
              </a:spcAft>
            </a:pPr>
            <a:endParaRPr lang="en-US" sz="3200" b="1" dirty="0">
              <a:solidFill>
                <a:prstClr val="white"/>
              </a:solidFill>
              <a:latin typeface="Arial"/>
              <a:ea typeface="ＭＳ Ｐゴシック" charset="0"/>
              <a:cs typeface="Arial"/>
            </a:endParaRPr>
          </a:p>
        </p:txBody>
      </p:sp>
    </p:spTree>
    <p:extLst>
      <p:ext uri="{BB962C8B-B14F-4D97-AF65-F5344CB8AC3E}">
        <p14:creationId xmlns:p14="http://schemas.microsoft.com/office/powerpoint/2010/main" val="1235864776"/>
      </p:ext>
    </p:extLst>
  </p:cSld>
  <p:clrMapOvr>
    <a:overrideClrMapping bg1="dk1" tx1="lt1" bg2="dk2" tx2="lt2" accent1="accent1" accent2="accent2" accent3="accent3" accent4="accent4" accent5="accent5" accent6="accent6" hlink="hlink" folHlink="folHlink"/>
  </p:clrMapOvr>
</p:sld>
</file>

<file path=ppt/tags/tag1.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2.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3.xml><?xml version="1.0" encoding="utf-8"?>
<p:tagLst xmlns:a="http://schemas.openxmlformats.org/drawingml/2006/main" xmlns:r="http://schemas.openxmlformats.org/officeDocument/2006/relationships" xmlns:p="http://schemas.openxmlformats.org/presentationml/2006/main">
  <p:tag name="IIW_TYPE_IMAGE" val="Text Box 3"/>
</p:tagLst>
</file>

<file path=ppt/theme/_rels/theme2.xml.rels><?xml version="1.0" encoding="UTF-8" standalone="yes"?>
<Relationships xmlns="http://schemas.openxmlformats.org/package/2006/relationships"><Relationship Id="rId1" Type="http://schemas.openxmlformats.org/officeDocument/2006/relationships/image" Target="../media/image2.jpeg"/></Relationships>
</file>

<file path=ppt/theme/_rels/theme56.xml.rels><?xml version="1.0" encoding="UTF-8" standalone="yes"?>
<Relationships xmlns="http://schemas.openxmlformats.org/package/2006/relationships"><Relationship Id="rId1" Type="http://schemas.openxmlformats.org/officeDocument/2006/relationships/image" Target="../media/image2.jpeg"/></Relationships>
</file>

<file path=ppt/theme/_rels/theme59.xml.rels><?xml version="1.0" encoding="UTF-8" standalone="yes"?>
<Relationships xmlns="http://schemas.openxmlformats.org/package/2006/relationships"><Relationship Id="rId1" Type="http://schemas.openxmlformats.org/officeDocument/2006/relationships/image" Target="../media/image17.jpeg"/></Relationships>
</file>

<file path=ppt/theme/_rels/theme82.xml.rels><?xml version="1.0" encoding="UTF-8" standalone="yes"?>
<Relationships xmlns="http://schemas.openxmlformats.org/package/2006/relationships"><Relationship Id="rId1" Type="http://schemas.openxmlformats.org/officeDocument/2006/relationships/image" Target="../media/image2.jpeg"/></Relationships>
</file>

<file path=ppt/theme/theme1.xml><?xml version="1.0" encoding="utf-8"?>
<a:theme xmlns:a="http://schemas.openxmlformats.org/drawingml/2006/main" name="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6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3.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9.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3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34_Default Design">
  <a:themeElements>
    <a:clrScheme name="">
      <a:dk1>
        <a:srgbClr val="000000"/>
      </a:dk1>
      <a:lt1>
        <a:srgbClr val="000000"/>
      </a:lt1>
      <a:dk2>
        <a:srgbClr val="000000"/>
      </a:dk2>
      <a:lt2>
        <a:srgbClr val="808080"/>
      </a:lt2>
      <a:accent1>
        <a:srgbClr val="5B87F2"/>
      </a:accent1>
      <a:accent2>
        <a:srgbClr val="333399"/>
      </a:accent2>
      <a:accent3>
        <a:srgbClr val="AAAAAA"/>
      </a:accent3>
      <a:accent4>
        <a:srgbClr val="000000"/>
      </a:accent4>
      <a:accent5>
        <a:srgbClr val="B5C3F7"/>
      </a:accent5>
      <a:accent6>
        <a:srgbClr val="2D2D8A"/>
      </a:accent6>
      <a:hlink>
        <a:srgbClr val="009999"/>
      </a:hlink>
      <a:folHlink>
        <a:srgbClr val="99CC00"/>
      </a:folHlink>
    </a:clrScheme>
    <a:fontScheme name="34_Default Design">
      <a:majorFont>
        <a:latin typeface="Arial"/>
        <a:ea typeface="ヒラギノ角ゴ ProN W3"/>
        <a:cs typeface="ヒラギノ角ゴ ProN W3"/>
      </a:majorFont>
      <a:minorFont>
        <a:latin typeface="Arial"/>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3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113.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3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Digital Dots">
  <a:themeElements>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Digital Do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igital Dot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Digital Dot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gital Dot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Digital Dot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Digital Dot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Digital Dot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Digital Dot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Digital Dot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20.xml><?xml version="1.0" encoding="utf-8"?>
<a:theme xmlns:a="http://schemas.openxmlformats.org/drawingml/2006/main" name="7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
      </a:majorFont>
      <a:minorFont>
        <a:latin typeface="Helvetica"/>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7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0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1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Columns">
  <a:themeElements>
    <a:clrScheme name="Columns 1">
      <a:dk1>
        <a:srgbClr val="000066"/>
      </a:dk1>
      <a:lt1>
        <a:srgbClr val="FFFFFF"/>
      </a:lt1>
      <a:dk2>
        <a:srgbClr val="5E6DA4"/>
      </a:dk2>
      <a:lt2>
        <a:srgbClr val="FFFFFF"/>
      </a:lt2>
      <a:accent1>
        <a:srgbClr val="6666FF"/>
      </a:accent1>
      <a:accent2>
        <a:srgbClr val="9999FF"/>
      </a:accent2>
      <a:accent3>
        <a:srgbClr val="B6BACF"/>
      </a:accent3>
      <a:accent4>
        <a:srgbClr val="DADADA"/>
      </a:accent4>
      <a:accent5>
        <a:srgbClr val="B8B8FF"/>
      </a:accent5>
      <a:accent6>
        <a:srgbClr val="8A8AE7"/>
      </a:accent6>
      <a:hlink>
        <a:srgbClr val="FF3300"/>
      </a:hlink>
      <a:folHlink>
        <a:srgbClr val="FF9900"/>
      </a:folHlink>
    </a:clrScheme>
    <a:fontScheme name="Colum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Columns 1">
        <a:dk1>
          <a:srgbClr val="000066"/>
        </a:dk1>
        <a:lt1>
          <a:srgbClr val="FFFFFF"/>
        </a:lt1>
        <a:dk2>
          <a:srgbClr val="5E6DA4"/>
        </a:dk2>
        <a:lt2>
          <a:srgbClr val="FFFFFF"/>
        </a:lt2>
        <a:accent1>
          <a:srgbClr val="6666FF"/>
        </a:accent1>
        <a:accent2>
          <a:srgbClr val="9999FF"/>
        </a:accent2>
        <a:accent3>
          <a:srgbClr val="B6BAC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Columns 2">
        <a:dk1>
          <a:srgbClr val="003366"/>
        </a:dk1>
        <a:lt1>
          <a:srgbClr val="FFFFFF"/>
        </a:lt1>
        <a:dk2>
          <a:srgbClr val="5E6DA4"/>
        </a:dk2>
        <a:lt2>
          <a:srgbClr val="FFFFFF"/>
        </a:lt2>
        <a:accent1>
          <a:srgbClr val="9966FF"/>
        </a:accent1>
        <a:accent2>
          <a:srgbClr val="00CC66"/>
        </a:accent2>
        <a:accent3>
          <a:srgbClr val="B6BACF"/>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Columns 3">
        <a:dk1>
          <a:srgbClr val="000000"/>
        </a:dk1>
        <a:lt1>
          <a:srgbClr val="FFFFFF"/>
        </a:lt1>
        <a:dk2>
          <a:srgbClr val="5E6DA4"/>
        </a:dk2>
        <a:lt2>
          <a:srgbClr val="FFFFFF"/>
        </a:lt2>
        <a:accent1>
          <a:srgbClr val="FF6600"/>
        </a:accent1>
        <a:accent2>
          <a:srgbClr val="FFCC00"/>
        </a:accent2>
        <a:accent3>
          <a:srgbClr val="B6BACF"/>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3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5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6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8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8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Times New Roman"/>
      </a:majorFont>
      <a:minorFont>
        <a:latin typeface="Times New Roman"/>
        <a:ea typeface=""/>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7.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58.xml><?xml version="1.0" encoding="utf-8"?>
<a:theme xmlns:a="http://schemas.openxmlformats.org/drawingml/2006/main" name="Summer">
  <a:themeElements>
    <a:clrScheme name="Summer">
      <a:dk1>
        <a:sysClr val="windowText" lastClr="000000"/>
      </a:dk1>
      <a:lt1>
        <a:sysClr val="window" lastClr="FFFFFF"/>
      </a:lt1>
      <a:dk2>
        <a:srgbClr val="E89117"/>
      </a:dk2>
      <a:lt2>
        <a:srgbClr val="FEDD78"/>
      </a:lt2>
      <a:accent1>
        <a:srgbClr val="A1B633"/>
      </a:accent1>
      <a:accent2>
        <a:srgbClr val="C4D73F"/>
      </a:accent2>
      <a:accent3>
        <a:srgbClr val="FFCE2D"/>
      </a:accent3>
      <a:accent4>
        <a:srgbClr val="FFA600"/>
      </a:accent4>
      <a:accent5>
        <a:srgbClr val="ED5E00"/>
      </a:accent5>
      <a:accent6>
        <a:srgbClr val="C62D03"/>
      </a:accent6>
      <a:hlink>
        <a:srgbClr val="408080"/>
      </a:hlink>
      <a:folHlink>
        <a:srgbClr val="5EAEAE"/>
      </a:folHlink>
    </a:clrScheme>
    <a:fontScheme name="Summer">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ummer">
      <a:fillStyleLst>
        <a:solidFill>
          <a:schemeClr val="phClr"/>
        </a:solidFill>
        <a:gradFill rotWithShape="1">
          <a:gsLst>
            <a:gs pos="0">
              <a:schemeClr val="phClr">
                <a:tint val="70000"/>
                <a:lumMod val="110000"/>
              </a:schemeClr>
            </a:gs>
            <a:gs pos="100000">
              <a:schemeClr val="phClr">
                <a:tint val="90000"/>
              </a:schemeClr>
            </a:gs>
          </a:gsLst>
          <a:lin ang="5400000" scaled="1"/>
        </a:gradFill>
        <a:gradFill rotWithShape="1">
          <a:gsLst>
            <a:gs pos="0">
              <a:schemeClr val="phClr">
                <a:tint val="98000"/>
                <a:satMod val="120000"/>
                <a:lumMod val="110000"/>
              </a:schemeClr>
            </a:gs>
            <a:gs pos="100000">
              <a:schemeClr val="phClr">
                <a:shade val="90000"/>
                <a:lumMod val="9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97000"/>
                <a:shade val="80000"/>
                <a:hueMod val="110000"/>
                <a:satMod val="120000"/>
              </a:schemeClr>
            </a:gs>
            <a:gs pos="100000">
              <a:schemeClr val="phClr">
                <a:shade val="60000"/>
                <a:hueMod val="40000"/>
                <a:satMod val="120000"/>
                <a:lumMod val="103000"/>
              </a:schemeClr>
            </a:gs>
          </a:gsLst>
          <a:lin ang="5400000" scaled="1"/>
        </a:gradFill>
        <a:gradFill rotWithShape="1">
          <a:gsLst>
            <a:gs pos="0">
              <a:schemeClr val="phClr">
                <a:tint val="97000"/>
                <a:shade val="80000"/>
                <a:hueMod val="110000"/>
                <a:satMod val="130000"/>
                <a:lumMod val="100000"/>
              </a:schemeClr>
            </a:gs>
            <a:gs pos="100000">
              <a:schemeClr val="phClr">
                <a:shade val="60000"/>
                <a:hueMod val="40000"/>
                <a:satMod val="120000"/>
                <a:lumMod val="103000"/>
              </a:schemeClr>
            </a:gs>
          </a:gsLst>
          <a:path path="circle">
            <a:fillToRect l="50000" t="50000" r="100000" b="100000"/>
          </a:path>
        </a:gradFill>
      </a:bgFillStyleLst>
    </a:fmtScheme>
  </a:themeElements>
  <a:objectDefaults/>
  <a:extraClrSchemeLst/>
</a:theme>
</file>

<file path=ppt/theme/theme59.xml><?xml version="1.0" encoding="utf-8"?>
<a:theme xmlns:a="http://schemas.openxmlformats.org/drawingml/2006/main" name="Damask">
  <a:themeElements>
    <a:clrScheme name="Damask">
      <a:dk1>
        <a:sysClr val="windowText" lastClr="000000"/>
      </a:dk1>
      <a:lt1>
        <a:sysClr val="window" lastClr="FFFFFF"/>
      </a:lt1>
      <a:dk2>
        <a:srgbClr val="2A5B7F"/>
      </a:dk2>
      <a:lt2>
        <a:srgbClr val="ABDAFC"/>
      </a:lt2>
      <a:accent1>
        <a:srgbClr val="9EC544"/>
      </a:accent1>
      <a:accent2>
        <a:srgbClr val="50BEA3"/>
      </a:accent2>
      <a:accent3>
        <a:srgbClr val="4A9CCC"/>
      </a:accent3>
      <a:accent4>
        <a:srgbClr val="9A66CA"/>
      </a:accent4>
      <a:accent5>
        <a:srgbClr val="C54F71"/>
      </a:accent5>
      <a:accent6>
        <a:srgbClr val="DE9C3C"/>
      </a:accent6>
      <a:hlink>
        <a:srgbClr val="6BA9DA"/>
      </a:hlink>
      <a:folHlink>
        <a:srgbClr val="A0BCD3"/>
      </a:folHlink>
    </a:clrScheme>
    <a:fontScheme name="Damask">
      <a:majorFont>
        <a:latin typeface="Bookman Old Style"/>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amask">
      <a:fillStyleLst>
        <a:solidFill>
          <a:schemeClr val="phClr"/>
        </a:solidFill>
        <a:gradFill rotWithShape="1">
          <a:gsLst>
            <a:gs pos="0">
              <a:schemeClr val="phClr">
                <a:tint val="48000"/>
                <a:satMod val="105000"/>
                <a:lumMod val="110000"/>
              </a:schemeClr>
            </a:gs>
            <a:gs pos="100000">
              <a:schemeClr val="phClr">
                <a:tint val="78000"/>
                <a:satMod val="109000"/>
                <a:lumMod val="100000"/>
              </a:schemeClr>
            </a:gs>
          </a:gsLst>
          <a:lin ang="5400000" scaled="0"/>
        </a:gradFill>
        <a:gradFill rotWithShape="1">
          <a:gsLst>
            <a:gs pos="0">
              <a:schemeClr val="phClr">
                <a:tint val="94000"/>
                <a:satMod val="100000"/>
                <a:lumMod val="104000"/>
              </a:schemeClr>
            </a:gs>
            <a:gs pos="69000">
              <a:schemeClr val="phClr">
                <a:shade val="86000"/>
                <a:satMod val="130000"/>
                <a:lumMod val="102000"/>
              </a:schemeClr>
            </a:gs>
            <a:gs pos="100000">
              <a:schemeClr val="phClr">
                <a:shade val="72000"/>
                <a:satMod val="130000"/>
                <a:lumMod val="100000"/>
              </a:scheme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38100" dir="5400000" sy="96000" rotWithShape="0">
              <a:srgbClr val="000000">
                <a:alpha val="54000"/>
              </a:srgbClr>
            </a:outerShdw>
          </a:effectLst>
        </a:effectStyle>
        <a:effectStyle>
          <a:effectLst>
            <a:outerShdw blurRad="76200" dist="38100" dir="5400000" algn="ctr" rotWithShape="0">
              <a:srgbClr val="000000">
                <a:alpha val="76000"/>
              </a:srgbClr>
            </a:outerShdw>
          </a:effectLst>
          <a:scene3d>
            <a:camera prst="orthographicFront">
              <a:rot lat="0" lon="0" rev="0"/>
            </a:camera>
            <a:lightRig rig="balanced" dir="t"/>
          </a:scene3d>
          <a:sp3d prstMaterial="matte">
            <a:bevelT w="25400" h="25400" prst="relaxedInset"/>
          </a:sp3d>
        </a:effectStyle>
      </a:effectStyleLst>
      <a:bgFillStyleLst>
        <a:solidFill>
          <a:schemeClr val="phClr"/>
        </a:solidFill>
        <a:solidFill>
          <a:schemeClr val="phClr">
            <a:tint val="95000"/>
            <a:satMod val="170000"/>
          </a:schemeClr>
        </a:solidFill>
        <a:blipFill rotWithShape="1">
          <a:blip xmlns:r="http://schemas.openxmlformats.org/officeDocument/2006/relationships" r:embed="rId1">
            <a:duotone>
              <a:schemeClr val="phClr">
                <a:shade val="18000"/>
                <a:satMod val="160000"/>
                <a:lumMod val="28000"/>
              </a:schemeClr>
              <a:schemeClr val="phClr">
                <a:tint val="95000"/>
                <a:satMod val="160000"/>
                <a:lumMod val="116000"/>
              </a:schemeClr>
            </a:duotone>
          </a:blip>
          <a:stretch/>
        </a:blipFill>
      </a:bgFillStyleLst>
    </a:fmtScheme>
  </a:themeElements>
  <a:objectDefaults/>
  <a:extraClrSchemeLst/>
  <a:extLst>
    <a:ext uri="{05A4C25C-085E-4340-85A3-A5531E510DB2}">
      <thm15:themeFamily xmlns:thm15="http://schemas.microsoft.com/office/thememl/2012/main" name="Damask" id="{F9A299A0-33D0-4E0F-9F3F-7163E3744208}" vid="{746EEEEA-FB6A-406B-B510-531588D54811}"/>
    </a:ext>
  </a:extLst>
</a:theme>
</file>

<file path=ppt/theme/theme6.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Horizon">
  <a:themeElements>
    <a:clrScheme name="Horizon">
      <a:dk1>
        <a:srgbClr val="000000"/>
      </a:dk1>
      <a:lt1>
        <a:srgbClr val="FFFFFF"/>
      </a:lt1>
      <a:dk2>
        <a:srgbClr val="1F2123"/>
      </a:dk2>
      <a:lt2>
        <a:srgbClr val="DC9E1F"/>
      </a:lt2>
      <a:accent1>
        <a:srgbClr val="7E97AD"/>
      </a:accent1>
      <a:accent2>
        <a:srgbClr val="CC8E60"/>
      </a:accent2>
      <a:accent3>
        <a:srgbClr val="7A6A60"/>
      </a:accent3>
      <a:accent4>
        <a:srgbClr val="B4936D"/>
      </a:accent4>
      <a:accent5>
        <a:srgbClr val="67787B"/>
      </a:accent5>
      <a:accent6>
        <a:srgbClr val="9D936F"/>
      </a:accent6>
      <a:hlink>
        <a:srgbClr val="646464"/>
      </a:hlink>
      <a:folHlink>
        <a:srgbClr val="969696"/>
      </a:folHlink>
    </a:clrScheme>
    <a:fontScheme name="Horizon">
      <a:maj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Horizon">
      <a:fillStyleLst>
        <a:solidFill>
          <a:schemeClr val="phClr"/>
        </a:solidFill>
        <a:gradFill rotWithShape="1">
          <a:gsLst>
            <a:gs pos="0">
              <a:schemeClr val="phClr">
                <a:tint val="83000"/>
                <a:shade val="100000"/>
                <a:satMod val="100000"/>
              </a:schemeClr>
            </a:gs>
            <a:gs pos="100000">
              <a:schemeClr val="phClr">
                <a:tint val="61000"/>
                <a:alpha val="100000"/>
                <a:satMod val="200000"/>
              </a:schemeClr>
            </a:gs>
          </a:gsLst>
          <a:path path="circle">
            <a:fillToRect l="100000" t="100000" r="100000" b="100000"/>
          </a:path>
        </a:gradFill>
        <a:gradFill rotWithShape="1">
          <a:gsLst>
            <a:gs pos="0">
              <a:schemeClr val="phClr">
                <a:shade val="85000"/>
              </a:schemeClr>
            </a:gs>
            <a:gs pos="100000">
              <a:schemeClr val="phClr">
                <a:tint val="90000"/>
                <a:alpha val="100000"/>
                <a:satMod val="200000"/>
              </a:schemeClr>
            </a:gs>
          </a:gsLst>
          <a:path path="circle">
            <a:fillToRect l="100000" t="100000" r="100000" b="100000"/>
          </a:path>
        </a:gradFill>
      </a:fillStyleLst>
      <a:lnStyleLst>
        <a:ln w="9525" cap="flat" cmpd="sng" algn="ctr">
          <a:solidFill>
            <a:schemeClr val="phClr"/>
          </a:solidFill>
          <a:prstDash val="solid"/>
        </a:ln>
        <a:ln w="10795" cap="flat" cmpd="sng" algn="ctr">
          <a:solidFill>
            <a:schemeClr val="phClr"/>
          </a:solidFill>
          <a:prstDash val="solid"/>
        </a:ln>
        <a:ln w="15240" cap="flat" cmpd="sng" algn="ctr">
          <a:solidFill>
            <a:schemeClr val="phClr">
              <a:tint val="25000"/>
              <a:alpha val="25000"/>
            </a:scheme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2924" dir="5400000" rotWithShape="0">
              <a:srgbClr val="000000">
                <a:alpha val="40000"/>
              </a:srgbClr>
            </a:outerShdw>
          </a:effectLst>
        </a:effectStyle>
        <a:effectStyle>
          <a:effectLst>
            <a:outerShdw blurRad="50800" dist="25400" dir="5400000" rotWithShape="0">
              <a:srgbClr val="000000">
                <a:alpha val="40000"/>
              </a:srgbClr>
            </a:outerShdw>
          </a:effectLst>
          <a:scene3d>
            <a:camera prst="orthographicFront">
              <a:rot lat="0" lon="0" rev="0"/>
            </a:camera>
            <a:lightRig rig="flat" dir="t">
              <a:rot lat="0" lon="0" rev="3600000"/>
            </a:lightRig>
          </a:scene3d>
          <a:sp3d prstMaterial="flat">
            <a:bevelT w="34925" h="47625" prst="coolSlant"/>
          </a:sp3d>
        </a:effectStyle>
      </a:effectStyleLst>
      <a:bgFillStyleLst>
        <a:solidFill>
          <a:schemeClr val="phClr"/>
        </a:solidFill>
        <a:gradFill rotWithShape="1">
          <a:gsLst>
            <a:gs pos="0">
              <a:schemeClr val="phClr">
                <a:tint val="96000"/>
                <a:shade val="100000"/>
                <a:alpha val="100000"/>
                <a:satMod val="140000"/>
              </a:schemeClr>
            </a:gs>
            <a:gs pos="31000">
              <a:schemeClr val="phClr">
                <a:tint val="100000"/>
                <a:shade val="90000"/>
                <a:alpha val="100000"/>
              </a:schemeClr>
            </a:gs>
            <a:gs pos="100000">
              <a:schemeClr val="phClr">
                <a:tint val="100000"/>
                <a:shade val="80000"/>
                <a:alpha val="100000"/>
              </a:schemeClr>
            </a:gs>
          </a:gsLst>
          <a:lin ang="5400000" scaled="0"/>
        </a:gradFill>
        <a:gradFill rotWithShape="1">
          <a:gsLst>
            <a:gs pos="0">
              <a:schemeClr val="phClr">
                <a:tint val="96000"/>
                <a:shade val="100000"/>
                <a:alpha val="100000"/>
                <a:satMod val="180000"/>
              </a:schemeClr>
            </a:gs>
            <a:gs pos="41000">
              <a:schemeClr val="phClr">
                <a:tint val="100000"/>
                <a:shade val="100000"/>
                <a:alpha val="100000"/>
                <a:satMod val="150000"/>
              </a:schemeClr>
            </a:gs>
            <a:gs pos="100000">
              <a:schemeClr val="phClr">
                <a:tint val="100000"/>
                <a:shade val="65000"/>
                <a:alpha val="100000"/>
              </a:schemeClr>
            </a:gs>
          </a:gsLst>
          <a:path path="circle">
            <a:fillToRect l="50000" t="80000" r="100000" b="100000"/>
          </a:path>
        </a:gradFill>
      </a:bgFillStyleLst>
    </a:fmtScheme>
  </a:themeElements>
  <a:objectDefaults/>
  <a:extraClrSchemeLst/>
</a:theme>
</file>

<file path=ppt/theme/theme61.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0_Custom Design">
  <a:themeElements>
    <a:clrScheme name="10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fontScheme name="10_Custom Design">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1_Custom Design">
  <a:themeElements>
    <a:clrScheme name="11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fontScheme name="11_Custom Design">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1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_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Arial Unicode MS"/>
      </a:majorFont>
      <a:minorFont>
        <a:latin typeface="Arial"/>
        <a:ea typeface="ＭＳ Ｐゴシック"/>
        <a:cs typeface="Arial Unicode M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Arial Unicode M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Arial Unicode M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5_Summer">
  <a:themeElements>
    <a:clrScheme name="Summer">
      <a:dk1>
        <a:sysClr val="windowText" lastClr="000000"/>
      </a:dk1>
      <a:lt1>
        <a:sysClr val="window" lastClr="FFFFFF"/>
      </a:lt1>
      <a:dk2>
        <a:srgbClr val="E89117"/>
      </a:dk2>
      <a:lt2>
        <a:srgbClr val="FEDD78"/>
      </a:lt2>
      <a:accent1>
        <a:srgbClr val="A1B633"/>
      </a:accent1>
      <a:accent2>
        <a:srgbClr val="C4D73F"/>
      </a:accent2>
      <a:accent3>
        <a:srgbClr val="FFCE2D"/>
      </a:accent3>
      <a:accent4>
        <a:srgbClr val="FFA600"/>
      </a:accent4>
      <a:accent5>
        <a:srgbClr val="ED5E00"/>
      </a:accent5>
      <a:accent6>
        <a:srgbClr val="C62D03"/>
      </a:accent6>
      <a:hlink>
        <a:srgbClr val="408080"/>
      </a:hlink>
      <a:folHlink>
        <a:srgbClr val="5EAEAE"/>
      </a:folHlink>
    </a:clrScheme>
    <a:fontScheme name="Summer">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ummer">
      <a:fillStyleLst>
        <a:solidFill>
          <a:schemeClr val="phClr"/>
        </a:solidFill>
        <a:gradFill rotWithShape="1">
          <a:gsLst>
            <a:gs pos="0">
              <a:schemeClr val="phClr">
                <a:tint val="70000"/>
                <a:lumMod val="110000"/>
              </a:schemeClr>
            </a:gs>
            <a:gs pos="100000">
              <a:schemeClr val="phClr">
                <a:tint val="90000"/>
              </a:schemeClr>
            </a:gs>
          </a:gsLst>
          <a:lin ang="5400000" scaled="1"/>
        </a:gradFill>
        <a:gradFill rotWithShape="1">
          <a:gsLst>
            <a:gs pos="0">
              <a:schemeClr val="phClr">
                <a:tint val="98000"/>
                <a:satMod val="120000"/>
                <a:lumMod val="110000"/>
              </a:schemeClr>
            </a:gs>
            <a:gs pos="100000">
              <a:schemeClr val="phClr">
                <a:shade val="90000"/>
                <a:lumMod val="9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97000"/>
                <a:shade val="80000"/>
                <a:hueMod val="110000"/>
                <a:satMod val="120000"/>
              </a:schemeClr>
            </a:gs>
            <a:gs pos="100000">
              <a:schemeClr val="phClr">
                <a:shade val="60000"/>
                <a:hueMod val="40000"/>
                <a:satMod val="120000"/>
                <a:lumMod val="103000"/>
              </a:schemeClr>
            </a:gs>
          </a:gsLst>
          <a:lin ang="5400000" scaled="1"/>
        </a:gradFill>
        <a:gradFill rotWithShape="1">
          <a:gsLst>
            <a:gs pos="0">
              <a:schemeClr val="phClr">
                <a:tint val="97000"/>
                <a:shade val="80000"/>
                <a:hueMod val="110000"/>
                <a:satMod val="130000"/>
                <a:lumMod val="100000"/>
              </a:schemeClr>
            </a:gs>
            <a:gs pos="100000">
              <a:schemeClr val="phClr">
                <a:shade val="60000"/>
                <a:hueMod val="40000"/>
                <a:satMod val="120000"/>
                <a:lumMod val="103000"/>
              </a:schemeClr>
            </a:gs>
          </a:gsLst>
          <a:path path="circle">
            <a:fillToRect l="50000" t="50000" r="100000" b="100000"/>
          </a:path>
        </a:gradFill>
      </a:bgFillStyleLst>
    </a:fmtScheme>
  </a:themeElements>
  <a:objectDefaults/>
  <a:extraClrSchemeLst/>
</a:theme>
</file>

<file path=ppt/theme/theme78.xml><?xml version="1.0" encoding="utf-8"?>
<a:theme xmlns:a="http://schemas.openxmlformats.org/drawingml/2006/main" name="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79.xml><?xml version="1.0" encoding="utf-8"?>
<a:theme xmlns:a="http://schemas.openxmlformats.org/drawingml/2006/main" name="1_Horizon">
  <a:themeElements>
    <a:clrScheme name="Horizon">
      <a:dk1>
        <a:srgbClr val="000000"/>
      </a:dk1>
      <a:lt1>
        <a:srgbClr val="FFFFFF"/>
      </a:lt1>
      <a:dk2>
        <a:srgbClr val="1F2123"/>
      </a:dk2>
      <a:lt2>
        <a:srgbClr val="DC9E1F"/>
      </a:lt2>
      <a:accent1>
        <a:srgbClr val="7E97AD"/>
      </a:accent1>
      <a:accent2>
        <a:srgbClr val="CC8E60"/>
      </a:accent2>
      <a:accent3>
        <a:srgbClr val="7A6A60"/>
      </a:accent3>
      <a:accent4>
        <a:srgbClr val="B4936D"/>
      </a:accent4>
      <a:accent5>
        <a:srgbClr val="67787B"/>
      </a:accent5>
      <a:accent6>
        <a:srgbClr val="9D936F"/>
      </a:accent6>
      <a:hlink>
        <a:srgbClr val="646464"/>
      </a:hlink>
      <a:folHlink>
        <a:srgbClr val="969696"/>
      </a:folHlink>
    </a:clrScheme>
    <a:fontScheme name="Horizon">
      <a:maj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Horizon">
      <a:fillStyleLst>
        <a:solidFill>
          <a:schemeClr val="phClr"/>
        </a:solidFill>
        <a:gradFill rotWithShape="1">
          <a:gsLst>
            <a:gs pos="0">
              <a:schemeClr val="phClr">
                <a:tint val="83000"/>
                <a:shade val="100000"/>
                <a:satMod val="100000"/>
              </a:schemeClr>
            </a:gs>
            <a:gs pos="100000">
              <a:schemeClr val="phClr">
                <a:tint val="61000"/>
                <a:alpha val="100000"/>
                <a:satMod val="200000"/>
              </a:schemeClr>
            </a:gs>
          </a:gsLst>
          <a:path path="circle">
            <a:fillToRect l="100000" t="100000" r="100000" b="100000"/>
          </a:path>
        </a:gradFill>
        <a:gradFill rotWithShape="1">
          <a:gsLst>
            <a:gs pos="0">
              <a:schemeClr val="phClr">
                <a:shade val="85000"/>
              </a:schemeClr>
            </a:gs>
            <a:gs pos="100000">
              <a:schemeClr val="phClr">
                <a:tint val="90000"/>
                <a:alpha val="100000"/>
                <a:satMod val="200000"/>
              </a:schemeClr>
            </a:gs>
          </a:gsLst>
          <a:path path="circle">
            <a:fillToRect l="100000" t="100000" r="100000" b="100000"/>
          </a:path>
        </a:gradFill>
      </a:fillStyleLst>
      <a:lnStyleLst>
        <a:ln w="9525" cap="flat" cmpd="sng" algn="ctr">
          <a:solidFill>
            <a:schemeClr val="phClr"/>
          </a:solidFill>
          <a:prstDash val="solid"/>
        </a:ln>
        <a:ln w="10795" cap="flat" cmpd="sng" algn="ctr">
          <a:solidFill>
            <a:schemeClr val="phClr"/>
          </a:solidFill>
          <a:prstDash val="solid"/>
        </a:ln>
        <a:ln w="15240" cap="flat" cmpd="sng" algn="ctr">
          <a:solidFill>
            <a:schemeClr val="phClr">
              <a:tint val="25000"/>
              <a:alpha val="25000"/>
            </a:scheme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2924" dir="5400000" rotWithShape="0">
              <a:srgbClr val="000000">
                <a:alpha val="40000"/>
              </a:srgbClr>
            </a:outerShdw>
          </a:effectLst>
        </a:effectStyle>
        <a:effectStyle>
          <a:effectLst>
            <a:outerShdw blurRad="50800" dist="25400" dir="5400000" rotWithShape="0">
              <a:srgbClr val="000000">
                <a:alpha val="40000"/>
              </a:srgbClr>
            </a:outerShdw>
          </a:effectLst>
          <a:scene3d>
            <a:camera prst="orthographicFront">
              <a:rot lat="0" lon="0" rev="0"/>
            </a:camera>
            <a:lightRig rig="flat" dir="t">
              <a:rot lat="0" lon="0" rev="3600000"/>
            </a:lightRig>
          </a:scene3d>
          <a:sp3d prstMaterial="flat">
            <a:bevelT w="34925" h="47625" prst="coolSlant"/>
          </a:sp3d>
        </a:effectStyle>
      </a:effectStyleLst>
      <a:bgFillStyleLst>
        <a:solidFill>
          <a:schemeClr val="phClr"/>
        </a:solidFill>
        <a:gradFill rotWithShape="1">
          <a:gsLst>
            <a:gs pos="0">
              <a:schemeClr val="phClr">
                <a:tint val="96000"/>
                <a:shade val="100000"/>
                <a:alpha val="100000"/>
                <a:satMod val="140000"/>
              </a:schemeClr>
            </a:gs>
            <a:gs pos="31000">
              <a:schemeClr val="phClr">
                <a:tint val="100000"/>
                <a:shade val="90000"/>
                <a:alpha val="100000"/>
              </a:schemeClr>
            </a:gs>
            <a:gs pos="100000">
              <a:schemeClr val="phClr">
                <a:tint val="100000"/>
                <a:shade val="80000"/>
                <a:alpha val="100000"/>
              </a:schemeClr>
            </a:gs>
          </a:gsLst>
          <a:lin ang="5400000" scaled="0"/>
        </a:gradFill>
        <a:gradFill rotWithShape="1">
          <a:gsLst>
            <a:gs pos="0">
              <a:schemeClr val="phClr">
                <a:tint val="96000"/>
                <a:shade val="100000"/>
                <a:alpha val="100000"/>
                <a:satMod val="180000"/>
              </a:schemeClr>
            </a:gs>
            <a:gs pos="41000">
              <a:schemeClr val="phClr">
                <a:tint val="100000"/>
                <a:shade val="100000"/>
                <a:alpha val="100000"/>
                <a:satMod val="150000"/>
              </a:schemeClr>
            </a:gs>
            <a:gs pos="100000">
              <a:schemeClr val="phClr">
                <a:tint val="100000"/>
                <a:shade val="65000"/>
                <a:alpha val="100000"/>
              </a:schemeClr>
            </a:gs>
          </a:gsLst>
          <a:path path="circle">
            <a:fillToRect l="50000" t="80000" r="100000" b="100000"/>
          </a:path>
        </a:gradFill>
      </a:bgFillStyleLst>
    </a:fmtScheme>
  </a:themeElements>
  <a:objectDefaults/>
  <a:extraClrSchemeLst/>
</a:theme>
</file>

<file path=ppt/theme/theme8.xml><?xml version="1.0" encoding="utf-8"?>
<a:theme xmlns:a="http://schemas.openxmlformats.org/drawingml/2006/main" name="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_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83.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6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7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87.xml><?xml version="1.0" encoding="utf-8"?>
<a:theme xmlns:a="http://schemas.openxmlformats.org/drawingml/2006/main" name="6_Expedition">
  <a:themeElements>
    <a:clrScheme name="6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6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6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6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6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6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3_Expedition">
  <a:themeElements>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3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3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3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5_Expedition">
  <a:themeElements>
    <a:clrScheme name="15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5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5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5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5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5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_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2_untitled 1">
      <a:majorFont>
        <a:latin typeface="Times"/>
        <a:ea typeface="ＭＳ Ｐゴシック"/>
        <a:cs typeface="Arial"/>
      </a:majorFont>
      <a:minorFont>
        <a:latin typeface="Time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2_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0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4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8.xml><?xml version="1.0" encoding="utf-8"?>
<a:theme xmlns:a="http://schemas.openxmlformats.org/drawingml/2006/main" name="19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0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11.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12.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13.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16.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17.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18.xml><?xml version="1.0" encoding="utf-8"?>
<a:themeOverride xmlns:a="http://schemas.openxmlformats.org/drawingml/2006/main">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themeOverride>
</file>

<file path=ppt/theme/themeOverride2.xml><?xml version="1.0" encoding="utf-8"?>
<a:themeOverride xmlns:a="http://schemas.openxmlformats.org/drawingml/2006/main">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themeOverride>
</file>

<file path=ppt/theme/themeOverride20.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themeOverride>
</file>

<file path=ppt/theme/themeOverride21.xml><?xml version="1.0" encoding="utf-8"?>
<a:themeOverride xmlns:a="http://schemas.openxmlformats.org/drawingml/2006/main">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22.xml><?xml version="1.0" encoding="utf-8"?>
<a:themeOverride xmlns:a="http://schemas.openxmlformats.org/drawingml/2006/main">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themeOverride>
</file>

<file path=ppt/theme/themeOverride25.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26.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27.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28.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29.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3.xml><?xml version="1.0" encoding="utf-8"?>
<a:themeOverride xmlns:a="http://schemas.openxmlformats.org/drawingml/2006/main">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themeOverride>
</file>

<file path=ppt/theme/themeOverride30.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31.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themeOverride>
</file>

<file path=ppt/theme/themeOverride32.xml><?xml version="1.0" encoding="utf-8"?>
<a:themeOverride xmlns:a="http://schemas.openxmlformats.org/drawingml/2006/main">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themeOverride>
</file>

<file path=ppt/theme/themeOverride33.xml><?xml version="1.0" encoding="utf-8"?>
<a:themeOverride xmlns:a="http://schemas.openxmlformats.org/drawingml/2006/main">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themeOverride>
</file>

<file path=ppt/theme/themeOverride3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xml><?xml version="1.0" encoding="utf-8"?>
<a:themeOverride xmlns:a="http://schemas.openxmlformats.org/drawingml/2006/main">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themeOverride>
</file>

<file path=ppt/theme/themeOverride40.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41.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42.xml><?xml version="1.0" encoding="utf-8"?>
<a:themeOverride xmlns:a="http://schemas.openxmlformats.org/drawingml/2006/main">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themeOverride>
</file>

<file path=ppt/theme/themeOverride4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9.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5.xml><?xml version="1.0" encoding="utf-8"?>
<a:themeOverride xmlns:a="http://schemas.openxmlformats.org/drawingml/2006/main">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themeOverride>
</file>

<file path=ppt/theme/themeOverride5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8.xml><?xml version="1.0" encoding="utf-8"?>
<a:themeOverride xmlns:a="http://schemas.openxmlformats.org/drawingml/2006/main">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themeOverride>
</file>

<file path=ppt/theme/themeOverride5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6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2.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63.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64.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65.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6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70.xml><?xml version="1.0" encoding="utf-8"?>
<a:themeOverride xmlns:a="http://schemas.openxmlformats.org/drawingml/2006/main">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7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2.xml><?xml version="1.0" encoding="utf-8"?>
<a:themeOverride xmlns:a="http://schemas.openxmlformats.org/drawingml/2006/main">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73.xml><?xml version="1.0" encoding="utf-8"?>
<a:themeOverride xmlns:a="http://schemas.openxmlformats.org/drawingml/2006/main">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74.xml><?xml version="1.0" encoding="utf-8"?>
<a:themeOverride xmlns:a="http://schemas.openxmlformats.org/drawingml/2006/main">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themeOverride>
</file>

<file path=ppt/theme/themeOverride75.xml><?xml version="1.0" encoding="utf-8"?>
<a:themeOverride xmlns:a="http://schemas.openxmlformats.org/drawingml/2006/main">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themeOverride>
</file>

<file path=ppt/theme/themeOverride76.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77.xml><?xml version="1.0" encoding="utf-8"?>
<a:themeOverride xmlns:a="http://schemas.openxmlformats.org/drawingml/2006/main">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themeOverride>
</file>

<file path=ppt/theme/themeOverride78.xml><?xml version="1.0" encoding="utf-8"?>
<a:themeOverride xmlns:a="http://schemas.openxmlformats.org/drawingml/2006/main">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themeOverride>
</file>

<file path=ppt/theme/themeOverride79.xml><?xml version="1.0" encoding="utf-8"?>
<a:themeOverride xmlns:a="http://schemas.openxmlformats.org/drawingml/2006/main">
  <a:clrScheme name="Columns 1">
    <a:dk1>
      <a:srgbClr val="000066"/>
    </a:dk1>
    <a:lt1>
      <a:srgbClr val="FFFFFF"/>
    </a:lt1>
    <a:dk2>
      <a:srgbClr val="5E6DA4"/>
    </a:dk2>
    <a:lt2>
      <a:srgbClr val="FFFFFF"/>
    </a:lt2>
    <a:accent1>
      <a:srgbClr val="6666FF"/>
    </a:accent1>
    <a:accent2>
      <a:srgbClr val="9999FF"/>
    </a:accent2>
    <a:accent3>
      <a:srgbClr val="B6BACF"/>
    </a:accent3>
    <a:accent4>
      <a:srgbClr val="DADADA"/>
    </a:accent4>
    <a:accent5>
      <a:srgbClr val="B8B8FF"/>
    </a:accent5>
    <a:accent6>
      <a:srgbClr val="8A8AE7"/>
    </a:accent6>
    <a:hlink>
      <a:srgbClr val="FF3300"/>
    </a:hlink>
    <a:folHlink>
      <a:srgbClr val="FF9900"/>
    </a:folHlink>
  </a:clrScheme>
</a:themeOverride>
</file>

<file path=ppt/theme/themeOverride8.xml><?xml version="1.0" encoding="utf-8"?>
<a:themeOverride xmlns:a="http://schemas.openxmlformats.org/drawingml/2006/main">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themeOverride>
</file>

<file path=ppt/theme/themeOverride80.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81.xml><?xml version="1.0" encoding="utf-8"?>
<a:themeOverride xmlns:a="http://schemas.openxmlformats.org/drawingml/2006/main">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themeOverride>
</file>

<file path=ppt/theme/themeOverride82.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8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8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85.xml><?xml version="1.0" encoding="utf-8"?>
<a:themeOverride xmlns:a="http://schemas.openxmlformats.org/drawingml/2006/main">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themeOverride>
</file>

<file path=ppt/theme/themeOverride8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8.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8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9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93.xml><?xml version="1.0" encoding="utf-8"?>
<a:themeOverride xmlns:a="http://schemas.openxmlformats.org/drawingml/2006/main">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themeOverride>
</file>

<file path=ppt/theme/themeOverride9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9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9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docProps/app.xml><?xml version="1.0" encoding="utf-8"?>
<Properties xmlns="http://schemas.openxmlformats.org/officeDocument/2006/extended-properties" xmlns:vt="http://schemas.openxmlformats.org/officeDocument/2006/docPropsVTypes">
  <Template>Curtain Call</Template>
  <TotalTime>9136</TotalTime>
  <Words>19177</Words>
  <Application>Microsoft Macintosh PowerPoint</Application>
  <PresentationFormat>On-screen Show (4:3)</PresentationFormat>
  <Paragraphs>3281</Paragraphs>
  <Slides>471</Slides>
  <Notes>322</Notes>
  <HiddenSlides>110</HiddenSlides>
  <MMClips>2</MMClips>
  <ScaleCrop>false</ScaleCrop>
  <HeadingPairs>
    <vt:vector size="8" baseType="variant">
      <vt:variant>
        <vt:lpstr>Fonts Used</vt:lpstr>
      </vt:variant>
      <vt:variant>
        <vt:i4>43</vt:i4>
      </vt:variant>
      <vt:variant>
        <vt:lpstr>Theme</vt:lpstr>
      </vt:variant>
      <vt:variant>
        <vt:i4>120</vt:i4>
      </vt:variant>
      <vt:variant>
        <vt:lpstr>Embedded OLE Servers</vt:lpstr>
      </vt:variant>
      <vt:variant>
        <vt:i4>2</vt:i4>
      </vt:variant>
      <vt:variant>
        <vt:lpstr>Slide Titles</vt:lpstr>
      </vt:variant>
      <vt:variant>
        <vt:i4>471</vt:i4>
      </vt:variant>
    </vt:vector>
  </HeadingPairs>
  <TitlesOfParts>
    <vt:vector size="636" baseType="lpstr">
      <vt:lpstr>Apple LiGothic Medium</vt:lpstr>
      <vt:lpstr>Arail</vt:lpstr>
      <vt:lpstr>Batang</vt:lpstr>
      <vt:lpstr>Bell Gothic Std Black</vt:lpstr>
      <vt:lpstr>Brush Script MT</vt:lpstr>
      <vt:lpstr>Gungsuh</vt:lpstr>
      <vt:lpstr>Kosher-Normal</vt:lpstr>
      <vt:lpstr>Microsoft YaHei UI</vt:lpstr>
      <vt:lpstr>ＭＳ Ｐゴシック</vt:lpstr>
      <vt:lpstr>ＭＳ Ｐゴシック</vt:lpstr>
      <vt:lpstr>Nadianne</vt:lpstr>
      <vt:lpstr>NJ Chinese Simplified</vt:lpstr>
      <vt:lpstr>Scholar</vt:lpstr>
      <vt:lpstr>SimHei</vt:lpstr>
      <vt:lpstr>SimHei</vt:lpstr>
      <vt:lpstr>SimSun</vt:lpstr>
      <vt:lpstr>SimSun</vt:lpstr>
      <vt:lpstr>Algerian</vt:lpstr>
      <vt:lpstr>American Typewriter</vt:lpstr>
      <vt:lpstr>Arial</vt:lpstr>
      <vt:lpstr>Arial Black</vt:lpstr>
      <vt:lpstr>Arial Narrow</vt:lpstr>
      <vt:lpstr>Avenir Black</vt:lpstr>
      <vt:lpstr>Book Antiqua</vt:lpstr>
      <vt:lpstr>Bookman Old Style</vt:lpstr>
      <vt:lpstr>Braggadocio</vt:lpstr>
      <vt:lpstr>Calibri</vt:lpstr>
      <vt:lpstr>Calibri Light</vt:lpstr>
      <vt:lpstr>Candara</vt:lpstr>
      <vt:lpstr>Comic Sans MS</vt:lpstr>
      <vt:lpstr>Constantia</vt:lpstr>
      <vt:lpstr>Courier New</vt:lpstr>
      <vt:lpstr>Garamond</vt:lpstr>
      <vt:lpstr>Helvetica</vt:lpstr>
      <vt:lpstr>Impact</vt:lpstr>
      <vt:lpstr>Monotype Sorts</vt:lpstr>
      <vt:lpstr>Rockwell</vt:lpstr>
      <vt:lpstr>Tahoma</vt:lpstr>
      <vt:lpstr>Times</vt:lpstr>
      <vt:lpstr>Times New Roman</vt:lpstr>
      <vt:lpstr>Verdana</vt:lpstr>
      <vt:lpstr>Wingdings</vt:lpstr>
      <vt:lpstr>Wingdings 2</vt:lpstr>
      <vt:lpstr>4_Strategic</vt:lpstr>
      <vt:lpstr>Flow</vt:lpstr>
      <vt:lpstr>1_Strategic</vt:lpstr>
      <vt:lpstr>3_Strategic</vt:lpstr>
      <vt:lpstr>Globe</vt:lpstr>
      <vt:lpstr>Slit</vt:lpstr>
      <vt:lpstr>1_Slit</vt:lpstr>
      <vt:lpstr>untitled 1</vt:lpstr>
      <vt:lpstr>1_Stream</vt:lpstr>
      <vt:lpstr>6_Strategic</vt:lpstr>
      <vt:lpstr>3_Default Design</vt:lpstr>
      <vt:lpstr>1_Digital Dots</vt:lpstr>
      <vt:lpstr>Full Moon</vt:lpstr>
      <vt:lpstr>3_Office 主题</vt:lpstr>
      <vt:lpstr>5_Strategic</vt:lpstr>
      <vt:lpstr>Blank Presentation</vt:lpstr>
      <vt:lpstr>4_Office 主题</vt:lpstr>
      <vt:lpstr>5_Office 主题</vt:lpstr>
      <vt:lpstr>6_Office 主题</vt:lpstr>
      <vt:lpstr>7_Office 主题</vt:lpstr>
      <vt:lpstr>8_Office 主题</vt:lpstr>
      <vt:lpstr>Bar Code</vt:lpstr>
      <vt:lpstr>9_Office 主题</vt:lpstr>
      <vt:lpstr>7_Strategic</vt:lpstr>
      <vt:lpstr>10_Office 主题</vt:lpstr>
      <vt:lpstr>Fireworks</vt:lpstr>
      <vt:lpstr>1_Bar Code</vt:lpstr>
      <vt:lpstr>11_Office 主题</vt:lpstr>
      <vt:lpstr>Circuit</vt:lpstr>
      <vt:lpstr>2_Balance</vt:lpstr>
      <vt:lpstr>Clipboard</vt:lpstr>
      <vt:lpstr>1_Fireworks</vt:lpstr>
      <vt:lpstr>Columns</vt:lpstr>
      <vt:lpstr>3_Balance</vt:lpstr>
      <vt:lpstr>Warp</vt:lpstr>
      <vt:lpstr>Schmooze</vt:lpstr>
      <vt:lpstr>1_Beam</vt:lpstr>
      <vt:lpstr>1_Schmooze</vt:lpstr>
      <vt:lpstr>Curtain Call</vt:lpstr>
      <vt:lpstr>2_Fireworks</vt:lpstr>
      <vt:lpstr>12_Office 主题</vt:lpstr>
      <vt:lpstr>13_Office 主题</vt:lpstr>
      <vt:lpstr>14_Office 主题</vt:lpstr>
      <vt:lpstr>2_Blank Presentation</vt:lpstr>
      <vt:lpstr>Beam</vt:lpstr>
      <vt:lpstr>15_Office 主题</vt:lpstr>
      <vt:lpstr>16_Office 主题</vt:lpstr>
      <vt:lpstr>8_Strategic</vt:lpstr>
      <vt:lpstr>2_Strategic</vt:lpstr>
      <vt:lpstr>18_Office 主题</vt:lpstr>
      <vt:lpstr>3_Blank Presentation</vt:lpstr>
      <vt:lpstr>11_Strategic</vt:lpstr>
      <vt:lpstr>12_Strategic</vt:lpstr>
      <vt:lpstr>4_Default Design</vt:lpstr>
      <vt:lpstr>1_Blank Presentation</vt:lpstr>
      <vt:lpstr>1_Flow</vt:lpstr>
      <vt:lpstr>5_Office Theme</vt:lpstr>
      <vt:lpstr>Summer</vt:lpstr>
      <vt:lpstr>Damask</vt:lpstr>
      <vt:lpstr>Horizon</vt:lpstr>
      <vt:lpstr>6_Blank Presentation</vt:lpstr>
      <vt:lpstr>2_Soaring</vt:lpstr>
      <vt:lpstr>4_Office Theme</vt:lpstr>
      <vt:lpstr>10_Custom Design</vt:lpstr>
      <vt:lpstr>11_Custom Design</vt:lpstr>
      <vt:lpstr>6_Default Design</vt:lpstr>
      <vt:lpstr>7_Default Design</vt:lpstr>
      <vt:lpstr>8_Default Design</vt:lpstr>
      <vt:lpstr>2_Full Moon</vt:lpstr>
      <vt:lpstr>14_Strategic</vt:lpstr>
      <vt:lpstr>9_Default Design</vt:lpstr>
      <vt:lpstr>15_Strategic</vt:lpstr>
      <vt:lpstr>5_Blank Presentation</vt:lpstr>
      <vt:lpstr>2_Office Theme</vt:lpstr>
      <vt:lpstr>2_Beam</vt:lpstr>
      <vt:lpstr>3_Beam</vt:lpstr>
      <vt:lpstr>5_Summer</vt:lpstr>
      <vt:lpstr>7_Office Theme</vt:lpstr>
      <vt:lpstr>1_Horizon</vt:lpstr>
      <vt:lpstr>1_blstripc.ppt - Blue Stripes</vt:lpstr>
      <vt:lpstr>blstripc.ppt - Blue Stripes</vt:lpstr>
      <vt:lpstr>2_Flow</vt:lpstr>
      <vt:lpstr>5_Orbit</vt:lpstr>
      <vt:lpstr>16_Strategic</vt:lpstr>
      <vt:lpstr>17_Strategic</vt:lpstr>
      <vt:lpstr>8_Office Theme</vt:lpstr>
      <vt:lpstr>6_Expedition</vt:lpstr>
      <vt:lpstr>13_Expedition</vt:lpstr>
      <vt:lpstr>15_Expedition</vt:lpstr>
      <vt:lpstr>2_untitled 1</vt:lpstr>
      <vt:lpstr>20_Office 主题</vt:lpstr>
      <vt:lpstr>42_Blank Presentation</vt:lpstr>
      <vt:lpstr>3_Soaring</vt:lpstr>
      <vt:lpstr>62_Blank Presentation</vt:lpstr>
      <vt:lpstr>49_Blank Presentation</vt:lpstr>
      <vt:lpstr>9_Strategic</vt:lpstr>
      <vt:lpstr>16_Office Theme</vt:lpstr>
      <vt:lpstr>19_Office 主题</vt:lpstr>
      <vt:lpstr>10_Strategic</vt:lpstr>
      <vt:lpstr>17_Office Theme</vt:lpstr>
      <vt:lpstr>18_Default Design</vt:lpstr>
      <vt:lpstr>11_Office Theme</vt:lpstr>
      <vt:lpstr>10_Default Design</vt:lpstr>
      <vt:lpstr>Calm</vt:lpstr>
      <vt:lpstr>21_Default Design</vt:lpstr>
      <vt:lpstr>2_Default Design</vt:lpstr>
      <vt:lpstr>5_Default Design</vt:lpstr>
      <vt:lpstr>9_Office Theme</vt:lpstr>
      <vt:lpstr>10_Office Theme</vt:lpstr>
      <vt:lpstr>3_Stream</vt:lpstr>
      <vt:lpstr>34_Default Design</vt:lpstr>
      <vt:lpstr>6_Office Theme</vt:lpstr>
      <vt:lpstr>11_Default Design</vt:lpstr>
      <vt:lpstr>25_Blank Presentation</vt:lpstr>
      <vt:lpstr>13_Strategic</vt:lpstr>
      <vt:lpstr>16_Blank Presentation</vt:lpstr>
      <vt:lpstr>12_Default Design</vt:lpstr>
      <vt:lpstr>1_Balance</vt:lpstr>
      <vt:lpstr>1_Orbit</vt:lpstr>
      <vt:lpstr>4_Blank Presentation</vt:lpstr>
      <vt:lpstr>Microsoft ClipArt Gallery</vt:lpstr>
      <vt:lpstr>MS_ClipArt_Gallery</vt:lpstr>
      <vt:lpstr>使徒行传</vt:lpstr>
      <vt:lpstr>关键字</vt:lpstr>
      <vt:lpstr>主题</vt:lpstr>
      <vt:lpstr>关键节</vt:lpstr>
      <vt:lpstr>总结 &amp; 应用</vt:lpstr>
      <vt:lpstr>国度陈述</vt:lpstr>
      <vt:lpstr>圣约陈述</vt:lpstr>
      <vt:lpstr>救赎陈述</vt:lpstr>
      <vt:lpstr>耶稣 (弥赛亚的预言) </vt:lpstr>
      <vt:lpstr>书中插图 (顶部)</vt:lpstr>
      <vt:lpstr>使徒行传</vt:lpstr>
      <vt:lpstr>要作主见证</vt:lpstr>
      <vt:lpstr>证人席</vt:lpstr>
      <vt:lpstr>我们为什么要 作见证?</vt:lpstr>
      <vt:lpstr>I. 神已经在我们的前面为我们铺路，所以我们可以从我们在的地方开始 (1:1–6:7)。</vt:lpstr>
      <vt:lpstr>II. 我们只有在我们的舒适区以外作见证， 神才会得到荣耀 (6:8–8:40)。 </vt:lpstr>
      <vt:lpstr>III. 神要使用我们把他的国度传到最后 未达到的地方 (9–28). </vt:lpstr>
      <vt:lpstr>主要思想</vt:lpstr>
      <vt:lpstr>你在神自初期教会开始的的计划中扮演什么角色？</vt:lpstr>
      <vt:lpstr>PowerPoint Presentation</vt:lpstr>
      <vt:lpstr>该如何做?</vt:lpstr>
      <vt:lpstr>What to Do?</vt:lpstr>
      <vt:lpstr>For example…</vt:lpstr>
      <vt:lpstr>该如何做?</vt:lpstr>
      <vt:lpstr>My Interpretation Principle</vt:lpstr>
      <vt:lpstr>PowerPoint Presentation</vt:lpstr>
      <vt:lpstr>     摩西带领长老</vt:lpstr>
      <vt:lpstr>        谁带领堂所?</vt:lpstr>
      <vt:lpstr>神在历代提倡 领导团</vt:lpstr>
      <vt:lpstr>提到长老们之处</vt:lpstr>
      <vt:lpstr>PowerPoint Presentation</vt:lpstr>
      <vt:lpstr>PowerPoint Presentation</vt:lpstr>
      <vt:lpstr>PowerPoint Presentation</vt:lpstr>
      <vt:lpstr>PowerPoint Presentation</vt:lpstr>
      <vt:lpstr>PowerPoint Presentation</vt:lpstr>
      <vt:lpstr>使徒行传 1</vt:lpstr>
      <vt:lpstr>两个天使(使传 1:11)</vt:lpstr>
      <vt:lpstr>关键词 &amp; 经句</vt:lpstr>
      <vt:lpstr>The Book of Acts in 3 Minutes  (TheChurchatBrookHills.mp4)</vt:lpstr>
      <vt:lpstr>PowerPoint Presentation</vt:lpstr>
      <vt:lpstr>PowerPoint Presentation</vt:lpstr>
      <vt:lpstr>使徒行传的关键特征</vt:lpstr>
      <vt:lpstr>国度：全面性的主題</vt:lpstr>
      <vt:lpstr>创世记第一章的国度</vt:lpstr>
      <vt:lpstr>国度与契约时间表 </vt:lpstr>
      <vt:lpstr> 我舊約主題的觀點</vt:lpstr>
      <vt:lpstr>新约的国度</vt:lpstr>
      <vt:lpstr>使徒行传的关键特征</vt:lpstr>
      <vt:lpstr>以叙述来解释使徒行传</vt:lpstr>
      <vt:lpstr>使徒行传 -- 说方言</vt:lpstr>
      <vt:lpstr>使徒行传的关键特征</vt:lpstr>
      <vt:lpstr>使徒行传书里的证道</vt:lpstr>
      <vt:lpstr>PowerPoint Presentation</vt:lpstr>
      <vt:lpstr>PowerPoint Presentation</vt:lpstr>
      <vt:lpstr>早期教会的 口传布道 (“宣告”)</vt:lpstr>
      <vt:lpstr>使徒行传的关键特征</vt:lpstr>
      <vt:lpstr>路加福音和使徒行传的比较</vt:lpstr>
      <vt:lpstr>使徒行传的关键特征</vt:lpstr>
      <vt:lpstr>保罗宣教路程</vt:lpstr>
      <vt:lpstr>使徒行传的关键特征</vt:lpstr>
      <vt:lpstr>Gospel Progress</vt:lpstr>
      <vt:lpstr>徒 1:8</vt:lpstr>
      <vt:lpstr>福音的传播</vt:lpstr>
      <vt:lpstr>PowerPoint Presentation</vt:lpstr>
      <vt:lpstr>使徒行传的关键特征</vt:lpstr>
      <vt:lpstr>书中插图 (顶部)</vt:lpstr>
      <vt:lpstr>书中插图 (底部)</vt:lpstr>
      <vt:lpstr>总结 &amp; 应用</vt:lpstr>
      <vt:lpstr>PowerPoint Presentation</vt:lpstr>
      <vt:lpstr>使徒行传的关键特征</vt:lpstr>
      <vt:lpstr>神的安排: 教会没有跟随…</vt:lpstr>
      <vt:lpstr>PowerPoint Presentation</vt:lpstr>
      <vt:lpstr>PowerPoint Presentation</vt:lpstr>
      <vt:lpstr>PowerPoint Presentation</vt:lpstr>
      <vt:lpstr>谁是路加?</vt:lpstr>
      <vt:lpstr>路加-使徒行传   共同的作者</vt:lpstr>
      <vt:lpstr>路加作者身份的证实</vt:lpstr>
      <vt:lpstr>日期, 来源, 接受者</vt:lpstr>
      <vt:lpstr>场景</vt:lpstr>
      <vt:lpstr>路加提笔作书的目的</vt:lpstr>
      <vt:lpstr>PowerPoint Presentation</vt:lpstr>
      <vt:lpstr>What is the main purpose for the book of the Acts?</vt:lpstr>
      <vt:lpstr>What if we did not have the book of  the Acts??</vt:lpstr>
      <vt:lpstr>What if we did not  have the book of  the Acts??</vt:lpstr>
      <vt:lpstr>PowerPoint Presentation</vt:lpstr>
      <vt:lpstr>   What was Luke’s purpose in writing the book of the Acts? Possible Reasons: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 could be Luke’s Primary purpose in writing the book of the Acts under God’s guidance?</vt:lpstr>
      <vt:lpstr>PowerPoint Presentation</vt:lpstr>
      <vt:lpstr>Luke seeks to show Paul’s credentials—that he is continuing the ministry of the risen Lord and that (like Peter) Paul’s ministry and writings as an Apostle  can be trusted.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Luke seeks to show Paul’s credentials—that he is continuing the ministry of the risen Lord and that his ministry and writings as an Apostle can be trusted.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 is Luke’s purpose in writing the book of  the Acts?</vt:lpstr>
      <vt:lpstr>Transitional: - From Jerusalem to Rome - From Jew to Gentile {establishment of the Church} </vt:lpstr>
      <vt:lpstr>Transitional/Apologetic - From Jerusalem to Rome - From Jew to Gentile - From Peter to Paul </vt:lpstr>
      <vt:lpstr>Luke shows Paul’s credentials—that he is continuing the ministry of the risen Lord and that his ministry and writings as an Apostle can be trusted.</vt:lpstr>
      <vt:lpstr>要作主见证</vt:lpstr>
      <vt:lpstr>The Book of Acts in 3 Minutes  (TheChurchatBrookHills.mp4)</vt:lpstr>
      <vt:lpstr>证人席</vt:lpstr>
      <vt:lpstr>Is this you?</vt:lpstr>
      <vt:lpstr>许多人惧怕宣教!</vt:lpstr>
      <vt:lpstr>布道士</vt:lpstr>
      <vt:lpstr>There are ineffective ways to witness.</vt:lpstr>
      <vt:lpstr>Is this your cup?</vt:lpstr>
      <vt:lpstr>关键节</vt:lpstr>
      <vt:lpstr>你在神自初期教会开始的的计划中扮演什么角色？</vt:lpstr>
      <vt:lpstr>我们为什么要 作见证?</vt:lpstr>
      <vt:lpstr>出埃及记背景</vt:lpstr>
      <vt:lpstr>谁是路加?</vt:lpstr>
      <vt:lpstr>Walk Thru the Pauline Epistles</vt:lpstr>
      <vt:lpstr>Bible Lands Blank Map</vt:lpstr>
      <vt:lpstr>我们为什么要 作见证?</vt:lpstr>
      <vt:lpstr>I. 神已经在我们的前面为我们铺路，所以我们可以从我们在的地方开始 (1:1–6:7)。</vt:lpstr>
      <vt:lpstr>Slides on  使徒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使徒 1:8 CUVS</vt:lpstr>
      <vt:lpstr>PowerPoint Presentation</vt:lpstr>
      <vt:lpstr>PowerPoint Presentation</vt:lpstr>
      <vt:lpstr>PowerPoint Presentation</vt:lpstr>
      <vt:lpstr>PowerPoint Presentation</vt:lpstr>
      <vt:lpstr>PowerPoint Presentation</vt:lpstr>
      <vt:lpstr>授权使用</vt:lpstr>
      <vt:lpstr>PowerPoint Presentation</vt:lpstr>
      <vt:lpstr>Slides on  使徒 2</vt:lpstr>
      <vt:lpstr>4-11 Hello World 02280</vt:lpstr>
      <vt:lpstr>4-07 Tower of Babel Map 02277</vt:lpstr>
      <vt:lpstr>巴别塔(创. 11)</vt:lpstr>
      <vt:lpstr>巴别塔像通灵塔</vt:lpstr>
      <vt:lpstr>Tower of Babel 02275</vt:lpstr>
      <vt:lpstr>4-06 A-Tower of Babel Doomed 02276</vt:lpstr>
      <vt:lpstr>Gen. 11:9 NAS</vt:lpstr>
      <vt:lpstr>Map—post-flood dispersion</vt:lpstr>
      <vt:lpstr>在五旬节时犹太人的散居地</vt:lpstr>
      <vt:lpstr>五旬节时圣灵降临（使徒行传 2）</vt:lpstr>
      <vt:lpstr>五旬节发生了什么?</vt:lpstr>
      <vt:lpstr>使徒们用他们从未学过的语言来赞美上帝（使徒行传 2）</vt:lpstr>
      <vt:lpstr>在使徒行传的方言是今日的模式吗？</vt:lpstr>
      <vt:lpstr>在使徒行传及哥林多前书的方言</vt:lpstr>
      <vt:lpstr>在使徒行传及哥林多前书的方言</vt:lpstr>
      <vt:lpstr>方言 vs 预言</vt:lpstr>
      <vt:lpstr>Tongues versus Prophecy</vt:lpstr>
      <vt:lpstr>PowerPoint Presentation</vt:lpstr>
      <vt:lpstr>五旬时的犹太人–使徒行传 2:9-11</vt:lpstr>
      <vt:lpstr>Peter Led 3000 to Christ at Pentecost</vt:lpstr>
      <vt:lpstr>Slides on  使徒 3</vt:lpstr>
      <vt:lpstr>彼得与约翰在公议会前</vt:lpstr>
      <vt:lpstr>Slides on  使徒 4</vt:lpstr>
      <vt:lpstr>约瑟称为巴拿巴 使徒 11:19-24</vt:lpstr>
      <vt:lpstr>Slides on  使徒 5</vt:lpstr>
      <vt:lpstr>然而，仍然有神的管教。。。</vt:lpstr>
      <vt:lpstr>亚拿尼亚和撒非拉</vt:lpstr>
      <vt:lpstr>Slides on  使徒 6</vt:lpstr>
      <vt:lpstr>“七位执事"</vt:lpstr>
      <vt:lpstr>长老与执事</vt:lpstr>
      <vt:lpstr>周期性的归纳 (使 6:1-6)</vt:lpstr>
      <vt:lpstr>We need our witness to overflow first in our own setting</vt:lpstr>
      <vt:lpstr>我们为什么要 作见证?</vt:lpstr>
      <vt:lpstr>I. 神已经在我们的前面为我们铺路，所以我们可以从我们在的地方开始 (1:1–6:7)。</vt:lpstr>
      <vt:lpstr>II. 我们只有在我们的舒适区以外作见证， 神才会得到荣耀 (6:8–8:40)。 </vt:lpstr>
      <vt:lpstr>Slides on  使徒 7</vt:lpstr>
      <vt:lpstr>保罗允许司提反被石头砸</vt:lpstr>
      <vt:lpstr>Slides on  使徒 8</vt:lpstr>
      <vt:lpstr>神的安排: 教会没有跟随…</vt:lpstr>
      <vt:lpstr>司提反被石头打死的后果</vt:lpstr>
      <vt:lpstr>对“使徒行传”的概念的扩展</vt:lpstr>
      <vt:lpstr>腓力和彼得的布道之旅</vt:lpstr>
      <vt:lpstr>衣索比亚太监   使徒  8:26-40</vt:lpstr>
      <vt:lpstr>腓利与衣索比亚太监</vt:lpstr>
      <vt:lpstr>腓利怎么给 衣索比亚太监 受洗？</vt:lpstr>
      <vt:lpstr>腓利与衣索比亚太监</vt:lpstr>
      <vt:lpstr>Do you see how God has directed you through difficulty?</vt:lpstr>
      <vt:lpstr>我们为什么要 作见证?</vt:lpstr>
      <vt:lpstr>I. 神已经在我们的前面为我们铺路，所以我们可以从我们在的地方开始 (1:1–6:7)。</vt:lpstr>
      <vt:lpstr>II. 我们只有在我们的舒适区以外作见证， 神才会得到荣耀 (6:8–8:40)。 </vt:lpstr>
      <vt:lpstr>III. 神要使用我们把他的国度传到最后 未达到的地方 (9–28). </vt:lpstr>
      <vt:lpstr>Slides on  使徒 9</vt:lpstr>
      <vt:lpstr>去大马士革的路</vt:lpstr>
      <vt:lpstr>罗马的大马士革</vt:lpstr>
      <vt:lpstr>笔直的街道</vt:lpstr>
      <vt:lpstr>PowerPoint Presentation</vt:lpstr>
      <vt:lpstr>PowerPoint Presentation</vt:lpstr>
      <vt:lpstr>扫罗成为保罗</vt:lpstr>
      <vt:lpstr>Paul's Early Journeys</vt:lpstr>
      <vt:lpstr>Slides on  使徒 10</vt:lpstr>
      <vt:lpstr>你渴望改变吗？</vt:lpstr>
      <vt:lpstr>改变</vt:lpstr>
      <vt:lpstr>欧文·麦克马纳斯</vt:lpstr>
      <vt:lpstr>拥抱 改变</vt:lpstr>
      <vt:lpstr>危机 和 改变</vt:lpstr>
      <vt:lpstr>在“使徒行传10”中的主题:</vt:lpstr>
      <vt:lpstr>一些背景……</vt:lpstr>
      <vt:lpstr>种族之间有什么差别？</vt:lpstr>
      <vt:lpstr>PowerPoint Presentation</vt:lpstr>
      <vt:lpstr>我们要去的地方…</vt:lpstr>
      <vt:lpstr>I.上帝总会为改变先预备他的人民</vt:lpstr>
      <vt:lpstr>A. 上帝为犹太人的教会做预备，让外邦人加入 (9:36–10:16).</vt:lpstr>
      <vt:lpstr>改变的三个浪潮...</vt:lpstr>
      <vt:lpstr>为彼得预备: 第一步</vt:lpstr>
      <vt:lpstr>PowerPoint Presentation</vt:lpstr>
      <vt:lpstr>“灾难会降在进行贸易的制革工人的身上”</vt:lpstr>
      <vt:lpstr>彼得不像在雅法时的约拿</vt:lpstr>
      <vt:lpstr>为哥尼流预备   </vt:lpstr>
      <vt:lpstr>“上帝要对这些不洁净之人做什么？”</vt:lpstr>
      <vt:lpstr>站起来 彼 得 ! 杀掉并吃吧 !</vt:lpstr>
      <vt:lpstr>什么食物？</vt:lpstr>
      <vt:lpstr>问: 神怎样使耶路撒冷的种族偏见消除?</vt:lpstr>
      <vt:lpstr>B.上帝今天也同样在为改变预备我们！</vt:lpstr>
      <vt:lpstr>I.上帝总会为改变先预备他的人民</vt:lpstr>
      <vt:lpstr>II.上帝自己发起改变</vt:lpstr>
      <vt:lpstr>上帝主动 </vt:lpstr>
      <vt:lpstr>西撒利亚: 被爱但也被受歧视</vt:lpstr>
      <vt:lpstr>彼得的回答:   “我真看出神是不偏待人。原来各国中，那敬畏主、行义的人都为主所悦纳。” (10:34–35)</vt:lpstr>
      <vt:lpstr>上帝将他的灵赐予了哥尼流</vt:lpstr>
      <vt:lpstr>B. 是上帝在CIC发起诸多的改变，我们与此没有很大的贡献 。</vt:lpstr>
      <vt:lpstr>PowerPoint Presentation</vt:lpstr>
      <vt:lpstr>PowerPoint Presentation</vt:lpstr>
      <vt:lpstr>III.我们必须欣然接受上帝的新计划</vt:lpstr>
      <vt:lpstr>Slides on  使徒 11</vt:lpstr>
      <vt:lpstr>耶路撒冷的教会不得不接受外邦人入教 因为这改变源自上帝 (10:45–11:18)</vt:lpstr>
      <vt:lpstr>反应</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当上帝亲自发起改变时，我们要欣然接受.</vt:lpstr>
      <vt:lpstr>旨要依旧模糊…?</vt:lpstr>
      <vt:lpstr>我们必须要欣然接受改变，因为是上帝在亲自发起改变(旨要 )</vt:lpstr>
      <vt:lpstr>Faith Hops</vt:lpstr>
      <vt:lpstr>Tradition</vt:lpstr>
      <vt:lpstr>你是否愿意接受任何改变，使其更加有效地推进福音的传播？</vt:lpstr>
      <vt:lpstr>我们的愿景就是…</vt:lpstr>
      <vt:lpstr>Slides on  使徒 12</vt:lpstr>
      <vt:lpstr>希律王的孙子， 阿古利巴一世(公元37-44年), 被虫子所吃</vt:lpstr>
      <vt:lpstr>Slides on  使徒 13</vt:lpstr>
      <vt:lpstr>安提阿的教会 (使徒行传13)</vt:lpstr>
      <vt:lpstr>早期的先知与教师</vt:lpstr>
      <vt:lpstr>预言看法的概要</vt:lpstr>
      <vt:lpstr>教导 vs 预言</vt:lpstr>
      <vt:lpstr>教导 vs 预言</vt:lpstr>
      <vt:lpstr>Paul's First &amp; Second Missionary Journeys</vt:lpstr>
      <vt:lpstr>Slides on  使徒 14</vt:lpstr>
      <vt:lpstr>使徒行传书的年代史</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使徒 15</vt:lpstr>
      <vt:lpstr>PowerPoint Presentation</vt:lpstr>
      <vt:lpstr>做重要的决定</vt:lpstr>
      <vt:lpstr>PowerPoint Presentation</vt:lpstr>
      <vt:lpstr>PowerPoint Presentation</vt:lpstr>
      <vt:lpstr>使徒 15章的重要决定</vt:lpstr>
      <vt:lpstr>Slides on  使徒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如何植堂 (保罗根据福音)</vt:lpstr>
      <vt:lpstr>使徒行传 16:13-15</vt:lpstr>
      <vt:lpstr>Paul and the Demon Possessed Girl Acts 16:16-18</vt:lpstr>
      <vt:lpstr>使徒行传 16:25-34</vt:lpstr>
      <vt:lpstr>Three movements in Acts 16</vt:lpstr>
      <vt:lpstr>Three different nationalities  Three different layers of society</vt:lpstr>
      <vt:lpstr>腓力比 监狱官 （使徒行传16)</vt:lpstr>
      <vt:lpstr>Fear seized him…</vt:lpstr>
      <vt:lpstr>Attempted suicide</vt:lpstr>
      <vt:lpstr>"What must I do to be saved?"</vt:lpstr>
      <vt:lpstr>Joyful Jailor</vt:lpstr>
      <vt:lpstr>Pouring</vt:lpstr>
      <vt:lpstr>Immersing the jailow</vt:lpstr>
      <vt:lpstr>PowerPoint Presentation</vt:lpstr>
      <vt:lpstr>PowerPoint Presentation</vt:lpstr>
      <vt:lpstr>辩论 </vt:lpstr>
      <vt:lpstr>综合 </vt:lpstr>
      <vt:lpstr>概述</vt:lpstr>
      <vt:lpstr>Slides on  使徒 17</vt:lpstr>
      <vt:lpstr>保罗的第一次和第二次布道旅程</vt:lpstr>
      <vt:lpstr>PowerPoint Presentation</vt:lpstr>
      <vt:lpstr>PowerPoint Presentation</vt:lpstr>
      <vt:lpstr>Slides on  使徒 18</vt:lpstr>
      <vt:lpstr>Slides on  使徒 19</vt:lpstr>
      <vt:lpstr>If I have been sprinkled before, should I now be immersed?</vt:lpstr>
      <vt:lpstr>If I have been sprinkled before, should I now be immersed?</vt:lpstr>
      <vt:lpstr>If I have been sprinkled before, should I now be immersed?</vt:lpstr>
      <vt:lpstr>保罗的第三次布道之旅</vt:lpstr>
      <vt:lpstr>Singapore Bible College Nations</vt:lpstr>
      <vt:lpstr>Slides on  使徒 20</vt:lpstr>
      <vt:lpstr>西小亚细亚的教会</vt:lpstr>
      <vt:lpstr>Slides on  使徒 22</vt:lpstr>
      <vt:lpstr>Slides on  使徒 23</vt:lpstr>
      <vt:lpstr>Slides on  使徒 24</vt:lpstr>
      <vt:lpstr>腓力斯 (公元52-59年) 在凯撒里亚审判保罗, 从公元57-59年将他囚禁 (使徒行传 24)。菲利克斯无法定保罗的罪，但还是将他囚禁了。</vt:lpstr>
      <vt:lpstr>Slides on  使徒 25</vt:lpstr>
      <vt:lpstr>非斯都也审判了保罗并发现他是无辜的 (使徒行传 25)</vt:lpstr>
      <vt:lpstr>Slides on  使徒 26</vt:lpstr>
      <vt:lpstr>希律王的从孙,  国王阿古利巴二世,也发现保罗是无辜的 (使徒行传 26:31)</vt:lpstr>
      <vt:lpstr>在希律王阿古利巴二世面前的保罗</vt:lpstr>
      <vt:lpstr>Slides on  使徒 27</vt:lpstr>
      <vt:lpstr>保罗去罗马的路程(使徒行传 27–28)</vt:lpstr>
      <vt:lpstr>PowerPoint Presentation</vt:lpstr>
      <vt:lpstr>PowerPoint Presentation</vt:lpstr>
      <vt:lpstr>PowerPoint Presentation</vt:lpstr>
      <vt:lpstr>PowerPoint Presentation</vt:lpstr>
      <vt:lpstr>PowerPoint Presentation</vt:lpstr>
      <vt:lpstr>PowerPoint Presentation</vt:lpstr>
      <vt:lpstr>Slides on  使徒 28</vt:lpstr>
      <vt:lpstr>PowerPoint Presentation</vt:lpstr>
      <vt:lpstr>Gospel Progress</vt:lpstr>
      <vt:lpstr>PowerPoint Presentation</vt:lpstr>
      <vt:lpstr>然而故事继续…</vt:lpstr>
      <vt:lpstr>早期基督教的传播</vt:lpstr>
      <vt:lpstr>西方亚细亚 教会</vt:lpstr>
      <vt:lpstr>我们的愿景</vt:lpstr>
      <vt:lpstr>MATTHEW 24:14</vt:lpstr>
      <vt:lpstr>“从每一个部落，民族， 语言和人民”(5:9)</vt:lpstr>
      <vt:lpstr>我们为什么要 作见证?</vt:lpstr>
      <vt:lpstr>主要思想</vt:lpstr>
      <vt:lpstr>I. 神已经在我们的前面为我们铺路，所以我们可以从我们在的地方开始 (1:1–6:7)。</vt:lpstr>
      <vt:lpstr>II. 我们只有在我们的舒适区以外作见证， 神才会得到荣耀 (6:8–8:40)。 </vt:lpstr>
      <vt:lpstr>III. 神要使用我们把他的国度传到最后 未达到的地方 (9–28). </vt:lpstr>
      <vt:lpstr>总结 &amp; 应用</vt:lpstr>
      <vt:lpstr>What is your role in God’s plan that he started in early church history? </vt:lpstr>
      <vt:lpstr>Witness in your Jerusalem: inside your comfort zone. Witness in your Judea and Samaria: outside your comfort zone. Witness to all the world: share until the uttermost part is reached.</vt:lpstr>
      <vt:lpstr>PowerPoint Presentation</vt:lpstr>
      <vt:lpstr>PowerPoint Presentation</vt:lpstr>
      <vt:lpstr>PowerPoint Presentation</vt:lpstr>
      <vt:lpstr>PowerPoint Presentation</vt:lpstr>
      <vt:lpstr>The Church's One Foundation 4 of 4</vt:lpstr>
      <vt:lpstr>Black</vt:lpstr>
      <vt:lpstr>新约全书讲章 • BibleStudyDownloads.org</vt:lpstr>
      <vt:lpstr>Black</vt:lpstr>
      <vt:lpstr>新约全书链接地址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使徒行传</dc:title>
  <dc:creator>Eric</dc:creator>
  <cp:lastModifiedBy>Rick Griffith</cp:lastModifiedBy>
  <cp:revision>451</cp:revision>
  <dcterms:created xsi:type="dcterms:W3CDTF">2010-12-22T23:48:13Z</dcterms:created>
  <dcterms:modified xsi:type="dcterms:W3CDTF">2020-07-07T04:25:40Z</dcterms:modified>
</cp:coreProperties>
</file>